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dp" ContentType="image/vnd.ms-photo"/>
  <Default Extension="gif" ContentType="image/gi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2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
  </p:notesMasterIdLst>
  <p:handoutMasterIdLst>
    <p:handoutMasterId r:id="rId36"/>
  </p:handoutMasterIdLst>
  <p:sldIdLst>
    <p:sldId id="290" r:id="rId3"/>
    <p:sldId id="4826" r:id="rId4"/>
    <p:sldId id="4849" r:id="rId6"/>
    <p:sldId id="4835" r:id="rId7"/>
    <p:sldId id="4844" r:id="rId8"/>
    <p:sldId id="4850" r:id="rId9"/>
    <p:sldId id="4852" r:id="rId10"/>
    <p:sldId id="4837" r:id="rId11"/>
    <p:sldId id="4859" r:id="rId12"/>
    <p:sldId id="4871" r:id="rId13"/>
    <p:sldId id="4876" r:id="rId14"/>
    <p:sldId id="4857" r:id="rId15"/>
    <p:sldId id="4872" r:id="rId16"/>
    <p:sldId id="4873" r:id="rId17"/>
    <p:sldId id="4881" r:id="rId18"/>
    <p:sldId id="4874" r:id="rId19"/>
    <p:sldId id="4887" r:id="rId20"/>
    <p:sldId id="4888" r:id="rId21"/>
    <p:sldId id="4846" r:id="rId22"/>
    <p:sldId id="4893" r:id="rId23"/>
    <p:sldId id="4882" r:id="rId24"/>
    <p:sldId id="4883" r:id="rId25"/>
    <p:sldId id="4901" r:id="rId26"/>
    <p:sldId id="4904" r:id="rId27"/>
    <p:sldId id="4902" r:id="rId28"/>
    <p:sldId id="4909" r:id="rId29"/>
    <p:sldId id="4921" r:id="rId30"/>
    <p:sldId id="4907" r:id="rId31"/>
    <p:sldId id="4920" r:id="rId32"/>
    <p:sldId id="4917" r:id="rId33"/>
    <p:sldId id="4916" r:id="rId34"/>
    <p:sldId id="4903" r:id="rId35"/>
  </p:sldIdLst>
  <p:sldSz cx="12192000" cy="6858000"/>
  <p:notesSz cx="6858000" cy="9144000"/>
  <p:embeddedFontLst>
    <p:embeddedFont>
      <p:font typeface="汉仪旗黑-55简" panose="00020600040101010101" charset="-128"/>
      <p:regular r:id="rId41"/>
    </p:embeddedFont>
    <p:embeddedFont>
      <p:font typeface="微软雅黑" panose="020B0503020204020204" charset="-122"/>
      <p:regular r:id="rId42"/>
    </p:embeddedFont>
    <p:embeddedFont>
      <p:font typeface="汉仪雅酷黑 65W" panose="020B0604020202020204" charset="-122"/>
      <p:regular r:id="rId43"/>
    </p:embeddedFont>
    <p:embeddedFont>
      <p:font typeface="Microsoft YaHei UI" panose="020B0503020204020204" pitchFamily="18" charset="-122"/>
      <p:regular r:id="rId44"/>
    </p:embeddedFont>
    <p:embeddedFont>
      <p:font typeface="隶书" panose="02010509060101010101" pitchFamily="49" charset="-122"/>
      <p:regular r:id="rId45"/>
    </p:embeddedFont>
    <p:embeddedFont>
      <p:font typeface="汉仪书魂体简" panose="02010600000101010101" charset="-122"/>
      <p:regular r:id="rId46"/>
    </p:embeddedFont>
    <p:embeddedFont>
      <p:font typeface="汉仪傲娇体简" panose="02010509060101010101" charset="-122"/>
      <p:regular r:id="rId47"/>
    </p:embeddedFont>
    <p:embeddedFont>
      <p:font typeface="汉仪海韵体简" panose="02010600000101010101" charset="-122"/>
      <p:regular r:id="rId48"/>
    </p:embeddedFont>
    <p:embeddedFont>
      <p:font typeface="楷体" panose="02010609060101010101" charset="-122"/>
      <p:regular r:id="rId49"/>
    </p:embeddedFont>
    <p:embeddedFont>
      <p:font typeface="黑体" panose="02010609060101010101" charset="-122"/>
      <p:regular r:id="rId50"/>
    </p:embeddedFont>
    <p:embeddedFont>
      <p:font typeface="汉仪颜楷简" panose="00020600040101010101" charset="-122"/>
      <p:regular r:id="rId51"/>
    </p:embeddedFont>
    <p:embeddedFont>
      <p:font typeface="WPS灵秀黑" charset="-122"/>
      <p:regular r:id="rId52"/>
    </p:embeddedFont>
    <p:embeddedFont>
      <p:font typeface="华文中宋" panose="02010600040101010101" pitchFamily="2" charset="-122"/>
      <p:regular r:id="rId53"/>
    </p:embeddedFont>
  </p:embeddedFontLst>
  <p:custDataLst>
    <p:tags r:id="rId5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新课标第一网" initials="" lastIdx="0" clrIdx="0"/>
  <p:cmAuthor id="2001" name="骆倩怡_Znauj26B" initials="authorId_382814100" lastIdx="0" clrIdx="0"/>
  <p:cmAuthor id="1" name="落尘" initials="hl8182978" lastIdx="0" clrIdx="0"/>
  <p:cmAuthor id="2" name="作者" initials="A" lastIdx="0" clrIdx="1"/>
  <p:cmAuthor id="3" name="fafa" initials="f" lastIdx="0" clrIdx="1"/>
  <p:cmAuthor id="4" name="王习习" initials="王" lastIdx="0" clrIdx="0"/>
  <p:cmAuthor id="5" name="8602" initials="8" lastIdx="0" clrIdx="4"/>
  <p:cmAuthor id="6" name="jwzx" initials="j" lastIdx="0" clrIdx="5"/>
  <p:cmAuthor id="7" name="Lenovo" initials="L" lastIdx="0" clrIdx="6"/>
  <p:cmAuthor id="8" name="姜伟光" initials="姜" lastIdx="0" clrIdx="0"/>
  <p:cmAuthor id="9" name=" " initials="" lastIdx="0" clrIdx="4"/>
  <p:cmAuthor id="10" name="AutoBVT" initials="A" lastIdx="0" clrIdx="0"/>
  <p:cmAuthor id="11" name="wucj" initials="w" lastIdx="0" clrIdx="0"/>
  <p:cmAuthor id="12" name="SkyUser" initials="S" lastIdx="0" clrIdx="0"/>
  <p:cmAuthor id="13" name="L" initials="L" lastIdx="0" clrIdx="1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8" autoAdjust="0"/>
    <p:restoredTop sz="94660"/>
  </p:normalViewPr>
  <p:slideViewPr>
    <p:cSldViewPr snapToGrid="0">
      <p:cViewPr varScale="1">
        <p:scale>
          <a:sx n="86" d="100"/>
          <a:sy n="86" d="100"/>
        </p:scale>
        <p:origin x="-72" y="-108"/>
      </p:cViewPr>
      <p:guideLst>
        <p:guide orient="horz" pos="2160"/>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4" Type="http://schemas.openxmlformats.org/officeDocument/2006/relationships/tags" Target="tags/tag1049.xml"/><Relationship Id="rId53" Type="http://schemas.openxmlformats.org/officeDocument/2006/relationships/font" Target="fonts/font13.fntdata"/><Relationship Id="rId52" Type="http://schemas.openxmlformats.org/officeDocument/2006/relationships/font" Target="fonts/font12.fntdata"/><Relationship Id="rId51" Type="http://schemas.openxmlformats.org/officeDocument/2006/relationships/font" Target="fonts/font11.fntdata"/><Relationship Id="rId50" Type="http://schemas.openxmlformats.org/officeDocument/2006/relationships/font" Target="fonts/font10.fntdata"/><Relationship Id="rId5" Type="http://schemas.openxmlformats.org/officeDocument/2006/relationships/notesMaster" Target="notesMasters/notesMaster1.xml"/><Relationship Id="rId49" Type="http://schemas.openxmlformats.org/officeDocument/2006/relationships/font" Target="fonts/font9.fntdata"/><Relationship Id="rId48" Type="http://schemas.openxmlformats.org/officeDocument/2006/relationships/font" Target="fonts/font8.fntdata"/><Relationship Id="rId47" Type="http://schemas.openxmlformats.org/officeDocument/2006/relationships/font" Target="fonts/font7.fntdata"/><Relationship Id="rId46" Type="http://schemas.openxmlformats.org/officeDocument/2006/relationships/font" Target="fonts/font6.fntdata"/><Relationship Id="rId45" Type="http://schemas.openxmlformats.org/officeDocument/2006/relationships/font" Target="fonts/font5.fntdata"/><Relationship Id="rId44" Type="http://schemas.openxmlformats.org/officeDocument/2006/relationships/font" Target="fonts/font4.fntdata"/><Relationship Id="rId43" Type="http://schemas.openxmlformats.org/officeDocument/2006/relationships/font" Target="fonts/font3.fntdata"/><Relationship Id="rId42" Type="http://schemas.openxmlformats.org/officeDocument/2006/relationships/font" Target="fonts/font2.fntdata"/><Relationship Id="rId41" Type="http://schemas.openxmlformats.org/officeDocument/2006/relationships/font" Target="fonts/font1.fntdata"/><Relationship Id="rId40" Type="http://schemas.openxmlformats.org/officeDocument/2006/relationships/commentAuthors" Target="commentAuthors.xml"/><Relationship Id="rId4" Type="http://schemas.openxmlformats.org/officeDocument/2006/relationships/slide" Target="slides/slide2.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handoutMaster" Target="handoutMasters/handoutMaster1.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8.png"/></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1048.xml"/><Relationship Id="rId3" Type="http://schemas.openxmlformats.org/officeDocument/2006/relationships/tags" Target="../tags/tag1047.xml"/><Relationship Id="rId2" Type="http://schemas.openxmlformats.org/officeDocument/2006/relationships/tags" Target="../tags/tag1046.xml"/><Relationship Id="rId1" Type="http://schemas.openxmlformats.org/officeDocument/2006/relationships/tags" Target="../tags/tag104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汉仪旗黑-55简" panose="00020600040101010101" charset="-128"/>
              </a:rPr>
            </a:fld>
            <a:endParaRPr lang="zh-CN" altLang="en-US">
              <a:latin typeface="汉仪旗黑-55简" panose="00020600040101010101" charset="-128"/>
            </a:endParaRPr>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汉仪旗黑-55简" panose="00020600040101010101" charset="-128"/>
              </a:rPr>
            </a:fld>
            <a:endParaRPr lang="zh-CN" altLang="en-US">
              <a:latin typeface="汉仪旗黑-55简" panose="00020600040101010101" charset="-128"/>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1044.xml"/><Relationship Id="rId5" Type="http://schemas.openxmlformats.org/officeDocument/2006/relationships/tags" Target="../tags/tag1043.xml"/><Relationship Id="rId4" Type="http://schemas.openxmlformats.org/officeDocument/2006/relationships/tags" Target="../tags/tag1042.xml"/><Relationship Id="rId3" Type="http://schemas.openxmlformats.org/officeDocument/2006/relationships/tags" Target="../tags/tag1041.xml"/><Relationship Id="rId2" Type="http://schemas.openxmlformats.org/officeDocument/2006/relationships/tags" Target="../tags/tag1040.xml"/><Relationship Id="rId1" Type="http://schemas.openxmlformats.org/officeDocument/2006/relationships/tags" Target="../tags/tag103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4572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9144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3716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18288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475.xml"/><Relationship Id="rId3" Type="http://schemas.openxmlformats.org/officeDocument/2006/relationships/tags" Target="../tags/tag474.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574.xml"/><Relationship Id="rId3" Type="http://schemas.openxmlformats.org/officeDocument/2006/relationships/tags" Target="../tags/tag573.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7" Type="http://schemas.openxmlformats.org/officeDocument/2006/relationships/tags" Target="../tags/tag98.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tags" Target="../tags/tag95.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0" Type="http://schemas.openxmlformats.org/officeDocument/2006/relationships/tags" Target="../tags/tag119.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tags" Target="../tags/tag12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131.xml"/><Relationship Id="rId6" Type="http://schemas.openxmlformats.org/officeDocument/2006/relationships/tags" Target="../tags/tag130.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46.xml"/><Relationship Id="rId7" Type="http://schemas.openxmlformats.org/officeDocument/2006/relationships/image" Target="../media/image8.png"/><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51.xml"/><Relationship Id="rId7" Type="http://schemas.openxmlformats.org/officeDocument/2006/relationships/image" Target="../media/image9.png"/><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7" Type="http://schemas.openxmlformats.org/officeDocument/2006/relationships/image" Target="../media/image2.png"/><Relationship Id="rId16" Type="http://schemas.openxmlformats.org/officeDocument/2006/relationships/tags" Target="../tags/tag29.xml"/><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image" Target="../media/image1.png"/><Relationship Id="rId11" Type="http://schemas.openxmlformats.org/officeDocument/2006/relationships/tags" Target="../tags/tag25.xml"/><Relationship Id="rId10" Type="http://schemas.openxmlformats.org/officeDocument/2006/relationships/tags" Target="../tags/tag2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image" Target="../media/image10.png"/><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63.xml"/><Relationship Id="rId7" Type="http://schemas.openxmlformats.org/officeDocument/2006/relationships/tags" Target="../tags/tag162.xml"/><Relationship Id="rId6" Type="http://schemas.openxmlformats.org/officeDocument/2006/relationships/image" Target="../media/image12.png"/><Relationship Id="rId5" Type="http://schemas.openxmlformats.org/officeDocument/2006/relationships/tags" Target="../tags/tag161.xml"/><Relationship Id="rId4" Type="http://schemas.openxmlformats.org/officeDocument/2006/relationships/tags" Target="../tags/tag160.xml"/><Relationship Id="rId3" Type="http://schemas.openxmlformats.org/officeDocument/2006/relationships/tags" Target="../tags/tag159.xml"/><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167.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74.xml"/><Relationship Id="rId8" Type="http://schemas.openxmlformats.org/officeDocument/2006/relationships/tags" Target="../tags/tag173.xml"/><Relationship Id="rId7" Type="http://schemas.openxmlformats.org/officeDocument/2006/relationships/tags" Target="../tags/tag172.xml"/><Relationship Id="rId6" Type="http://schemas.openxmlformats.org/officeDocument/2006/relationships/tags" Target="../tags/tag171.xml"/><Relationship Id="rId5" Type="http://schemas.openxmlformats.org/officeDocument/2006/relationships/image" Target="../media/image10.png"/><Relationship Id="rId4" Type="http://schemas.openxmlformats.org/officeDocument/2006/relationships/tags" Target="../tags/tag170.xml"/><Relationship Id="rId32" Type="http://schemas.openxmlformats.org/officeDocument/2006/relationships/tags" Target="../tags/tag197.xml"/><Relationship Id="rId31" Type="http://schemas.openxmlformats.org/officeDocument/2006/relationships/tags" Target="../tags/tag196.xml"/><Relationship Id="rId30" Type="http://schemas.openxmlformats.org/officeDocument/2006/relationships/tags" Target="../tags/tag195.xml"/><Relationship Id="rId3" Type="http://schemas.openxmlformats.org/officeDocument/2006/relationships/tags" Target="../tags/tag169.xml"/><Relationship Id="rId29" Type="http://schemas.openxmlformats.org/officeDocument/2006/relationships/tags" Target="../tags/tag194.xml"/><Relationship Id="rId28" Type="http://schemas.openxmlformats.org/officeDocument/2006/relationships/tags" Target="../tags/tag193.xml"/><Relationship Id="rId27" Type="http://schemas.openxmlformats.org/officeDocument/2006/relationships/tags" Target="../tags/tag192.xml"/><Relationship Id="rId26" Type="http://schemas.openxmlformats.org/officeDocument/2006/relationships/tags" Target="../tags/tag191.xml"/><Relationship Id="rId25" Type="http://schemas.openxmlformats.org/officeDocument/2006/relationships/tags" Target="../tags/tag190.xml"/><Relationship Id="rId24" Type="http://schemas.openxmlformats.org/officeDocument/2006/relationships/tags" Target="../tags/tag189.xml"/><Relationship Id="rId23" Type="http://schemas.openxmlformats.org/officeDocument/2006/relationships/tags" Target="../tags/tag188.xml"/><Relationship Id="rId22" Type="http://schemas.openxmlformats.org/officeDocument/2006/relationships/tags" Target="../tags/tag187.xml"/><Relationship Id="rId21" Type="http://schemas.openxmlformats.org/officeDocument/2006/relationships/tags" Target="../tags/tag186.xml"/><Relationship Id="rId20" Type="http://schemas.openxmlformats.org/officeDocument/2006/relationships/tags" Target="../tags/tag185.xml"/><Relationship Id="rId2" Type="http://schemas.openxmlformats.org/officeDocument/2006/relationships/tags" Target="../tags/tag168.xml"/><Relationship Id="rId19" Type="http://schemas.openxmlformats.org/officeDocument/2006/relationships/tags" Target="../tags/tag184.xml"/><Relationship Id="rId18" Type="http://schemas.openxmlformats.org/officeDocument/2006/relationships/tags" Target="../tags/tag183.xml"/><Relationship Id="rId17" Type="http://schemas.openxmlformats.org/officeDocument/2006/relationships/tags" Target="../tags/tag182.xml"/><Relationship Id="rId16" Type="http://schemas.openxmlformats.org/officeDocument/2006/relationships/tags" Target="../tags/tag181.xml"/><Relationship Id="rId15" Type="http://schemas.openxmlformats.org/officeDocument/2006/relationships/tags" Target="../tags/tag180.xml"/><Relationship Id="rId14" Type="http://schemas.openxmlformats.org/officeDocument/2006/relationships/tags" Target="../tags/tag179.xml"/><Relationship Id="rId13" Type="http://schemas.openxmlformats.org/officeDocument/2006/relationships/tags" Target="../tags/tag178.xml"/><Relationship Id="rId12" Type="http://schemas.openxmlformats.org/officeDocument/2006/relationships/tags" Target="../tags/tag177.xml"/><Relationship Id="rId11" Type="http://schemas.openxmlformats.org/officeDocument/2006/relationships/tags" Target="../tags/tag176.xml"/><Relationship Id="rId10" Type="http://schemas.openxmlformats.org/officeDocument/2006/relationships/tags" Target="../tags/tag175.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204.xml"/><Relationship Id="rId8" Type="http://schemas.openxmlformats.org/officeDocument/2006/relationships/tags" Target="../tags/tag203.xml"/><Relationship Id="rId7" Type="http://schemas.openxmlformats.org/officeDocument/2006/relationships/tags" Target="../tags/tag202.xml"/><Relationship Id="rId6" Type="http://schemas.openxmlformats.org/officeDocument/2006/relationships/tags" Target="../tags/tag201.xml"/><Relationship Id="rId5" Type="http://schemas.openxmlformats.org/officeDocument/2006/relationships/tags" Target="../tags/tag200.xml"/><Relationship Id="rId4" Type="http://schemas.openxmlformats.org/officeDocument/2006/relationships/tags" Target="../tags/tag199.xml"/><Relationship Id="rId37" Type="http://schemas.openxmlformats.org/officeDocument/2006/relationships/tags" Target="../tags/tag232.xml"/><Relationship Id="rId36" Type="http://schemas.openxmlformats.org/officeDocument/2006/relationships/tags" Target="../tags/tag231.xml"/><Relationship Id="rId35" Type="http://schemas.openxmlformats.org/officeDocument/2006/relationships/tags" Target="../tags/tag230.xml"/><Relationship Id="rId34" Type="http://schemas.openxmlformats.org/officeDocument/2006/relationships/tags" Target="../tags/tag229.xml"/><Relationship Id="rId33" Type="http://schemas.openxmlformats.org/officeDocument/2006/relationships/tags" Target="../tags/tag228.xml"/><Relationship Id="rId32" Type="http://schemas.openxmlformats.org/officeDocument/2006/relationships/tags" Target="../tags/tag227.xml"/><Relationship Id="rId31" Type="http://schemas.openxmlformats.org/officeDocument/2006/relationships/tags" Target="../tags/tag226.xml"/><Relationship Id="rId30" Type="http://schemas.openxmlformats.org/officeDocument/2006/relationships/tags" Target="../tags/tag225.xml"/><Relationship Id="rId3" Type="http://schemas.openxmlformats.org/officeDocument/2006/relationships/tags" Target="../tags/tag198.xml"/><Relationship Id="rId29" Type="http://schemas.openxmlformats.org/officeDocument/2006/relationships/tags" Target="../tags/tag224.xml"/><Relationship Id="rId28" Type="http://schemas.openxmlformats.org/officeDocument/2006/relationships/tags" Target="../tags/tag223.xml"/><Relationship Id="rId27" Type="http://schemas.openxmlformats.org/officeDocument/2006/relationships/tags" Target="../tags/tag222.xml"/><Relationship Id="rId26" Type="http://schemas.openxmlformats.org/officeDocument/2006/relationships/tags" Target="../tags/tag221.xml"/><Relationship Id="rId25" Type="http://schemas.openxmlformats.org/officeDocument/2006/relationships/tags" Target="../tags/tag220.xml"/><Relationship Id="rId24" Type="http://schemas.openxmlformats.org/officeDocument/2006/relationships/tags" Target="../tags/tag219.xml"/><Relationship Id="rId23" Type="http://schemas.openxmlformats.org/officeDocument/2006/relationships/tags" Target="../tags/tag218.xml"/><Relationship Id="rId22" Type="http://schemas.openxmlformats.org/officeDocument/2006/relationships/tags" Target="../tags/tag217.xml"/><Relationship Id="rId21" Type="http://schemas.openxmlformats.org/officeDocument/2006/relationships/tags" Target="../tags/tag216.xml"/><Relationship Id="rId20" Type="http://schemas.openxmlformats.org/officeDocument/2006/relationships/tags" Target="../tags/tag215.xml"/><Relationship Id="rId2" Type="http://schemas.openxmlformats.org/officeDocument/2006/relationships/image" Target="../media/image13.png"/><Relationship Id="rId19" Type="http://schemas.openxmlformats.org/officeDocument/2006/relationships/tags" Target="../tags/tag214.xml"/><Relationship Id="rId18" Type="http://schemas.openxmlformats.org/officeDocument/2006/relationships/tags" Target="../tags/tag213.xml"/><Relationship Id="rId17" Type="http://schemas.openxmlformats.org/officeDocument/2006/relationships/tags" Target="../tags/tag212.xml"/><Relationship Id="rId16" Type="http://schemas.openxmlformats.org/officeDocument/2006/relationships/tags" Target="../tags/tag211.xml"/><Relationship Id="rId15" Type="http://schemas.openxmlformats.org/officeDocument/2006/relationships/tags" Target="../tags/tag210.xml"/><Relationship Id="rId14" Type="http://schemas.openxmlformats.org/officeDocument/2006/relationships/tags" Target="../tags/tag209.xml"/><Relationship Id="rId13" Type="http://schemas.openxmlformats.org/officeDocument/2006/relationships/tags" Target="../tags/tag208.xml"/><Relationship Id="rId12" Type="http://schemas.openxmlformats.org/officeDocument/2006/relationships/tags" Target="../tags/tag207.xml"/><Relationship Id="rId11" Type="http://schemas.openxmlformats.org/officeDocument/2006/relationships/tags" Target="../tags/tag206.xml"/><Relationship Id="rId10" Type="http://schemas.openxmlformats.org/officeDocument/2006/relationships/tags" Target="../tags/tag205.xm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238.xml"/><Relationship Id="rId8" Type="http://schemas.openxmlformats.org/officeDocument/2006/relationships/tags" Target="../tags/tag237.xml"/><Relationship Id="rId7" Type="http://schemas.openxmlformats.org/officeDocument/2006/relationships/tags" Target="../tags/tag236.xml"/><Relationship Id="rId6" Type="http://schemas.openxmlformats.org/officeDocument/2006/relationships/tags" Target="../tags/tag235.xml"/><Relationship Id="rId5" Type="http://schemas.openxmlformats.org/officeDocument/2006/relationships/tags" Target="../tags/tag234.xml"/><Relationship Id="rId4" Type="http://schemas.microsoft.com/office/2007/relationships/hdphoto" Target="../media/image15.wdp"/><Relationship Id="rId3" Type="http://schemas.openxmlformats.org/officeDocument/2006/relationships/image" Target="../media/image14.jpeg"/><Relationship Id="rId2" Type="http://schemas.openxmlformats.org/officeDocument/2006/relationships/tags" Target="../tags/tag233.xml"/><Relationship Id="rId15" Type="http://schemas.microsoft.com/office/2007/relationships/hdphoto" Target="../media/image17.wdp"/><Relationship Id="rId14" Type="http://schemas.openxmlformats.org/officeDocument/2006/relationships/image" Target="../media/image16.png"/><Relationship Id="rId13" Type="http://schemas.openxmlformats.org/officeDocument/2006/relationships/tags" Target="../tags/tag242.xml"/><Relationship Id="rId12" Type="http://schemas.openxmlformats.org/officeDocument/2006/relationships/tags" Target="../tags/tag241.xml"/><Relationship Id="rId11" Type="http://schemas.openxmlformats.org/officeDocument/2006/relationships/tags" Target="../tags/tag240.xml"/><Relationship Id="rId10" Type="http://schemas.openxmlformats.org/officeDocument/2006/relationships/tags" Target="../tags/tag239.xm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249.xml"/><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4" Type="http://schemas.openxmlformats.org/officeDocument/2006/relationships/tags" Target="../tags/tag264.xml"/><Relationship Id="rId23" Type="http://schemas.openxmlformats.org/officeDocument/2006/relationships/tags" Target="../tags/tag263.xml"/><Relationship Id="rId22" Type="http://schemas.openxmlformats.org/officeDocument/2006/relationships/tags" Target="../tags/tag262.xml"/><Relationship Id="rId21" Type="http://schemas.openxmlformats.org/officeDocument/2006/relationships/tags" Target="../tags/tag261.xml"/><Relationship Id="rId20" Type="http://schemas.openxmlformats.org/officeDocument/2006/relationships/tags" Target="../tags/tag260.xml"/><Relationship Id="rId2" Type="http://schemas.openxmlformats.org/officeDocument/2006/relationships/image" Target="../media/image7.png"/><Relationship Id="rId19" Type="http://schemas.openxmlformats.org/officeDocument/2006/relationships/tags" Target="../tags/tag259.xml"/><Relationship Id="rId18" Type="http://schemas.openxmlformats.org/officeDocument/2006/relationships/tags" Target="../tags/tag258.xml"/><Relationship Id="rId17" Type="http://schemas.openxmlformats.org/officeDocument/2006/relationships/tags" Target="../tags/tag257.xml"/><Relationship Id="rId16" Type="http://schemas.openxmlformats.org/officeDocument/2006/relationships/tags" Target="../tags/tag256.xml"/><Relationship Id="rId15" Type="http://schemas.openxmlformats.org/officeDocument/2006/relationships/tags" Target="../tags/tag255.xml"/><Relationship Id="rId14" Type="http://schemas.openxmlformats.org/officeDocument/2006/relationships/tags" Target="../tags/tag254.xml"/><Relationship Id="rId13" Type="http://schemas.openxmlformats.org/officeDocument/2006/relationships/tags" Target="../tags/tag253.xml"/><Relationship Id="rId12" Type="http://schemas.openxmlformats.org/officeDocument/2006/relationships/tags" Target="../tags/tag252.xml"/><Relationship Id="rId11" Type="http://schemas.openxmlformats.org/officeDocument/2006/relationships/tags" Target="../tags/tag251.xml"/><Relationship Id="rId10" Type="http://schemas.openxmlformats.org/officeDocument/2006/relationships/tags" Target="../tags/tag250.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269.xml"/><Relationship Id="rId7" Type="http://schemas.openxmlformats.org/officeDocument/2006/relationships/image" Target="../media/image19.png"/><Relationship Id="rId6" Type="http://schemas.openxmlformats.org/officeDocument/2006/relationships/tags" Target="../tags/tag268.xml"/><Relationship Id="rId5" Type="http://schemas.openxmlformats.org/officeDocument/2006/relationships/tags" Target="../tags/tag267.xml"/><Relationship Id="rId4" Type="http://schemas.openxmlformats.org/officeDocument/2006/relationships/image" Target="../media/image18.png"/><Relationship Id="rId3" Type="http://schemas.openxmlformats.org/officeDocument/2006/relationships/tags" Target="../tags/tag266.xml"/><Relationship Id="rId2" Type="http://schemas.openxmlformats.org/officeDocument/2006/relationships/tags" Target="../tags/tag265.xml"/><Relationship Id="rId13" Type="http://schemas.openxmlformats.org/officeDocument/2006/relationships/tags" Target="../tags/tag273.xml"/><Relationship Id="rId12" Type="http://schemas.openxmlformats.org/officeDocument/2006/relationships/tags" Target="../tags/tag272.xml"/><Relationship Id="rId11" Type="http://schemas.openxmlformats.org/officeDocument/2006/relationships/tags" Target="../tags/tag271.xml"/><Relationship Id="rId10" Type="http://schemas.openxmlformats.org/officeDocument/2006/relationships/tags" Target="../tags/tag270.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280.xml"/><Relationship Id="rId8" Type="http://schemas.openxmlformats.org/officeDocument/2006/relationships/tags" Target="../tags/tag279.xml"/><Relationship Id="rId7" Type="http://schemas.openxmlformats.org/officeDocument/2006/relationships/tags" Target="../tags/tag278.xml"/><Relationship Id="rId6" Type="http://schemas.openxmlformats.org/officeDocument/2006/relationships/tags" Target="../tags/tag277.xml"/><Relationship Id="rId5" Type="http://schemas.openxmlformats.org/officeDocument/2006/relationships/image" Target="../media/image10.png"/><Relationship Id="rId4" Type="http://schemas.openxmlformats.org/officeDocument/2006/relationships/tags" Target="../tags/tag276.xml"/><Relationship Id="rId3" Type="http://schemas.openxmlformats.org/officeDocument/2006/relationships/tags" Target="../tags/tag275.xml"/><Relationship Id="rId20" Type="http://schemas.openxmlformats.org/officeDocument/2006/relationships/tags" Target="../tags/tag291.xml"/><Relationship Id="rId2" Type="http://schemas.openxmlformats.org/officeDocument/2006/relationships/tags" Target="../tags/tag274.xml"/><Relationship Id="rId19" Type="http://schemas.openxmlformats.org/officeDocument/2006/relationships/tags" Target="../tags/tag290.xml"/><Relationship Id="rId18" Type="http://schemas.openxmlformats.org/officeDocument/2006/relationships/tags" Target="../tags/tag289.xml"/><Relationship Id="rId17" Type="http://schemas.openxmlformats.org/officeDocument/2006/relationships/tags" Target="../tags/tag288.xml"/><Relationship Id="rId16" Type="http://schemas.openxmlformats.org/officeDocument/2006/relationships/tags" Target="../tags/tag287.xml"/><Relationship Id="rId15" Type="http://schemas.openxmlformats.org/officeDocument/2006/relationships/tags" Target="../tags/tag286.xml"/><Relationship Id="rId14" Type="http://schemas.openxmlformats.org/officeDocument/2006/relationships/tags" Target="../tags/tag285.xml"/><Relationship Id="rId13" Type="http://schemas.openxmlformats.org/officeDocument/2006/relationships/tags" Target="../tags/tag284.xml"/><Relationship Id="rId12" Type="http://schemas.openxmlformats.org/officeDocument/2006/relationships/tags" Target="../tags/tag283.xml"/><Relationship Id="rId11" Type="http://schemas.openxmlformats.org/officeDocument/2006/relationships/tags" Target="../tags/tag282.xml"/><Relationship Id="rId10" Type="http://schemas.openxmlformats.org/officeDocument/2006/relationships/tags" Target="../tags/tag281.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7" Type="http://schemas.openxmlformats.org/officeDocument/2006/relationships/image" Target="../media/image2.png"/><Relationship Id="rId16" Type="http://schemas.openxmlformats.org/officeDocument/2006/relationships/tags" Target="../tags/tag43.xml"/><Relationship Id="rId15" Type="http://schemas.openxmlformats.org/officeDocument/2006/relationships/tags" Target="../tags/tag42.xml"/><Relationship Id="rId14" Type="http://schemas.openxmlformats.org/officeDocument/2006/relationships/tags" Target="../tags/tag41.xml"/><Relationship Id="rId13" Type="http://schemas.openxmlformats.org/officeDocument/2006/relationships/tags" Target="../tags/tag40.xml"/><Relationship Id="rId12" Type="http://schemas.openxmlformats.org/officeDocument/2006/relationships/image" Target="../media/image1.png"/><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tags" Target="../tags/tag294.xml"/><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6" Type="http://schemas.openxmlformats.org/officeDocument/2006/relationships/tags" Target="../tags/tag299.xml"/><Relationship Id="rId5" Type="http://schemas.openxmlformats.org/officeDocument/2006/relationships/tags" Target="../tags/tag298.xml"/><Relationship Id="rId4" Type="http://schemas.openxmlformats.org/officeDocument/2006/relationships/tags" Target="../tags/tag297.xml"/><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4" Type="http://schemas.openxmlformats.org/officeDocument/2006/relationships/tags" Target="../tags/tag302.xml"/><Relationship Id="rId3" Type="http://schemas.openxmlformats.org/officeDocument/2006/relationships/tags" Target="../tags/tag301.xml"/><Relationship Id="rId2" Type="http://schemas.openxmlformats.org/officeDocument/2006/relationships/tags" Target="../tags/tag300.xm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tags" Target="../tags/tag303.xml"/><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4" Type="http://schemas.openxmlformats.org/officeDocument/2006/relationships/tags" Target="../tags/tag306.xml"/><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7" Type="http://schemas.openxmlformats.org/officeDocument/2006/relationships/tags" Target="../tags/tag312.xml"/><Relationship Id="rId6" Type="http://schemas.openxmlformats.org/officeDocument/2006/relationships/tags" Target="../tags/tag311.xml"/><Relationship Id="rId5" Type="http://schemas.openxmlformats.org/officeDocument/2006/relationships/tags" Target="../tags/tag310.xml"/><Relationship Id="rId4" Type="http://schemas.openxmlformats.org/officeDocument/2006/relationships/tags" Target="../tags/tag309.xml"/><Relationship Id="rId3" Type="http://schemas.openxmlformats.org/officeDocument/2006/relationships/tags" Target="../tags/tag308.xml"/><Relationship Id="rId2" Type="http://schemas.openxmlformats.org/officeDocument/2006/relationships/tags" Target="../tags/tag307.xml"/><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4" Type="http://schemas.openxmlformats.org/officeDocument/2006/relationships/tags" Target="../tags/tag315.xml"/><Relationship Id="rId3" Type="http://schemas.openxmlformats.org/officeDocument/2006/relationships/tags" Target="../tags/tag314.xml"/><Relationship Id="rId2" Type="http://schemas.openxmlformats.org/officeDocument/2006/relationships/tags" Target="../tags/tag313.xml"/><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4" Type="http://schemas.openxmlformats.org/officeDocument/2006/relationships/tags" Target="../tags/tag318.xml"/><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7" Type="http://schemas.openxmlformats.org/officeDocument/2006/relationships/image" Target="../media/image20.png"/><Relationship Id="rId6" Type="http://schemas.openxmlformats.org/officeDocument/2006/relationships/tags" Target="../tags/tag323.xml"/><Relationship Id="rId5" Type="http://schemas.openxmlformats.org/officeDocument/2006/relationships/tags" Target="../tags/tag322.xml"/><Relationship Id="rId4" Type="http://schemas.openxmlformats.org/officeDocument/2006/relationships/tags" Target="../tags/tag321.xml"/><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7" Type="http://schemas.openxmlformats.org/officeDocument/2006/relationships/image" Target="../media/image2.png"/><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image" Target="../media/image1.png"/><Relationship Id="rId11" Type="http://schemas.openxmlformats.org/officeDocument/2006/relationships/tags" Target="../tags/tag53.xml"/><Relationship Id="rId10" Type="http://schemas.openxmlformats.org/officeDocument/2006/relationships/tags" Target="../tags/tag52.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29.xml"/><Relationship Id="rId7" Type="http://schemas.openxmlformats.org/officeDocument/2006/relationships/image" Target="../media/image21.png"/><Relationship Id="rId6" Type="http://schemas.openxmlformats.org/officeDocument/2006/relationships/tags" Target="../tags/tag328.xml"/><Relationship Id="rId5" Type="http://schemas.openxmlformats.org/officeDocument/2006/relationships/tags" Target="../tags/tag327.xml"/><Relationship Id="rId4" Type="http://schemas.openxmlformats.org/officeDocument/2006/relationships/tags" Target="../tags/tag326.xml"/><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35.xml"/><Relationship Id="rId7" Type="http://schemas.openxmlformats.org/officeDocument/2006/relationships/image" Target="../media/image22.png"/><Relationship Id="rId6" Type="http://schemas.openxmlformats.org/officeDocument/2006/relationships/tags" Target="../tags/tag334.xml"/><Relationship Id="rId5" Type="http://schemas.openxmlformats.org/officeDocument/2006/relationships/tags" Target="../tags/tag333.xml"/><Relationship Id="rId4" Type="http://schemas.openxmlformats.org/officeDocument/2006/relationships/tags" Target="../tags/tag332.xml"/><Relationship Id="rId3" Type="http://schemas.openxmlformats.org/officeDocument/2006/relationships/tags" Target="../tags/tag331.xml"/><Relationship Id="rId2" Type="http://schemas.openxmlformats.org/officeDocument/2006/relationships/tags" Target="../tags/tag330.xml"/><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41.xml"/><Relationship Id="rId7" Type="http://schemas.openxmlformats.org/officeDocument/2006/relationships/image" Target="../media/image23.png"/><Relationship Id="rId6" Type="http://schemas.openxmlformats.org/officeDocument/2006/relationships/tags" Target="../tags/tag340.xml"/><Relationship Id="rId5" Type="http://schemas.openxmlformats.org/officeDocument/2006/relationships/tags" Target="../tags/tag339.xml"/><Relationship Id="rId4" Type="http://schemas.openxmlformats.org/officeDocument/2006/relationships/tags" Target="../tags/tag338.xml"/><Relationship Id="rId3" Type="http://schemas.openxmlformats.org/officeDocument/2006/relationships/tags" Target="../tags/tag337.xml"/><Relationship Id="rId2" Type="http://schemas.openxmlformats.org/officeDocument/2006/relationships/tags" Target="../tags/tag336.xml"/><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349.xml"/><Relationship Id="rId8" Type="http://schemas.openxmlformats.org/officeDocument/2006/relationships/tags" Target="../tags/tag348.xml"/><Relationship Id="rId7" Type="http://schemas.openxmlformats.org/officeDocument/2006/relationships/tags" Target="../tags/tag347.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 Id="rId3" Type="http://schemas.openxmlformats.org/officeDocument/2006/relationships/tags" Target="../tags/tag343.xml"/><Relationship Id="rId2" Type="http://schemas.openxmlformats.org/officeDocument/2006/relationships/tags" Target="../tags/tag342.xml"/><Relationship Id="rId16" Type="http://schemas.openxmlformats.org/officeDocument/2006/relationships/tags" Target="../tags/tag355.xml"/><Relationship Id="rId15" Type="http://schemas.openxmlformats.org/officeDocument/2006/relationships/tags" Target="../tags/tag354.xml"/><Relationship Id="rId14" Type="http://schemas.openxmlformats.org/officeDocument/2006/relationships/tags" Target="../tags/tag353.xml"/><Relationship Id="rId13" Type="http://schemas.openxmlformats.org/officeDocument/2006/relationships/tags" Target="../tags/tag352.xml"/><Relationship Id="rId12" Type="http://schemas.openxmlformats.org/officeDocument/2006/relationships/tags" Target="../tags/tag351.xml"/><Relationship Id="rId11" Type="http://schemas.openxmlformats.org/officeDocument/2006/relationships/image" Target="../media/image24.png"/><Relationship Id="rId10" Type="http://schemas.openxmlformats.org/officeDocument/2006/relationships/tags" Target="../tags/tag350.xml"/><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6.svg"/><Relationship Id="rId7" Type="http://schemas.openxmlformats.org/officeDocument/2006/relationships/image" Target="../media/image25.png"/><Relationship Id="rId6" Type="http://schemas.openxmlformats.org/officeDocument/2006/relationships/tags" Target="../tags/tag360.xml"/><Relationship Id="rId5" Type="http://schemas.openxmlformats.org/officeDocument/2006/relationships/tags" Target="../tags/tag359.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tags" Target="../tags/tag356.xml"/><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368.xml"/><Relationship Id="rId8" Type="http://schemas.openxmlformats.org/officeDocument/2006/relationships/tags" Target="../tags/tag367.xml"/><Relationship Id="rId7" Type="http://schemas.openxmlformats.org/officeDocument/2006/relationships/tags" Target="../tags/tag366.xml"/><Relationship Id="rId6" Type="http://schemas.openxmlformats.org/officeDocument/2006/relationships/tags" Target="../tags/tag365.xml"/><Relationship Id="rId5" Type="http://schemas.openxmlformats.org/officeDocument/2006/relationships/tags" Target="../tags/tag364.xml"/><Relationship Id="rId4" Type="http://schemas.openxmlformats.org/officeDocument/2006/relationships/tags" Target="../tags/tag363.xml"/><Relationship Id="rId3" Type="http://schemas.openxmlformats.org/officeDocument/2006/relationships/tags" Target="../tags/tag362.xml"/><Relationship Id="rId2" Type="http://schemas.openxmlformats.org/officeDocument/2006/relationships/tags" Target="../tags/tag361.xml"/><Relationship Id="rId11" Type="http://schemas.openxmlformats.org/officeDocument/2006/relationships/tags" Target="../tags/tag370.xml"/><Relationship Id="rId10" Type="http://schemas.openxmlformats.org/officeDocument/2006/relationships/tags" Target="../tags/tag369.xml"/><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378.xml"/><Relationship Id="rId8" Type="http://schemas.openxmlformats.org/officeDocument/2006/relationships/tags" Target="../tags/tag377.xml"/><Relationship Id="rId7" Type="http://schemas.openxmlformats.org/officeDocument/2006/relationships/tags" Target="../tags/tag376.xml"/><Relationship Id="rId6" Type="http://schemas.openxmlformats.org/officeDocument/2006/relationships/tags" Target="../tags/tag375.xml"/><Relationship Id="rId5" Type="http://schemas.openxmlformats.org/officeDocument/2006/relationships/tags" Target="../tags/tag374.xml"/><Relationship Id="rId4" Type="http://schemas.openxmlformats.org/officeDocument/2006/relationships/tags" Target="../tags/tag373.xml"/><Relationship Id="rId3" Type="http://schemas.openxmlformats.org/officeDocument/2006/relationships/tags" Target="../tags/tag372.xml"/><Relationship Id="rId2" Type="http://schemas.openxmlformats.org/officeDocument/2006/relationships/tags" Target="../tags/tag371.xml"/><Relationship Id="rId13" Type="http://schemas.openxmlformats.org/officeDocument/2006/relationships/tags" Target="../tags/tag382.xml"/><Relationship Id="rId12" Type="http://schemas.openxmlformats.org/officeDocument/2006/relationships/tags" Target="../tags/tag381.xml"/><Relationship Id="rId11" Type="http://schemas.openxmlformats.org/officeDocument/2006/relationships/tags" Target="../tags/tag380.xml"/><Relationship Id="rId10" Type="http://schemas.openxmlformats.org/officeDocument/2006/relationships/tags" Target="../tags/tag379.xml"/><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390.xml"/><Relationship Id="rId8" Type="http://schemas.openxmlformats.org/officeDocument/2006/relationships/tags" Target="../tags/tag389.xml"/><Relationship Id="rId7" Type="http://schemas.openxmlformats.org/officeDocument/2006/relationships/tags" Target="../tags/tag388.xml"/><Relationship Id="rId6" Type="http://schemas.openxmlformats.org/officeDocument/2006/relationships/tags" Target="../tags/tag387.xml"/><Relationship Id="rId5" Type="http://schemas.openxmlformats.org/officeDocument/2006/relationships/tags" Target="../tags/tag386.xml"/><Relationship Id="rId4" Type="http://schemas.openxmlformats.org/officeDocument/2006/relationships/tags" Target="../tags/tag385.xml"/><Relationship Id="rId3" Type="http://schemas.openxmlformats.org/officeDocument/2006/relationships/tags" Target="../tags/tag384.xml"/><Relationship Id="rId2" Type="http://schemas.openxmlformats.org/officeDocument/2006/relationships/tags" Target="../tags/tag383.xml"/><Relationship Id="rId11" Type="http://schemas.openxmlformats.org/officeDocument/2006/relationships/image" Target="../media/image27.jpeg"/><Relationship Id="rId10" Type="http://schemas.openxmlformats.org/officeDocument/2006/relationships/tags" Target="../tags/tag391.xml"/><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tags" Target="../tags/tag396.xml"/><Relationship Id="rId7" Type="http://schemas.openxmlformats.org/officeDocument/2006/relationships/image" Target="../media/image29.png"/><Relationship Id="rId6" Type="http://schemas.openxmlformats.org/officeDocument/2006/relationships/tags" Target="../tags/tag395.xml"/><Relationship Id="rId5" Type="http://schemas.openxmlformats.org/officeDocument/2006/relationships/image" Target="../media/image28.png"/><Relationship Id="rId4" Type="http://schemas.openxmlformats.org/officeDocument/2006/relationships/tags" Target="../tags/tag394.xml"/><Relationship Id="rId3" Type="http://schemas.openxmlformats.org/officeDocument/2006/relationships/tags" Target="../tags/tag393.xml"/><Relationship Id="rId2" Type="http://schemas.openxmlformats.org/officeDocument/2006/relationships/tags" Target="../tags/tag392.xml"/><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9" Type="http://schemas.openxmlformats.org/officeDocument/2006/relationships/tags" Target="../tags/tag403.xml"/><Relationship Id="rId8" Type="http://schemas.openxmlformats.org/officeDocument/2006/relationships/tags" Target="../tags/tag402.xml"/><Relationship Id="rId7" Type="http://schemas.openxmlformats.org/officeDocument/2006/relationships/tags" Target="../tags/tag401.xml"/><Relationship Id="rId6" Type="http://schemas.openxmlformats.org/officeDocument/2006/relationships/tags" Target="../tags/tag400.xml"/><Relationship Id="rId5" Type="http://schemas.openxmlformats.org/officeDocument/2006/relationships/tags" Target="../tags/tag399.xml"/><Relationship Id="rId4" Type="http://schemas.openxmlformats.org/officeDocument/2006/relationships/tags" Target="../tags/tag398.xml"/><Relationship Id="rId3" Type="http://schemas.openxmlformats.org/officeDocument/2006/relationships/image" Target="../media/image31.png"/><Relationship Id="rId2" Type="http://schemas.openxmlformats.org/officeDocument/2006/relationships/tags" Target="../tags/tag397.xml"/><Relationship Id="rId13" Type="http://schemas.openxmlformats.org/officeDocument/2006/relationships/image" Target="../media/image32.jpeg"/><Relationship Id="rId12" Type="http://schemas.openxmlformats.org/officeDocument/2006/relationships/tags" Target="../tags/tag406.xml"/><Relationship Id="rId11" Type="http://schemas.openxmlformats.org/officeDocument/2006/relationships/tags" Target="../tags/tag405.xml"/><Relationship Id="rId10" Type="http://schemas.openxmlformats.org/officeDocument/2006/relationships/tags" Target="../tags/tag404.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0" Type="http://schemas.openxmlformats.org/officeDocument/2006/relationships/tags" Target="../tags/tag66.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5" Type="http://schemas.openxmlformats.org/officeDocument/2006/relationships/image" Target="../media/image34.png"/><Relationship Id="rId4" Type="http://schemas.openxmlformats.org/officeDocument/2006/relationships/tags" Target="../tags/tag408.xml"/><Relationship Id="rId3" Type="http://schemas.openxmlformats.org/officeDocument/2006/relationships/image" Target="../media/image33.png"/><Relationship Id="rId2" Type="http://schemas.openxmlformats.org/officeDocument/2006/relationships/tags" Target="../tags/tag407.xml"/><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7" Type="http://schemas.openxmlformats.org/officeDocument/2006/relationships/tags" Target="../tags/tag414.xml"/><Relationship Id="rId6" Type="http://schemas.openxmlformats.org/officeDocument/2006/relationships/tags" Target="../tags/tag413.xml"/><Relationship Id="rId5" Type="http://schemas.openxmlformats.org/officeDocument/2006/relationships/tags" Target="../tags/tag412.xml"/><Relationship Id="rId4" Type="http://schemas.openxmlformats.org/officeDocument/2006/relationships/tags" Target="../tags/tag411.xml"/><Relationship Id="rId3" Type="http://schemas.openxmlformats.org/officeDocument/2006/relationships/tags" Target="../tags/tag410.xml"/><Relationship Id="rId2" Type="http://schemas.openxmlformats.org/officeDocument/2006/relationships/tags" Target="../tags/tag409.xml"/><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9" Type="http://schemas.openxmlformats.org/officeDocument/2006/relationships/tags" Target="../tags/tag421.xml"/><Relationship Id="rId8" Type="http://schemas.openxmlformats.org/officeDocument/2006/relationships/tags" Target="../tags/tag420.xml"/><Relationship Id="rId7" Type="http://schemas.openxmlformats.org/officeDocument/2006/relationships/tags" Target="../tags/tag419.xml"/><Relationship Id="rId6" Type="http://schemas.openxmlformats.org/officeDocument/2006/relationships/tags" Target="../tags/tag418.xml"/><Relationship Id="rId5" Type="http://schemas.openxmlformats.org/officeDocument/2006/relationships/tags" Target="../tags/tag417.xml"/><Relationship Id="rId4" Type="http://schemas.openxmlformats.org/officeDocument/2006/relationships/image" Target="../media/image35.png"/><Relationship Id="rId3" Type="http://schemas.openxmlformats.org/officeDocument/2006/relationships/tags" Target="../tags/tag416.xml"/><Relationship Id="rId2" Type="http://schemas.openxmlformats.org/officeDocument/2006/relationships/tags" Target="../tags/tag415.xml"/><Relationship Id="rId10" Type="http://schemas.openxmlformats.org/officeDocument/2006/relationships/tags" Target="../tags/tag422.xml"/><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7" Type="http://schemas.openxmlformats.org/officeDocument/2006/relationships/tags" Target="../tags/tag428.xml"/><Relationship Id="rId6" Type="http://schemas.openxmlformats.org/officeDocument/2006/relationships/tags" Target="../tags/tag427.xml"/><Relationship Id="rId5" Type="http://schemas.openxmlformats.org/officeDocument/2006/relationships/tags" Target="../tags/tag426.xml"/><Relationship Id="rId4" Type="http://schemas.openxmlformats.org/officeDocument/2006/relationships/tags" Target="../tags/tag425.xml"/><Relationship Id="rId3" Type="http://schemas.openxmlformats.org/officeDocument/2006/relationships/tags" Target="../tags/tag424.xml"/><Relationship Id="rId2" Type="http://schemas.openxmlformats.org/officeDocument/2006/relationships/tags" Target="../tags/tag423.xml"/><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9" Type="http://schemas.openxmlformats.org/officeDocument/2006/relationships/tags" Target="../tags/tag434.xml"/><Relationship Id="rId8" Type="http://schemas.openxmlformats.org/officeDocument/2006/relationships/tags" Target="../tags/tag433.xml"/><Relationship Id="rId7" Type="http://schemas.openxmlformats.org/officeDocument/2006/relationships/tags" Target="../tags/tag432.xml"/><Relationship Id="rId6" Type="http://schemas.openxmlformats.org/officeDocument/2006/relationships/image" Target="../media/image37.png"/><Relationship Id="rId5" Type="http://schemas.openxmlformats.org/officeDocument/2006/relationships/tags" Target="../tags/tag431.xml"/><Relationship Id="rId4" Type="http://schemas.openxmlformats.org/officeDocument/2006/relationships/image" Target="../media/image36.png"/><Relationship Id="rId3" Type="http://schemas.openxmlformats.org/officeDocument/2006/relationships/tags" Target="../tags/tag430.xml"/><Relationship Id="rId2" Type="http://schemas.openxmlformats.org/officeDocument/2006/relationships/tags" Target="../tags/tag429.xml"/><Relationship Id="rId11" Type="http://schemas.openxmlformats.org/officeDocument/2006/relationships/tags" Target="../tags/tag436.xml"/><Relationship Id="rId10" Type="http://schemas.openxmlformats.org/officeDocument/2006/relationships/tags" Target="../tags/tag435.xml"/><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7" Type="http://schemas.openxmlformats.org/officeDocument/2006/relationships/tags" Target="../tags/tag442.xml"/><Relationship Id="rId6" Type="http://schemas.openxmlformats.org/officeDocument/2006/relationships/tags" Target="../tags/tag441.xml"/><Relationship Id="rId5" Type="http://schemas.openxmlformats.org/officeDocument/2006/relationships/tags" Target="../tags/tag440.xml"/><Relationship Id="rId4" Type="http://schemas.openxmlformats.org/officeDocument/2006/relationships/tags" Target="../tags/tag439.xml"/><Relationship Id="rId3" Type="http://schemas.openxmlformats.org/officeDocument/2006/relationships/tags" Target="../tags/tag438.xml"/><Relationship Id="rId2" Type="http://schemas.openxmlformats.org/officeDocument/2006/relationships/tags" Target="../tags/tag437.xml"/><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7" Type="http://schemas.openxmlformats.org/officeDocument/2006/relationships/tags" Target="../tags/tag448.xml"/><Relationship Id="rId6" Type="http://schemas.openxmlformats.org/officeDocument/2006/relationships/tags" Target="../tags/tag447.xml"/><Relationship Id="rId5" Type="http://schemas.openxmlformats.org/officeDocument/2006/relationships/tags" Target="../tags/tag446.xml"/><Relationship Id="rId4" Type="http://schemas.openxmlformats.org/officeDocument/2006/relationships/tags" Target="../tags/tag445.xml"/><Relationship Id="rId3" Type="http://schemas.openxmlformats.org/officeDocument/2006/relationships/tags" Target="../tags/tag444.xml"/><Relationship Id="rId2" Type="http://schemas.openxmlformats.org/officeDocument/2006/relationships/tags" Target="../tags/tag44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71.xml"/><Relationship Id="rId7" Type="http://schemas.openxmlformats.org/officeDocument/2006/relationships/image" Target="../media/image1.png"/><Relationship Id="rId6" Type="http://schemas.openxmlformats.org/officeDocument/2006/relationships/tags" Target="../tags/tag70.xml"/><Relationship Id="rId5" Type="http://schemas.openxmlformats.org/officeDocument/2006/relationships/image" Target="../media/image3.png"/><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8" Type="http://schemas.openxmlformats.org/officeDocument/2006/relationships/tags" Target="../tags/tag77.xml"/><Relationship Id="rId17" Type="http://schemas.openxmlformats.org/officeDocument/2006/relationships/image" Target="../media/image6.png"/><Relationship Id="rId16" Type="http://schemas.openxmlformats.org/officeDocument/2006/relationships/tags" Target="../tags/tag76.xml"/><Relationship Id="rId15" Type="http://schemas.openxmlformats.org/officeDocument/2006/relationships/tags" Target="../tags/tag75.xml"/><Relationship Id="rId14" Type="http://schemas.openxmlformats.org/officeDocument/2006/relationships/tags" Target="../tags/tag74.xml"/><Relationship Id="rId13" Type="http://schemas.openxmlformats.org/officeDocument/2006/relationships/image" Target="../media/image5.png"/><Relationship Id="rId12" Type="http://schemas.openxmlformats.org/officeDocument/2006/relationships/tags" Target="../tags/tag73.xml"/><Relationship Id="rId11" Type="http://schemas.openxmlformats.org/officeDocument/2006/relationships/image" Target="../media/image2.png"/><Relationship Id="rId10" Type="http://schemas.openxmlformats.org/officeDocument/2006/relationships/tags" Target="../tags/tag7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9" name="页脚占位符 8"/>
          <p:cNvSpPr>
            <a:spLocks noGrp="1"/>
          </p:cNvSpPr>
          <p:nvPr>
            <p:ph type="ftr" sz="quarter" idx="11"/>
            <p:custDataLst>
              <p:tags r:id="rId8"/>
            </p:custDataLst>
          </p:nvPr>
        </p:nvSpPr>
        <p:spPr/>
        <p:txBody>
          <a:bodyPr/>
          <a:lstStyle/>
          <a:p>
            <a:endParaRPr lang="zh-CN" altLang="en-US"/>
          </a:p>
        </p:txBody>
      </p:sp>
      <p:sp>
        <p:nvSpPr>
          <p:cNvPr id="13" name="灯片编号占位符 12"/>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4"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66" name="任意多边形: 形状 65"/>
          <p:cNvSpPr/>
          <p:nvPr userDrawn="1">
            <p:custDataLst>
              <p:tags r:id="rId11"/>
            </p:custDataLst>
          </p:nvPr>
        </p:nvSpPr>
        <p:spPr>
          <a:xfrm>
            <a:off x="1" y="1"/>
            <a:ext cx="1103575" cy="2417361"/>
          </a:xfrm>
          <a:custGeom>
            <a:avLst/>
            <a:gdLst>
              <a:gd name="connsiteX0" fmla="*/ 1015705 w 1103575"/>
              <a:gd name="connsiteY0" fmla="*/ 0 h 2417361"/>
              <a:gd name="connsiteX1" fmla="*/ 1103575 w 1103575"/>
              <a:gd name="connsiteY1" fmla="*/ 0 h 2417361"/>
              <a:gd name="connsiteX2" fmla="*/ 0 w 1103575"/>
              <a:gd name="connsiteY2" fmla="*/ 2417361 h 2417361"/>
              <a:gd name="connsiteX3" fmla="*/ 0 w 1103575"/>
              <a:gd name="connsiteY3" fmla="*/ 2224883 h 2417361"/>
            </a:gdLst>
            <a:ahLst/>
            <a:cxnLst>
              <a:cxn ang="0">
                <a:pos x="connsiteX0" y="connsiteY0"/>
              </a:cxn>
              <a:cxn ang="0">
                <a:pos x="connsiteX1" y="connsiteY1"/>
              </a:cxn>
              <a:cxn ang="0">
                <a:pos x="connsiteX2" y="connsiteY2"/>
              </a:cxn>
              <a:cxn ang="0">
                <a:pos x="connsiteX3" y="connsiteY3"/>
              </a:cxn>
            </a:cxnLst>
            <a:rect l="l" t="t" r="r" b="b"/>
            <a:pathLst>
              <a:path w="1103575" h="2417361">
                <a:moveTo>
                  <a:pt x="1015705" y="0"/>
                </a:moveTo>
                <a:lnTo>
                  <a:pt x="1103575" y="0"/>
                </a:lnTo>
                <a:lnTo>
                  <a:pt x="0" y="2417361"/>
                </a:lnTo>
                <a:lnTo>
                  <a:pt x="0" y="2224883"/>
                </a:lnTo>
                <a:close/>
              </a:path>
            </a:pathLst>
          </a:custGeom>
          <a:solidFill>
            <a:schemeClr val="accent1">
              <a:lumMod val="60000"/>
              <a:lumOff val="4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1" name="平行四边形 60"/>
          <p:cNvSpPr/>
          <p:nvPr userDrawn="1">
            <p:custDataLst>
              <p:tags r:id="rId12"/>
            </p:custDataLst>
          </p:nvPr>
        </p:nvSpPr>
        <p:spPr>
          <a:xfrm>
            <a:off x="6578600" y="0"/>
            <a:ext cx="3218689" cy="6858000"/>
          </a:xfrm>
          <a:prstGeom prst="parallelogram">
            <a:avLst>
              <a:gd name="adj" fmla="val 93597"/>
            </a:avLst>
          </a:prstGeom>
          <a:pattFill prst="zigZag">
            <a:fgClr>
              <a:schemeClr val="accent3">
                <a:lumMod val="20000"/>
                <a:lumOff val="80000"/>
              </a:schemeClr>
            </a:fgClr>
            <a:bgClr>
              <a:schemeClr val="accent1">
                <a:lumMod val="40000"/>
                <a:lumOff val="6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0" name="平行四边形 39"/>
          <p:cNvSpPr/>
          <p:nvPr userDrawn="1">
            <p:custDataLst>
              <p:tags r:id="rId13"/>
            </p:custDataLst>
          </p:nvPr>
        </p:nvSpPr>
        <p:spPr>
          <a:xfrm>
            <a:off x="7183372" y="0"/>
            <a:ext cx="4495800" cy="6858000"/>
          </a:xfrm>
          <a:prstGeom prst="parallelogram">
            <a:avLst>
              <a:gd name="adj" fmla="val 65395"/>
            </a:avLst>
          </a:prstGeom>
          <a:pattFill prst="zigZag">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5" name="矩形 14"/>
          <p:cNvSpPr/>
          <p:nvPr userDrawn="1">
            <p:custDataLst>
              <p:tags r:id="rId14"/>
            </p:custDataLst>
          </p:nvPr>
        </p:nvSpPr>
        <p:spPr>
          <a:xfrm>
            <a:off x="669882" y="6387797"/>
            <a:ext cx="10852237" cy="165403"/>
          </a:xfrm>
          <a:prstGeom prst="rect">
            <a:avLst/>
          </a:prstGeom>
          <a:solidFill>
            <a:schemeClr val="accent1">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微软雅黑" panose="020B0503020204020204" charset="-122"/>
              <a:ea typeface="微软雅黑" panose="020B0503020204020204" charset="-122"/>
              <a:sym typeface="Arial" panose="020B0604020202020204" pitchFamily="34" charset="0"/>
            </a:endParaRPr>
          </a:p>
        </p:txBody>
      </p:sp>
      <p:sp>
        <p:nvSpPr>
          <p:cNvPr id="16" name="矩形 15"/>
          <p:cNvSpPr/>
          <p:nvPr userDrawn="1">
            <p:custDataLst>
              <p:tags r:id="rId15"/>
            </p:custDataLst>
          </p:nvPr>
        </p:nvSpPr>
        <p:spPr>
          <a:xfrm>
            <a:off x="513080" y="514350"/>
            <a:ext cx="11166475" cy="5909945"/>
          </a:xfrm>
          <a:prstGeom prst="rect">
            <a:avLst/>
          </a:prstGeom>
          <a:solidFill>
            <a:schemeClr val="bg1"/>
          </a:solidFill>
          <a:ln w="50800">
            <a:solidFill>
              <a:schemeClr val="accent1">
                <a:alpha val="5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8" name="文本框 17"/>
          <p:cNvSpPr txBox="1"/>
          <p:nvPr userDrawn="1">
            <p:custDataLst>
              <p:tags r:id="rId16"/>
            </p:custDataLst>
          </p:nvPr>
        </p:nvSpPr>
        <p:spPr>
          <a:xfrm>
            <a:off x="513080" y="478155"/>
            <a:ext cx="2466975" cy="736600"/>
          </a:xfrm>
          <a:prstGeom prst="rect">
            <a:avLst/>
          </a:prstGeom>
          <a:noFill/>
        </p:spPr>
        <p:txBody>
          <a:bodyPr wrap="square" lIns="91440" tIns="45720" rIns="91440" bIns="45720" rtlCol="0" anchor="ctr" anchorCtr="0">
            <a:normAutofit/>
          </a:bodyPr>
          <a:lstStyle/>
          <a:p>
            <a:pPr marL="0" indent="-285750" algn="l">
              <a:lnSpc>
                <a:spcPct val="100000"/>
              </a:lnSpc>
              <a:spcBef>
                <a:spcPct val="0"/>
              </a:spcBef>
              <a:spcAft>
                <a:spcPts val="800"/>
              </a:spcAft>
              <a:buClr>
                <a:schemeClr val="tx1">
                  <a:lumMod val="65000"/>
                  <a:lumOff val="35000"/>
                </a:schemeClr>
              </a:buClr>
              <a:buSzTx/>
              <a:buFont typeface="Wingdings" panose="05000000000000000000" pitchFamily="2" charset="2"/>
              <a:buNone/>
            </a:pPr>
            <a:r>
              <a:rPr lang="zh-CN" altLang="en-US" sz="3600" spc="280">
                <a:solidFill>
                  <a:schemeClr val="tx1">
                    <a:lumMod val="85000"/>
                    <a:lumOff val="15000"/>
                  </a:schemeClr>
                </a:solidFill>
                <a:latin typeface="Arial" panose="020B0604020202020204" pitchFamily="34" charset="0"/>
                <a:ea typeface="微软雅黑" panose="020B0503020204020204" charset="-122"/>
                <a:sym typeface="+mn-ea"/>
              </a:rPr>
              <a:t>新课导入</a:t>
            </a:r>
            <a:endParaRPr lang="zh-CN" altLang="en-US" sz="3600" spc="280">
              <a:solidFill>
                <a:schemeClr val="tx1">
                  <a:lumMod val="85000"/>
                  <a:lumOff val="15000"/>
                </a:schemeClr>
              </a:solidFill>
              <a:latin typeface="Arial" panose="020B0604020202020204" pitchFamily="34" charset="0"/>
              <a:ea typeface="微软雅黑" panose="020B0503020204020204" charset="-122"/>
              <a:sym typeface="+mn-ea"/>
            </a:endParaRPr>
          </a:p>
        </p:txBody>
      </p:sp>
    </p:spTree>
  </p:cSld>
  <p:clrMapOvr>
    <a:masterClrMapping/>
  </p:clrMapOvr>
  <p:transition spd="slow" advClick="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D58CF80-EB36-4F98-A0A0-562DAC861D7A}"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931584" y="183551"/>
            <a:ext cx="2328832" cy="596721"/>
            <a:chOff x="2703768" y="3673387"/>
            <a:chExt cx="2328832" cy="596721"/>
          </a:xfrm>
        </p:grpSpPr>
        <p:sp>
          <p:nvSpPr>
            <p:cNvPr id="4" name="文本框 3"/>
            <p:cNvSpPr txBox="1"/>
            <p:nvPr>
              <p:custDataLst>
                <p:tags r:id="rId5"/>
              </p:custDataLst>
            </p:nvPr>
          </p:nvSpPr>
          <p:spPr>
            <a:xfrm>
              <a:off x="3277801" y="3704504"/>
              <a:ext cx="1754799" cy="565604"/>
            </a:xfrm>
            <a:prstGeom prst="rect">
              <a:avLst/>
            </a:prstGeom>
            <a:noFill/>
          </p:spPr>
          <p:txBody>
            <a:bodyPr wrap="square" rtlCol="0">
              <a:spAutoFit/>
            </a:bodyPr>
            <a:lstStyle/>
            <a:p>
              <a:pPr algn="dist">
                <a:lnSpc>
                  <a:spcPct val="120000"/>
                </a:lnSpc>
              </a:pPr>
              <a:r>
                <a:rPr lang="zh-CN" altLang="en-US" sz="2800" b="1">
                  <a:solidFill>
                    <a:srgbClr val="AA66CC"/>
                  </a:solidFill>
                  <a:effectLst>
                    <a:innerShdw blurRad="63500" dist="50800">
                      <a:prstClr val="black">
                        <a:alpha val="50000"/>
                      </a:prstClr>
                    </a:innerShdw>
                  </a:effectLst>
                  <a:latin typeface="微软雅黑" panose="020B0503020204020204" charset="-122"/>
                  <a:ea typeface="微软雅黑" panose="020B0503020204020204" charset="-122"/>
                </a:rPr>
                <a:t>典例精讲</a:t>
              </a:r>
              <a:endParaRPr lang="zh-CN" altLang="en-US" sz="2800" b="1">
                <a:solidFill>
                  <a:srgbClr val="AA66CC"/>
                </a:solidFill>
                <a:effectLst>
                  <a:innerShdw blurRad="63500" dist="50800">
                    <a:prstClr val="black">
                      <a:alpha val="50000"/>
                    </a:prstClr>
                  </a:innerShdw>
                </a:effectLst>
                <a:latin typeface="微软雅黑" panose="020B0503020204020204" charset="-122"/>
                <a:ea typeface="微软雅黑" panose="020B0503020204020204" charset="-122"/>
              </a:endParaRPr>
            </a:p>
          </p:txBody>
        </p:sp>
        <p:pic>
          <p:nvPicPr>
            <p:cNvPr id="5" name="图片 4"/>
            <p:cNvPicPr>
              <a:picLocks noChangeAspect="1"/>
            </p:cNvPicPr>
            <p:nvPr>
              <p:custDataLst>
                <p:tags r:id="rId6"/>
              </p:custDataLst>
            </p:nvPr>
          </p:nvPicPr>
          <p:blipFill>
            <a:blip r:embed="rId7"/>
            <a:stretch>
              <a:fillRect/>
            </a:stretch>
          </p:blipFill>
          <p:spPr>
            <a:xfrm>
              <a:off x="2703768" y="3673387"/>
              <a:ext cx="585455" cy="585455"/>
            </a:xfrm>
            <a:prstGeom prst="rect">
              <a:avLst/>
            </a:prstGeom>
          </p:spPr>
        </p:pic>
        <p:cxnSp>
          <p:nvCxnSpPr>
            <p:cNvPr id="6" name="直接连接符 5"/>
            <p:cNvCxnSpPr/>
            <p:nvPr>
              <p:custDataLst>
                <p:tags r:id="rId8"/>
              </p:custDataLst>
            </p:nvPr>
          </p:nvCxnSpPr>
          <p:spPr>
            <a:xfrm flipH="1">
              <a:off x="3299310" y="3792493"/>
              <a:ext cx="0" cy="435231"/>
            </a:xfrm>
            <a:prstGeom prst="line">
              <a:avLst/>
            </a:prstGeom>
            <a:ln w="28575">
              <a:solidFill>
                <a:srgbClr val="AA66CC"/>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nvGrpSpPr>
          <p:cNvPr id="8" name="组合 7"/>
          <p:cNvGrpSpPr/>
          <p:nvPr userDrawn="1">
            <p:custDataLst>
              <p:tags r:id="rId4"/>
            </p:custDataLst>
          </p:nvPr>
        </p:nvGrpSpPr>
        <p:grpSpPr>
          <a:xfrm>
            <a:off x="4931584" y="200006"/>
            <a:ext cx="2328832" cy="565348"/>
            <a:chOff x="2703768" y="4483248"/>
            <a:chExt cx="2328832" cy="565348"/>
          </a:xfrm>
        </p:grpSpPr>
        <p:sp>
          <p:nvSpPr>
            <p:cNvPr id="9" name="文本框 8"/>
            <p:cNvSpPr txBox="1"/>
            <p:nvPr>
              <p:custDataLst>
                <p:tags r:id="rId5"/>
              </p:custDataLst>
            </p:nvPr>
          </p:nvSpPr>
          <p:spPr>
            <a:xfrm>
              <a:off x="3277801" y="4483248"/>
              <a:ext cx="1754799" cy="565348"/>
            </a:xfrm>
            <a:prstGeom prst="rect">
              <a:avLst/>
            </a:prstGeom>
            <a:noFill/>
          </p:spPr>
          <p:txBody>
            <a:bodyPr wrap="square" rtlCol="0">
              <a:spAutoFit/>
            </a:bodyPr>
            <a:lstStyle/>
            <a:p>
              <a:pPr algn="dist">
                <a:lnSpc>
                  <a:spcPct val="120000"/>
                </a:lnSpc>
              </a:pPr>
              <a:r>
                <a:rPr lang="zh-CN" altLang="en-US" sz="2800" b="1">
                  <a:solidFill>
                    <a:srgbClr val="FCBD5E"/>
                  </a:solidFill>
                  <a:effectLst>
                    <a:innerShdw blurRad="63500" dist="50800">
                      <a:prstClr val="black">
                        <a:alpha val="50000"/>
                      </a:prstClr>
                    </a:innerShdw>
                  </a:effectLst>
                  <a:cs typeface="+mn-ea"/>
                  <a:sym typeface="+mn-lt"/>
                </a:rPr>
                <a:t>随堂演练</a:t>
              </a:r>
              <a:endParaRPr lang="zh-CN" altLang="en-US" sz="2800" b="1">
                <a:solidFill>
                  <a:srgbClr val="FCBD5E"/>
                </a:solidFill>
                <a:effectLst>
                  <a:innerShdw blurRad="63500" dist="50800">
                    <a:prstClr val="black">
                      <a:alpha val="50000"/>
                    </a:prstClr>
                  </a:innerShdw>
                </a:effectLst>
                <a:cs typeface="+mn-ea"/>
                <a:sym typeface="+mn-lt"/>
              </a:endParaRPr>
            </a:p>
          </p:txBody>
        </p:sp>
        <p:pic>
          <p:nvPicPr>
            <p:cNvPr id="10" name="图片 9"/>
            <p:cNvPicPr>
              <a:picLocks noChangeAspect="1"/>
            </p:cNvPicPr>
            <p:nvPr>
              <p:custDataLst>
                <p:tags r:id="rId6"/>
              </p:custDataLst>
            </p:nvPr>
          </p:nvPicPr>
          <p:blipFill>
            <a:blip r:embed="rId7"/>
            <a:stretch>
              <a:fillRect/>
            </a:stretch>
          </p:blipFill>
          <p:spPr>
            <a:xfrm>
              <a:off x="2703768" y="4502311"/>
              <a:ext cx="483549" cy="485094"/>
            </a:xfrm>
            <a:prstGeom prst="rect">
              <a:avLst/>
            </a:prstGeom>
          </p:spPr>
        </p:pic>
        <p:cxnSp>
          <p:nvCxnSpPr>
            <p:cNvPr id="11" name="直接连接符 10"/>
            <p:cNvCxnSpPr/>
            <p:nvPr>
              <p:custDataLst>
                <p:tags r:id="rId8"/>
              </p:custDataLst>
            </p:nvPr>
          </p:nvCxnSpPr>
          <p:spPr>
            <a:xfrm flipH="1">
              <a:off x="3299310" y="4571237"/>
              <a:ext cx="0" cy="435231"/>
            </a:xfrm>
            <a:prstGeom prst="line">
              <a:avLst/>
            </a:prstGeom>
            <a:ln w="28575">
              <a:solidFill>
                <a:srgbClr val="FCBD5E"/>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1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945" cy="804545"/>
            <a:chOff x="332" y="0"/>
            <a:chExt cx="5107" cy="1267"/>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典例精讲</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自定义布局">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10;&#10;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标题 1"/>
          <p:cNvSpPr>
            <a:spLocks noGrp="1"/>
          </p:cNvSpPr>
          <p:nvPr>
            <p:ph type="title"/>
            <p:custDataLst>
              <p:tags r:id="rId6"/>
            </p:custDataLst>
          </p:nvPr>
        </p:nvSpPr>
        <p:spPr>
          <a:xfrm>
            <a:off x="381000" y="381000"/>
            <a:ext cx="11430000" cy="1325563"/>
          </a:xfrm>
        </p:spPr>
        <p:txBody>
          <a:bodyPr rtlCol="0"/>
          <a:lstStyle>
            <a:lvl1pPr algn="ctr">
              <a:defRPr lang="zh-CN"/>
            </a:lvl1pPr>
          </a:lstStyle>
          <a:p>
            <a:pPr rtl="0"/>
            <a:r>
              <a:rPr lang="zh-CN" altLang="en-US"/>
              <a:t>单击此处编辑母版标题样式</a:t>
            </a:r>
            <a:endParaRPr lang="zh-CN"/>
          </a:p>
        </p:txBody>
      </p:sp>
      <p:sp>
        <p:nvSpPr>
          <p:cNvPr id="3" name="页脚占位符 2"/>
          <p:cNvSpPr>
            <a:spLocks noGrp="1"/>
          </p:cNvSpPr>
          <p:nvPr>
            <p:ph type="ftr" sz="quarter" idx="10"/>
            <p:custDataLst>
              <p:tags r:id="rId7"/>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8"/>
            </p:custDataLst>
          </p:nvPr>
        </p:nvSpPr>
        <p:spPr/>
        <p:txBody>
          <a:bodyPr rtlCol="0"/>
          <a:lstStyle>
            <a:defPPr>
              <a:defRPr lang="zh-CN"/>
            </a:defPPr>
          </a:lstStyle>
          <a:p>
            <a:pPr rtl="0"/>
            <a:fld id="{294A09A9-5501-47C1-A89A-A340965A2BE2}" type="slidenum">
              <a:rPr lang="en-US" altLang="zh-CN" smtClean="0"/>
            </a:fld>
            <a:endParaRPr lang="zh-CN"/>
          </a:p>
        </p:txBody>
      </p:sp>
      <p:sp>
        <p:nvSpPr>
          <p:cNvPr id="12" name="内容占位符 11"/>
          <p:cNvSpPr>
            <a:spLocks noGrp="1"/>
          </p:cNvSpPr>
          <p:nvPr>
            <p:ph sz="quarter" idx="12"/>
            <p:custDataLst>
              <p:tags r:id="rId9"/>
            </p:custDataLst>
          </p:nvPr>
        </p:nvSpPr>
        <p:spPr>
          <a:xfrm>
            <a:off x="975360" y="2615184"/>
            <a:ext cx="10241280" cy="3319272"/>
          </a:xfrm>
        </p:spPr>
        <p:txBody>
          <a:bodyPr rtlCol="0"/>
          <a:lstStyle>
            <a:defPPr>
              <a:defRPr lang="zh-CN"/>
            </a:defPPr>
          </a:lstStyle>
          <a:p>
            <a:pPr lvl="0" rtl="0"/>
            <a:r>
              <a:rPr lang="zh-CN" altLang="en-US"/>
              <a:t>单击此处编辑母版文本样式</a:t>
            </a:r>
            <a:endParaRPr lang="zh-CN" altLang="en-US"/>
          </a:p>
          <a:p>
            <a:pPr lvl="1" rtl="0"/>
            <a:r>
              <a:rPr lang="zh-CN" altLang="en-US"/>
              <a:t>二级</a:t>
            </a:r>
            <a:endParaRPr lang="zh-CN" altLang="en-US"/>
          </a:p>
          <a:p>
            <a:pPr lvl="2" rtl="0"/>
            <a:r>
              <a:rPr lang="zh-CN" altLang="en-US"/>
              <a:t>三级</a:t>
            </a:r>
            <a:endParaRPr lang="zh-CN" altLang="en-US"/>
          </a:p>
          <a:p>
            <a:pPr lvl="3" rtl="0"/>
            <a:r>
              <a:rPr lang="zh-CN" altLang="en-US"/>
              <a:t>四级</a:t>
            </a:r>
            <a:endParaRPr lang="zh-CN" altLang="en-US"/>
          </a:p>
          <a:p>
            <a:pPr lvl="4" rtl="0"/>
            <a:r>
              <a:rPr lang="zh-CN" altLang="en-US"/>
              <a:t>五级</a:t>
            </a:r>
            <a:endParaRPr lang="zh-CN"/>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标题和内容">
    <p:bg>
      <p:bgPr>
        <a:blipFill>
          <a:blip r:embed="rId2"/>
          <a:stretch>
            <a:fillRect/>
          </a:stretch>
        </a:blipFill>
        <a:effectLst/>
      </p:bgPr>
    </p:bg>
    <p:spTree>
      <p:nvGrpSpPr>
        <p:cNvPr id="1" name=""/>
        <p:cNvGrpSpPr/>
        <p:nvPr/>
      </p:nvGrpSpPr>
      <p:grpSpPr>
        <a:xfrm>
          <a:off x="0" y="0"/>
          <a:ext cx="0" cy="0"/>
          <a:chOff x="0" y="0"/>
          <a:chExt cx="0" cy="0"/>
        </a:xfrm>
      </p:grpSpPr>
      <p:grpSp>
        <p:nvGrpSpPr>
          <p:cNvPr id="2" name="组合 1"/>
          <p:cNvGrpSpPr/>
          <p:nvPr userDrawn="1">
            <p:custDataLst>
              <p:tags r:id="rId3"/>
            </p:custDataLst>
          </p:nvPr>
        </p:nvGrpSpPr>
        <p:grpSpPr>
          <a:xfrm>
            <a:off x="4931584" y="220062"/>
            <a:ext cx="2372374" cy="565604"/>
            <a:chOff x="2703768" y="5321451"/>
            <a:chExt cx="2372374" cy="565604"/>
          </a:xfrm>
        </p:grpSpPr>
        <p:sp>
          <p:nvSpPr>
            <p:cNvPr id="3" name="文本框 2"/>
            <p:cNvSpPr txBox="1"/>
            <p:nvPr>
              <p:custDataLst>
                <p:tags r:id="rId4"/>
              </p:custDataLst>
            </p:nvPr>
          </p:nvSpPr>
          <p:spPr>
            <a:xfrm>
              <a:off x="3321343" y="5321451"/>
              <a:ext cx="1754799" cy="565604"/>
            </a:xfrm>
            <a:prstGeom prst="rect">
              <a:avLst/>
            </a:prstGeom>
            <a:noFill/>
          </p:spPr>
          <p:txBody>
            <a:bodyPr wrap="square" rtlCol="0">
              <a:spAutoFit/>
            </a:bodyPr>
            <a:lstStyle/>
            <a:p>
              <a:pPr algn="dist">
                <a:lnSpc>
                  <a:spcPct val="120000"/>
                </a:lnSpc>
              </a:pPr>
              <a:r>
                <a:rPr lang="zh-CN" altLang="en-US" sz="2800" b="1">
                  <a:solidFill>
                    <a:srgbClr val="2BA3DD"/>
                  </a:solidFill>
                  <a:effectLst>
                    <a:innerShdw blurRad="63500" dist="50800">
                      <a:prstClr val="black">
                        <a:alpha val="50000"/>
                      </a:prstClr>
                    </a:innerShdw>
                  </a:effectLst>
                  <a:latin typeface="微软雅黑" panose="020B0503020204020204" charset="-122"/>
                  <a:ea typeface="微软雅黑" panose="020B0503020204020204" charset="-122"/>
                </a:rPr>
                <a:t>拓展延伸</a:t>
              </a:r>
              <a:endParaRPr lang="zh-CN" altLang="en-US" sz="2800" b="1">
                <a:solidFill>
                  <a:srgbClr val="2BA3D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pic>
          <p:nvPicPr>
            <p:cNvPr id="4" name="图片 3"/>
            <p:cNvPicPr>
              <a:picLocks noChangeAspect="1"/>
            </p:cNvPicPr>
            <p:nvPr>
              <p:custDataLst>
                <p:tags r:id="rId5"/>
              </p:custDataLst>
            </p:nvPr>
          </p:nvPicPr>
          <p:blipFill>
            <a:blip r:embed="rId6"/>
            <a:stretch>
              <a:fillRect/>
            </a:stretch>
          </p:blipFill>
          <p:spPr>
            <a:xfrm>
              <a:off x="2703768" y="5341287"/>
              <a:ext cx="483549" cy="483549"/>
            </a:xfrm>
            <a:prstGeom prst="rect">
              <a:avLst/>
            </a:prstGeom>
          </p:spPr>
        </p:pic>
        <p:cxnSp>
          <p:nvCxnSpPr>
            <p:cNvPr id="5" name="直接连接符 4"/>
            <p:cNvCxnSpPr/>
            <p:nvPr>
              <p:custDataLst>
                <p:tags r:id="rId7"/>
              </p:custDataLst>
            </p:nvPr>
          </p:nvCxnSpPr>
          <p:spPr>
            <a:xfrm flipH="1">
              <a:off x="3299310" y="5389605"/>
              <a:ext cx="0" cy="435231"/>
            </a:xfrm>
            <a:prstGeom prst="line">
              <a:avLst/>
            </a:prstGeom>
            <a:ln w="28575">
              <a:solidFill>
                <a:srgbClr val="2AA0DA"/>
              </a:solidFill>
            </a:ln>
          </p:spPr>
          <p:style>
            <a:lnRef idx="1">
              <a:schemeClr val="accent1"/>
            </a:lnRef>
            <a:fillRef idx="0">
              <a:schemeClr val="accent1"/>
            </a:fillRef>
            <a:effectRef idx="0">
              <a:schemeClr val="accent1"/>
            </a:effectRef>
            <a:fontRef idx="minor">
              <a:schemeClr val="tx1"/>
            </a:fontRef>
          </p:style>
        </p:cxnSp>
      </p:grpSp>
      <p:sp>
        <p:nvSpPr>
          <p:cNvPr id="6" name="矩形: 圆角 5"/>
          <p:cNvSpPr/>
          <p:nvPr userDrawn="1">
            <p:custDataLst>
              <p:tags r:id="rId8"/>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spTree>
  </p:cSld>
  <p:clrMapOvr>
    <a:masterClrMapping/>
  </p:clrMapOvr>
  <p:transition spd="slow" advClick="0">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custDataLst>
              <p:tags r:id="rId2"/>
            </p:custDataLst>
          </p:nvPr>
        </p:nvSpPr>
        <p:spPr>
          <a:xfrm>
            <a:off x="609600" y="274640"/>
            <a:ext cx="10972800" cy="5851525"/>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3" name="Rectangle 4"/>
          <p:cNvSpPr>
            <a:spLocks noGrp="1"/>
          </p:cNvSpPr>
          <p:nvPr>
            <p:ph type="dt" sz="half" idx="10"/>
            <p:custDataLst>
              <p:tags r:id="rId3"/>
            </p:custDataLst>
          </p:nvPr>
        </p:nvSpPr>
        <p:spPr/>
        <p:txBody>
          <a:bodyPr/>
          <a:lstStyle>
            <a:lvl1pPr>
              <a:defRPr/>
            </a:lvl1pPr>
          </a:lstStyle>
          <a:p>
            <a:endParaRPr lang="en-US" altLang="x-none"/>
          </a:p>
        </p:txBody>
      </p:sp>
      <p:sp>
        <p:nvSpPr>
          <p:cNvPr id="4" name="Rectangle 5"/>
          <p:cNvSpPr>
            <a:spLocks noGrp="1"/>
          </p:cNvSpPr>
          <p:nvPr>
            <p:ph type="ftr" sz="quarter" idx="11"/>
            <p:custDataLst>
              <p:tags r:id="rId4"/>
            </p:custDataLst>
          </p:nvPr>
        </p:nvSpPr>
        <p:spPr/>
        <p:txBody>
          <a:bodyPr/>
          <a:lstStyle>
            <a:lvl1pPr>
              <a:defRPr/>
            </a:lvl1pPr>
          </a:lstStyle>
          <a:p>
            <a:endParaRPr lang="en-US" altLang="x-none"/>
          </a:p>
        </p:txBody>
      </p:sp>
      <p:sp>
        <p:nvSpPr>
          <p:cNvPr id="5" name="Rectangle 6"/>
          <p:cNvSpPr>
            <a:spLocks noGrp="1"/>
          </p:cNvSpPr>
          <p:nvPr>
            <p:ph type="sldNum" sz="quarter" idx="12"/>
            <p:custDataLst>
              <p:tags r:id="rId5"/>
            </p:custDataLst>
          </p:nvPr>
        </p:nvSpPr>
        <p:spPr/>
        <p:txBody>
          <a:bodyPr/>
          <a:lstStyle>
            <a:lvl1pPr>
              <a:defRPr/>
            </a:lvl1pPr>
          </a:lstStyle>
          <a:p>
            <a:fld id="{92C0BD6D-5D30-4A87-B528-668DE8C75CCA}" type="slidenum">
              <a:rPr lang="en-US" altLang="zh-CN"/>
            </a:fld>
            <a:endParaRPr lang="en-US" altLang="zh-CN"/>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10;&#10;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68136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106424"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106424"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6" name="图片占位符 17"/>
          <p:cNvSpPr>
            <a:spLocks noGrp="1" noChangeAspect="1"/>
          </p:cNvSpPr>
          <p:nvPr>
            <p:ph type="pic" sz="quarter" idx="26"/>
            <p:custDataLst>
              <p:tags r:id="rId10"/>
            </p:custDataLst>
          </p:nvPr>
        </p:nvSpPr>
        <p:spPr>
          <a:xfrm>
            <a:off x="168136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5" name="文本占位符 19"/>
          <p:cNvSpPr>
            <a:spLocks noGrp="1"/>
          </p:cNvSpPr>
          <p:nvPr>
            <p:ph type="body" sz="quarter" idx="25"/>
            <p:custDataLst>
              <p:tags r:id="rId11"/>
            </p:custDataLst>
          </p:nvPr>
        </p:nvSpPr>
        <p:spPr>
          <a:xfrm>
            <a:off x="1106424"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4" name="文本占位符 19"/>
          <p:cNvSpPr>
            <a:spLocks noGrp="1"/>
          </p:cNvSpPr>
          <p:nvPr>
            <p:ph type="body" sz="quarter" idx="24"/>
            <p:custDataLst>
              <p:tags r:id="rId12"/>
            </p:custDataLst>
          </p:nvPr>
        </p:nvSpPr>
        <p:spPr>
          <a:xfrm>
            <a:off x="1106424"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3"/>
            </p:custDataLst>
          </p:nvPr>
        </p:nvSpPr>
        <p:spPr>
          <a:xfrm>
            <a:off x="422675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4"/>
            </p:custDataLst>
          </p:nvPr>
        </p:nvSpPr>
        <p:spPr>
          <a:xfrm>
            <a:off x="3639312"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5"/>
            </p:custDataLst>
          </p:nvPr>
        </p:nvSpPr>
        <p:spPr>
          <a:xfrm>
            <a:off x="3639312"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6" name="图片占位符 17"/>
          <p:cNvSpPr>
            <a:spLocks noGrp="1" noChangeAspect="1"/>
          </p:cNvSpPr>
          <p:nvPr>
            <p:ph type="pic" sz="quarter" idx="29"/>
            <p:custDataLst>
              <p:tags r:id="rId16"/>
            </p:custDataLst>
          </p:nvPr>
        </p:nvSpPr>
        <p:spPr>
          <a:xfrm>
            <a:off x="422675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3" name="文本占位符 19"/>
          <p:cNvSpPr>
            <a:spLocks noGrp="1"/>
          </p:cNvSpPr>
          <p:nvPr>
            <p:ph type="body" sz="quarter" idx="31"/>
            <p:custDataLst>
              <p:tags r:id="rId17"/>
            </p:custDataLst>
          </p:nvPr>
        </p:nvSpPr>
        <p:spPr>
          <a:xfrm>
            <a:off x="3639312"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18" name="文本占位符 19"/>
          <p:cNvSpPr>
            <a:spLocks noGrp="1"/>
          </p:cNvSpPr>
          <p:nvPr>
            <p:ph type="body" sz="quarter" idx="30"/>
            <p:custDataLst>
              <p:tags r:id="rId18"/>
            </p:custDataLst>
          </p:nvPr>
        </p:nvSpPr>
        <p:spPr>
          <a:xfrm>
            <a:off x="3639312"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9"/>
            </p:custDataLst>
          </p:nvPr>
        </p:nvSpPr>
        <p:spPr>
          <a:xfrm>
            <a:off x="677214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20"/>
            </p:custDataLst>
          </p:nvPr>
        </p:nvSpPr>
        <p:spPr>
          <a:xfrm>
            <a:off x="6172200"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21"/>
            </p:custDataLst>
          </p:nvPr>
        </p:nvSpPr>
        <p:spPr>
          <a:xfrm>
            <a:off x="6172200"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4" name="图片占位符 17"/>
          <p:cNvSpPr>
            <a:spLocks noGrp="1" noChangeAspect="1"/>
          </p:cNvSpPr>
          <p:nvPr>
            <p:ph type="pic" sz="quarter" idx="28"/>
            <p:custDataLst>
              <p:tags r:id="rId22"/>
            </p:custDataLst>
          </p:nvPr>
        </p:nvSpPr>
        <p:spPr>
          <a:xfrm>
            <a:off x="677214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7" name="文本占位符 19"/>
          <p:cNvSpPr>
            <a:spLocks noGrp="1"/>
          </p:cNvSpPr>
          <p:nvPr>
            <p:ph type="body" sz="quarter" idx="33"/>
            <p:custDataLst>
              <p:tags r:id="rId23"/>
            </p:custDataLst>
          </p:nvPr>
        </p:nvSpPr>
        <p:spPr>
          <a:xfrm>
            <a:off x="6172200"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5" name="文本占位符 19"/>
          <p:cNvSpPr>
            <a:spLocks noGrp="1"/>
          </p:cNvSpPr>
          <p:nvPr>
            <p:ph type="body" sz="quarter" idx="32"/>
            <p:custDataLst>
              <p:tags r:id="rId24"/>
            </p:custDataLst>
          </p:nvPr>
        </p:nvSpPr>
        <p:spPr>
          <a:xfrm>
            <a:off x="6172200"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25"/>
            </p:custDataLst>
          </p:nvPr>
        </p:nvSpPr>
        <p:spPr>
          <a:xfrm>
            <a:off x="9317533"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26"/>
            </p:custDataLst>
          </p:nvPr>
        </p:nvSpPr>
        <p:spPr>
          <a:xfrm>
            <a:off x="8705088"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27"/>
            </p:custDataLst>
          </p:nvPr>
        </p:nvSpPr>
        <p:spPr>
          <a:xfrm>
            <a:off x="8705088"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7" name="图片占位符 17"/>
          <p:cNvSpPr>
            <a:spLocks noGrp="1" noChangeAspect="1"/>
          </p:cNvSpPr>
          <p:nvPr>
            <p:ph type="pic" sz="quarter" idx="27"/>
            <p:custDataLst>
              <p:tags r:id="rId28"/>
            </p:custDataLst>
          </p:nvPr>
        </p:nvSpPr>
        <p:spPr>
          <a:xfrm>
            <a:off x="9317533"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2" name="文本占位符 19"/>
          <p:cNvSpPr>
            <a:spLocks noGrp="1"/>
          </p:cNvSpPr>
          <p:nvPr>
            <p:ph type="body" sz="quarter" idx="35"/>
            <p:custDataLst>
              <p:tags r:id="rId29"/>
            </p:custDataLst>
          </p:nvPr>
        </p:nvSpPr>
        <p:spPr>
          <a:xfrm>
            <a:off x="8705088"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1" name="文本占位符 19"/>
          <p:cNvSpPr>
            <a:spLocks noGrp="1"/>
          </p:cNvSpPr>
          <p:nvPr>
            <p:ph type="body" sz="quarter" idx="34"/>
            <p:custDataLst>
              <p:tags r:id="rId30"/>
            </p:custDataLst>
          </p:nvPr>
        </p:nvSpPr>
        <p:spPr>
          <a:xfrm>
            <a:off x="8705088"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31"/>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32"/>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861851" y="188185"/>
            <a:ext cx="2468299" cy="577391"/>
            <a:chOff x="4927165" y="188185"/>
            <a:chExt cx="2468299" cy="577391"/>
          </a:xfrm>
        </p:grpSpPr>
        <p:sp>
          <p:nvSpPr>
            <p:cNvPr id="4" name="文本框 3"/>
            <p:cNvSpPr txBox="1"/>
            <p:nvPr>
              <p:custDataLst>
                <p:tags r:id="rId5"/>
              </p:custDataLst>
            </p:nvPr>
          </p:nvSpPr>
          <p:spPr>
            <a:xfrm>
              <a:off x="5648724" y="194206"/>
              <a:ext cx="1746740" cy="565348"/>
            </a:xfrm>
            <a:prstGeom prst="rect">
              <a:avLst/>
            </a:prstGeom>
            <a:noFill/>
          </p:spPr>
          <p:txBody>
            <a:bodyPr wrap="square" rtlCol="0">
              <a:spAutoFit/>
            </a:bodyPr>
            <a:lstStyle>
              <a:defPPr>
                <a:defRPr lang="zh-CN"/>
              </a:defPPr>
              <a:lvl1pPr algn="ctr">
                <a:lnSpc>
                  <a:spcPct val="120000"/>
                </a:lnSpc>
                <a:defRPr sz="3600" b="1">
                  <a:cs typeface="+mn-ea"/>
                </a:defRPr>
              </a:lvl1pPr>
            </a:lstStyle>
            <a:p>
              <a:pPr algn="l"/>
              <a:r>
                <a:rPr lang="zh-CN" altLang="en-US" sz="2800">
                  <a:solidFill>
                    <a:srgbClr val="30A07D"/>
                  </a:solidFill>
                  <a:sym typeface="+mn-lt"/>
                </a:rPr>
                <a:t>新课导入</a:t>
              </a:r>
              <a:endParaRPr lang="zh-CN" altLang="en-US" sz="2800">
                <a:solidFill>
                  <a:srgbClr val="30A07D"/>
                </a:solidFill>
                <a:sym typeface="+mn-lt"/>
              </a:endParaRPr>
            </a:p>
          </p:txBody>
        </p:sp>
        <p:grpSp>
          <p:nvGrpSpPr>
            <p:cNvPr id="5" name="组合 4" descr="本素材由iSlide™ 提供 iSlide™尊重知识产权并注重保护用户享有的各项权利。郑重提醒您： iSlide™插件中提供的任何信息内容的所有权、知识产权归其原始权利人或权利受让人所有，您免费/购买获得的是信息内容的使用权，并受下述条款的约束； 1. 您仅可以个人非商业用途使用该等信息内容，不可将信息内容的全部或部分用于出售，或以出租、出借、转让、分销、发布等其他任何方式供他人使用； 2. 禁止在接入互联网或移动互联网的任何网站、平台、应用或程序上以任何方式为他人提供iSlide™插件资源内容的下载。 The resource is supplied by iSlide™. iSlide™ respects all intellectual property rights and protects all the rights its users acquired.Solemnly remind you: The ownership and intellectual property of the resources supplied in iSlide Add-in belongs to its owner or the assignee of this ownership.you only acquired the usage of the resources supplied in iSlide Add-in, as well as respected the following restrain terms: 1.You are only allowed to use such resource for personal and non-commercial aim, not allowed to use such resource or part of it for the sale; or rent, lend, transfer to others; or distribution or release it in any way. 2.You are not permitted to provide the resource of iSlide Add-in in any website, platform, application access to the Internet or mobile Internet." title="iSlide™ 版权声明  COPYRIGHT NOTICE"/>
            <p:cNvGrpSpPr/>
            <p:nvPr>
              <p:custDataLst>
                <p:tags r:id="rId6"/>
              </p:custDataLst>
            </p:nvPr>
          </p:nvGrpSpPr>
          <p:grpSpPr>
            <a:xfrm>
              <a:off x="4927165" y="188185"/>
              <a:ext cx="586295" cy="577391"/>
              <a:chOff x="3896662" y="1657699"/>
              <a:chExt cx="4398676" cy="4331872"/>
            </a:xfrm>
          </p:grpSpPr>
          <p:sp>
            <p:nvSpPr>
              <p:cNvPr id="7" name="íšļiḑe"/>
              <p:cNvSpPr/>
              <p:nvPr>
                <p:custDataLst>
                  <p:tags r:id="rId7"/>
                </p:custDataLst>
              </p:nvPr>
            </p:nvSpPr>
            <p:spPr bwMode="auto">
              <a:xfrm>
                <a:off x="3896662" y="3836482"/>
                <a:ext cx="4398676"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8" name="îṩ1îḋê"/>
              <p:cNvSpPr/>
              <p:nvPr>
                <p:custDataLst>
                  <p:tags r:id="rId8"/>
                </p:custDataLst>
              </p:nvPr>
            </p:nvSpPr>
            <p:spPr bwMode="auto">
              <a:xfrm>
                <a:off x="4852449" y="2001986"/>
                <a:ext cx="2492242" cy="3740930"/>
              </a:xfrm>
              <a:custGeom>
                <a:avLst/>
                <a:gdLst>
                  <a:gd name="T0" fmla="*/ 12 w 485"/>
                  <a:gd name="T1" fmla="*/ 728 h 728"/>
                  <a:gd name="T2" fmla="*/ 0 w 485"/>
                  <a:gd name="T3" fmla="*/ 720 h 728"/>
                  <a:gd name="T4" fmla="*/ 473 w 485"/>
                  <a:gd name="T5" fmla="*/ 0 h 728"/>
                  <a:gd name="T6" fmla="*/ 485 w 485"/>
                  <a:gd name="T7" fmla="*/ 8 h 728"/>
                  <a:gd name="T8" fmla="*/ 12 w 485"/>
                  <a:gd name="T9" fmla="*/ 728 h 728"/>
                </a:gdLst>
                <a:ahLst/>
                <a:cxnLst>
                  <a:cxn ang="0">
                    <a:pos x="T0" y="T1"/>
                  </a:cxn>
                  <a:cxn ang="0">
                    <a:pos x="T2" y="T3"/>
                  </a:cxn>
                  <a:cxn ang="0">
                    <a:pos x="T4" y="T5"/>
                  </a:cxn>
                  <a:cxn ang="0">
                    <a:pos x="T6" y="T7"/>
                  </a:cxn>
                  <a:cxn ang="0">
                    <a:pos x="T8" y="T9"/>
                  </a:cxn>
                </a:cxnLst>
                <a:rect l="0" t="0" r="r" b="b"/>
                <a:pathLst>
                  <a:path w="485" h="728">
                    <a:moveTo>
                      <a:pt x="12" y="728"/>
                    </a:moveTo>
                    <a:lnTo>
                      <a:pt x="0" y="720"/>
                    </a:lnTo>
                    <a:lnTo>
                      <a:pt x="473" y="0"/>
                    </a:lnTo>
                    <a:lnTo>
                      <a:pt x="485" y="8"/>
                    </a:lnTo>
                    <a:lnTo>
                      <a:pt x="12"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9" name="íṧļîďé"/>
              <p:cNvSpPr/>
              <p:nvPr>
                <p:custDataLst>
                  <p:tags r:id="rId9"/>
                </p:custDataLst>
              </p:nvPr>
            </p:nvSpPr>
            <p:spPr bwMode="auto">
              <a:xfrm>
                <a:off x="4852449" y="2001986"/>
                <a:ext cx="2492242" cy="3740930"/>
              </a:xfrm>
              <a:custGeom>
                <a:avLst/>
                <a:gdLst>
                  <a:gd name="T0" fmla="*/ 473 w 485"/>
                  <a:gd name="T1" fmla="*/ 728 h 728"/>
                  <a:gd name="T2" fmla="*/ 0 w 485"/>
                  <a:gd name="T3" fmla="*/ 8 h 728"/>
                  <a:gd name="T4" fmla="*/ 12 w 485"/>
                  <a:gd name="T5" fmla="*/ 0 h 728"/>
                  <a:gd name="T6" fmla="*/ 485 w 485"/>
                  <a:gd name="T7" fmla="*/ 720 h 728"/>
                  <a:gd name="T8" fmla="*/ 473 w 485"/>
                  <a:gd name="T9" fmla="*/ 728 h 728"/>
                </a:gdLst>
                <a:ahLst/>
                <a:cxnLst>
                  <a:cxn ang="0">
                    <a:pos x="T0" y="T1"/>
                  </a:cxn>
                  <a:cxn ang="0">
                    <a:pos x="T2" y="T3"/>
                  </a:cxn>
                  <a:cxn ang="0">
                    <a:pos x="T4" y="T5"/>
                  </a:cxn>
                  <a:cxn ang="0">
                    <a:pos x="T6" y="T7"/>
                  </a:cxn>
                  <a:cxn ang="0">
                    <a:pos x="T8" y="T9"/>
                  </a:cxn>
                </a:cxnLst>
                <a:rect l="0" t="0" r="r" b="b"/>
                <a:pathLst>
                  <a:path w="485" h="728">
                    <a:moveTo>
                      <a:pt x="473" y="728"/>
                    </a:moveTo>
                    <a:lnTo>
                      <a:pt x="0" y="8"/>
                    </a:lnTo>
                    <a:lnTo>
                      <a:pt x="12" y="0"/>
                    </a:lnTo>
                    <a:lnTo>
                      <a:pt x="485" y="720"/>
                    </a:lnTo>
                    <a:lnTo>
                      <a:pt x="473"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0" name="ïṥḷïḍe"/>
              <p:cNvSpPr/>
              <p:nvPr>
                <p:custDataLst>
                  <p:tags r:id="rId10"/>
                </p:custDataLst>
              </p:nvPr>
            </p:nvSpPr>
            <p:spPr bwMode="auto">
              <a:xfrm>
                <a:off x="4364280" y="1919768"/>
                <a:ext cx="3473721" cy="3905366"/>
              </a:xfrm>
              <a:custGeom>
                <a:avLst/>
                <a:gdLst>
                  <a:gd name="T0" fmla="*/ 0 w 676"/>
                  <a:gd name="T1" fmla="*/ 190 h 760"/>
                  <a:gd name="T2" fmla="*/ 338 w 676"/>
                  <a:gd name="T3" fmla="*/ 0 h 760"/>
                  <a:gd name="T4" fmla="*/ 676 w 676"/>
                  <a:gd name="T5" fmla="*/ 190 h 760"/>
                  <a:gd name="T6" fmla="*/ 676 w 676"/>
                  <a:gd name="T7" fmla="*/ 570 h 760"/>
                  <a:gd name="T8" fmla="*/ 338 w 676"/>
                  <a:gd name="T9" fmla="*/ 760 h 760"/>
                  <a:gd name="T10" fmla="*/ 0 w 676"/>
                  <a:gd name="T11" fmla="*/ 570 h 760"/>
                  <a:gd name="T12" fmla="*/ 0 w 676"/>
                  <a:gd name="T13" fmla="*/ 190 h 760"/>
                </a:gdLst>
                <a:ahLst/>
                <a:cxnLst>
                  <a:cxn ang="0">
                    <a:pos x="T0" y="T1"/>
                  </a:cxn>
                  <a:cxn ang="0">
                    <a:pos x="T2" y="T3"/>
                  </a:cxn>
                  <a:cxn ang="0">
                    <a:pos x="T4" y="T5"/>
                  </a:cxn>
                  <a:cxn ang="0">
                    <a:pos x="T6" y="T7"/>
                  </a:cxn>
                  <a:cxn ang="0">
                    <a:pos x="T8" y="T9"/>
                  </a:cxn>
                  <a:cxn ang="0">
                    <a:pos x="T10" y="T11"/>
                  </a:cxn>
                  <a:cxn ang="0">
                    <a:pos x="T12" y="T13"/>
                  </a:cxn>
                </a:cxnLst>
                <a:rect l="0" t="0" r="r" b="b"/>
                <a:pathLst>
                  <a:path w="676" h="760">
                    <a:moveTo>
                      <a:pt x="0" y="190"/>
                    </a:moveTo>
                    <a:lnTo>
                      <a:pt x="338" y="0"/>
                    </a:lnTo>
                    <a:lnTo>
                      <a:pt x="676" y="190"/>
                    </a:lnTo>
                    <a:lnTo>
                      <a:pt x="676" y="570"/>
                    </a:lnTo>
                    <a:lnTo>
                      <a:pt x="338" y="760"/>
                    </a:lnTo>
                    <a:lnTo>
                      <a:pt x="0" y="570"/>
                    </a:lnTo>
                    <a:lnTo>
                      <a:pt x="0" y="19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1" name="îślïḍé"/>
              <p:cNvSpPr/>
              <p:nvPr>
                <p:custDataLst>
                  <p:tags r:id="rId11"/>
                </p:custDataLst>
              </p:nvPr>
            </p:nvSpPr>
            <p:spPr bwMode="auto">
              <a:xfrm>
                <a:off x="4595517" y="2181840"/>
                <a:ext cx="3011243" cy="3381225"/>
              </a:xfrm>
              <a:custGeom>
                <a:avLst/>
                <a:gdLst>
                  <a:gd name="T0" fmla="*/ 0 w 586"/>
                  <a:gd name="T1" fmla="*/ 164 h 658"/>
                  <a:gd name="T2" fmla="*/ 293 w 586"/>
                  <a:gd name="T3" fmla="*/ 0 h 658"/>
                  <a:gd name="T4" fmla="*/ 586 w 586"/>
                  <a:gd name="T5" fmla="*/ 164 h 658"/>
                  <a:gd name="T6" fmla="*/ 586 w 586"/>
                  <a:gd name="T7" fmla="*/ 494 h 658"/>
                  <a:gd name="T8" fmla="*/ 293 w 586"/>
                  <a:gd name="T9" fmla="*/ 658 h 658"/>
                  <a:gd name="T10" fmla="*/ 0 w 586"/>
                  <a:gd name="T11" fmla="*/ 494 h 658"/>
                  <a:gd name="T12" fmla="*/ 0 w 586"/>
                  <a:gd name="T13" fmla="*/ 164 h 658"/>
                </a:gdLst>
                <a:ahLst/>
                <a:cxnLst>
                  <a:cxn ang="0">
                    <a:pos x="T0" y="T1"/>
                  </a:cxn>
                  <a:cxn ang="0">
                    <a:pos x="T2" y="T3"/>
                  </a:cxn>
                  <a:cxn ang="0">
                    <a:pos x="T4" y="T5"/>
                  </a:cxn>
                  <a:cxn ang="0">
                    <a:pos x="T6" y="T7"/>
                  </a:cxn>
                  <a:cxn ang="0">
                    <a:pos x="T8" y="T9"/>
                  </a:cxn>
                  <a:cxn ang="0">
                    <a:pos x="T10" y="T11"/>
                  </a:cxn>
                  <a:cxn ang="0">
                    <a:pos x="T12" y="T13"/>
                  </a:cxn>
                </a:cxnLst>
                <a:rect l="0" t="0" r="r" b="b"/>
                <a:pathLst>
                  <a:path w="586" h="658">
                    <a:moveTo>
                      <a:pt x="0" y="164"/>
                    </a:moveTo>
                    <a:lnTo>
                      <a:pt x="293" y="0"/>
                    </a:lnTo>
                    <a:lnTo>
                      <a:pt x="586" y="164"/>
                    </a:lnTo>
                    <a:lnTo>
                      <a:pt x="586" y="494"/>
                    </a:lnTo>
                    <a:lnTo>
                      <a:pt x="293" y="658"/>
                    </a:lnTo>
                    <a:lnTo>
                      <a:pt x="0" y="494"/>
                    </a:lnTo>
                    <a:lnTo>
                      <a:pt x="0" y="164"/>
                    </a:lnTo>
                    <a:close/>
                  </a:path>
                </a:pathLst>
              </a:custGeom>
              <a:solidFill>
                <a:srgbClr val="FBD7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2" name="ïṩ1ïdê"/>
              <p:cNvSpPr/>
              <p:nvPr>
                <p:custDataLst>
                  <p:tags r:id="rId12"/>
                </p:custDataLst>
              </p:nvPr>
            </p:nvSpPr>
            <p:spPr bwMode="auto">
              <a:xfrm>
                <a:off x="5638663" y="3178736"/>
                <a:ext cx="924955" cy="2774866"/>
              </a:xfrm>
              <a:custGeom>
                <a:avLst/>
                <a:gdLst>
                  <a:gd name="T0" fmla="*/ 0 w 256"/>
                  <a:gd name="T1" fmla="*/ 0 h 768"/>
                  <a:gd name="T2" fmla="*/ 0 w 256"/>
                  <a:gd name="T3" fmla="*/ 640 h 768"/>
                  <a:gd name="T4" fmla="*/ 128 w 256"/>
                  <a:gd name="T5" fmla="*/ 768 h 768"/>
                  <a:gd name="T6" fmla="*/ 256 w 256"/>
                  <a:gd name="T7" fmla="*/ 640 h 768"/>
                  <a:gd name="T8" fmla="*/ 256 w 256"/>
                  <a:gd name="T9" fmla="*/ 0 h 768"/>
                  <a:gd name="T10" fmla="*/ 0 w 256"/>
                  <a:gd name="T11" fmla="*/ 0 h 768"/>
                </a:gdLst>
                <a:ahLst/>
                <a:cxnLst>
                  <a:cxn ang="0">
                    <a:pos x="T0" y="T1"/>
                  </a:cxn>
                  <a:cxn ang="0">
                    <a:pos x="T2" y="T3"/>
                  </a:cxn>
                  <a:cxn ang="0">
                    <a:pos x="T4" y="T5"/>
                  </a:cxn>
                  <a:cxn ang="0">
                    <a:pos x="T6" y="T7"/>
                  </a:cxn>
                  <a:cxn ang="0">
                    <a:pos x="T8" y="T9"/>
                  </a:cxn>
                  <a:cxn ang="0">
                    <a:pos x="T10" y="T11"/>
                  </a:cxn>
                </a:cxnLst>
                <a:rect l="0" t="0" r="r" b="b"/>
                <a:pathLst>
                  <a:path w="256" h="768">
                    <a:moveTo>
                      <a:pt x="0" y="0"/>
                    </a:moveTo>
                    <a:cubicBezTo>
                      <a:pt x="0" y="640"/>
                      <a:pt x="0" y="640"/>
                      <a:pt x="0" y="640"/>
                    </a:cubicBezTo>
                    <a:cubicBezTo>
                      <a:pt x="0" y="710"/>
                      <a:pt x="57" y="768"/>
                      <a:pt x="128" y="768"/>
                    </a:cubicBezTo>
                    <a:cubicBezTo>
                      <a:pt x="198" y="768"/>
                      <a:pt x="256" y="710"/>
                      <a:pt x="256" y="640"/>
                    </a:cubicBezTo>
                    <a:cubicBezTo>
                      <a:pt x="256" y="0"/>
                      <a:pt x="256" y="0"/>
                      <a:pt x="256" y="0"/>
                    </a:cubicBezTo>
                    <a:lnTo>
                      <a:pt x="0" y="0"/>
                    </a:lnTo>
                    <a:close/>
                  </a:path>
                </a:pathLst>
              </a:custGeom>
              <a:solidFill>
                <a:srgbClr val="30A0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3" name="îṣľîďé"/>
              <p:cNvSpPr/>
              <p:nvPr>
                <p:custDataLst>
                  <p:tags r:id="rId13"/>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4" name="íŝḷïde"/>
              <p:cNvSpPr/>
              <p:nvPr>
                <p:custDataLst>
                  <p:tags r:id="rId14"/>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5" name="iṧḻiďè"/>
              <p:cNvSpPr/>
              <p:nvPr>
                <p:custDataLst>
                  <p:tags r:id="rId15"/>
                </p:custDataLst>
              </p:nvPr>
            </p:nvSpPr>
            <p:spPr bwMode="auto">
              <a:xfrm>
                <a:off x="5407422" y="2947496"/>
                <a:ext cx="1387433" cy="23124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6" name="ïṥļíḑè"/>
              <p:cNvSpPr/>
              <p:nvPr>
                <p:custDataLst>
                  <p:tags r:id="rId16"/>
                </p:custDataLst>
              </p:nvPr>
            </p:nvSpPr>
            <p:spPr bwMode="auto">
              <a:xfrm>
                <a:off x="5366313" y="2911527"/>
                <a:ext cx="1464514" cy="303181"/>
              </a:xfrm>
              <a:custGeom>
                <a:avLst/>
                <a:gdLst>
                  <a:gd name="T0" fmla="*/ 285 w 285"/>
                  <a:gd name="T1" fmla="*/ 59 h 59"/>
                  <a:gd name="T2" fmla="*/ 0 w 285"/>
                  <a:gd name="T3" fmla="*/ 59 h 59"/>
                  <a:gd name="T4" fmla="*/ 0 w 285"/>
                  <a:gd name="T5" fmla="*/ 0 h 59"/>
                  <a:gd name="T6" fmla="*/ 285 w 285"/>
                  <a:gd name="T7" fmla="*/ 0 h 59"/>
                  <a:gd name="T8" fmla="*/ 285 w 285"/>
                  <a:gd name="T9" fmla="*/ 59 h 59"/>
                  <a:gd name="T10" fmla="*/ 15 w 285"/>
                  <a:gd name="T11" fmla="*/ 45 h 59"/>
                  <a:gd name="T12" fmla="*/ 271 w 285"/>
                  <a:gd name="T13" fmla="*/ 45 h 59"/>
                  <a:gd name="T14" fmla="*/ 271 w 285"/>
                  <a:gd name="T15" fmla="*/ 14 h 59"/>
                  <a:gd name="T16" fmla="*/ 15 w 285"/>
                  <a:gd name="T17" fmla="*/ 14 h 59"/>
                  <a:gd name="T18" fmla="*/ 15 w 285"/>
                  <a:gd name="T19"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59">
                    <a:moveTo>
                      <a:pt x="285" y="59"/>
                    </a:moveTo>
                    <a:lnTo>
                      <a:pt x="0" y="59"/>
                    </a:lnTo>
                    <a:lnTo>
                      <a:pt x="0" y="0"/>
                    </a:lnTo>
                    <a:lnTo>
                      <a:pt x="285" y="0"/>
                    </a:lnTo>
                    <a:lnTo>
                      <a:pt x="285" y="59"/>
                    </a:lnTo>
                    <a:close/>
                    <a:moveTo>
                      <a:pt x="15" y="45"/>
                    </a:moveTo>
                    <a:lnTo>
                      <a:pt x="271" y="45"/>
                    </a:lnTo>
                    <a:lnTo>
                      <a:pt x="271" y="14"/>
                    </a:lnTo>
                    <a:lnTo>
                      <a:pt x="15" y="14"/>
                    </a:lnTo>
                    <a:lnTo>
                      <a:pt x="15" y="4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7" name="ïṥ1íḓê"/>
              <p:cNvSpPr/>
              <p:nvPr>
                <p:custDataLst>
                  <p:tags r:id="rId17"/>
                </p:custDataLst>
              </p:nvPr>
            </p:nvSpPr>
            <p:spPr bwMode="auto">
              <a:xfrm>
                <a:off x="5638663" y="522391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8" name="ïśļïde"/>
              <p:cNvSpPr/>
              <p:nvPr>
                <p:custDataLst>
                  <p:tags r:id="rId18"/>
                </p:custDataLst>
              </p:nvPr>
            </p:nvSpPr>
            <p:spPr bwMode="auto">
              <a:xfrm>
                <a:off x="5638663" y="499267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9" name="í$ḷïḍé"/>
              <p:cNvSpPr/>
              <p:nvPr>
                <p:custDataLst>
                  <p:tags r:id="rId19"/>
                </p:custDataLst>
              </p:nvPr>
            </p:nvSpPr>
            <p:spPr bwMode="auto">
              <a:xfrm>
                <a:off x="5638663" y="4761438"/>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0" name="íṧ1iḓé"/>
              <p:cNvSpPr/>
              <p:nvPr>
                <p:custDataLst>
                  <p:tags r:id="rId20"/>
                </p:custDataLst>
              </p:nvPr>
            </p:nvSpPr>
            <p:spPr bwMode="auto">
              <a:xfrm>
                <a:off x="5638663" y="4530197"/>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1" name="îṥľïdé"/>
              <p:cNvSpPr/>
              <p:nvPr>
                <p:custDataLst>
                  <p:tags r:id="rId21"/>
                </p:custDataLst>
              </p:nvPr>
            </p:nvSpPr>
            <p:spPr bwMode="auto">
              <a:xfrm>
                <a:off x="5638663" y="429896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2" name="íS1iďè"/>
              <p:cNvSpPr/>
              <p:nvPr>
                <p:custDataLst>
                  <p:tags r:id="rId22"/>
                </p:custDataLst>
              </p:nvPr>
            </p:nvSpPr>
            <p:spPr bwMode="auto">
              <a:xfrm>
                <a:off x="5638663" y="406772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3" name="îšḻïdê"/>
              <p:cNvSpPr/>
              <p:nvPr>
                <p:custDataLst>
                  <p:tags r:id="rId23"/>
                </p:custDataLst>
              </p:nvPr>
            </p:nvSpPr>
            <p:spPr bwMode="auto">
              <a:xfrm>
                <a:off x="5638663" y="383648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4" name="íṡļîďê"/>
              <p:cNvSpPr/>
              <p:nvPr>
                <p:custDataLst>
                  <p:tags r:id="rId24"/>
                </p:custDataLst>
              </p:nvPr>
            </p:nvSpPr>
            <p:spPr bwMode="auto">
              <a:xfrm>
                <a:off x="5638659" y="360524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5" name="îṧ1ïdê"/>
              <p:cNvSpPr/>
              <p:nvPr>
                <p:custDataLst>
                  <p:tags r:id="rId25"/>
                </p:custDataLst>
              </p:nvPr>
            </p:nvSpPr>
            <p:spPr bwMode="auto">
              <a:xfrm>
                <a:off x="5638659" y="337400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6" name="iṣḷíḓe"/>
              <p:cNvSpPr/>
              <p:nvPr>
                <p:custDataLst>
                  <p:tags r:id="rId26"/>
                </p:custDataLst>
              </p:nvPr>
            </p:nvSpPr>
            <p:spPr bwMode="auto">
              <a:xfrm>
                <a:off x="5499918" y="1894076"/>
                <a:ext cx="287764" cy="287764"/>
              </a:xfrm>
              <a:custGeom>
                <a:avLst/>
                <a:gdLst>
                  <a:gd name="T0" fmla="*/ 0 w 56"/>
                  <a:gd name="T1" fmla="*/ 56 h 56"/>
                  <a:gd name="T2" fmla="*/ 56 w 56"/>
                  <a:gd name="T3" fmla="*/ 0 h 56"/>
                  <a:gd name="T4" fmla="*/ 0 w 56"/>
                  <a:gd name="T5" fmla="*/ 56 h 56"/>
                </a:gdLst>
                <a:ahLst/>
                <a:cxnLst>
                  <a:cxn ang="0">
                    <a:pos x="T0" y="T1"/>
                  </a:cxn>
                  <a:cxn ang="0">
                    <a:pos x="T2" y="T3"/>
                  </a:cxn>
                  <a:cxn ang="0">
                    <a:pos x="T4" y="T5"/>
                  </a:cxn>
                </a:cxnLst>
                <a:rect l="0" t="0" r="r" b="b"/>
                <a:pathLst>
                  <a:path w="56" h="56">
                    <a:moveTo>
                      <a:pt x="0" y="56"/>
                    </a:moveTo>
                    <a:lnTo>
                      <a:pt x="56" y="0"/>
                    </a:lnTo>
                    <a:lnTo>
                      <a:pt x="0" y="56"/>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7" name="íS1iḍe"/>
              <p:cNvSpPr/>
              <p:nvPr>
                <p:custDataLst>
                  <p:tags r:id="rId27"/>
                </p:custDataLst>
              </p:nvPr>
            </p:nvSpPr>
            <p:spPr bwMode="auto">
              <a:xfrm>
                <a:off x="5499918" y="1894076"/>
                <a:ext cx="287764" cy="287764"/>
              </a:xfrm>
              <a:custGeom>
                <a:avLst/>
                <a:gdLst>
                  <a:gd name="T0" fmla="*/ 0 w 56"/>
                  <a:gd name="T1" fmla="*/ 0 h 56"/>
                  <a:gd name="T2" fmla="*/ 56 w 56"/>
                  <a:gd name="T3" fmla="*/ 56 h 56"/>
                  <a:gd name="T4" fmla="*/ 0 w 56"/>
                  <a:gd name="T5" fmla="*/ 0 h 56"/>
                </a:gdLst>
                <a:ahLst/>
                <a:cxnLst>
                  <a:cxn ang="0">
                    <a:pos x="T0" y="T1"/>
                  </a:cxn>
                  <a:cxn ang="0">
                    <a:pos x="T2" y="T3"/>
                  </a:cxn>
                  <a:cxn ang="0">
                    <a:pos x="T4" y="T5"/>
                  </a:cxn>
                </a:cxnLst>
                <a:rect l="0" t="0" r="r" b="b"/>
                <a:pathLst>
                  <a:path w="56" h="56">
                    <a:moveTo>
                      <a:pt x="0" y="0"/>
                    </a:moveTo>
                    <a:lnTo>
                      <a:pt x="56" y="56"/>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8" name="i$líḋé"/>
              <p:cNvSpPr/>
              <p:nvPr>
                <p:custDataLst>
                  <p:tags r:id="rId28"/>
                </p:custDataLst>
              </p:nvPr>
            </p:nvSpPr>
            <p:spPr bwMode="auto">
              <a:xfrm>
                <a:off x="5541027" y="1935186"/>
                <a:ext cx="205546" cy="205546"/>
              </a:xfrm>
              <a:custGeom>
                <a:avLst/>
                <a:gdLst>
                  <a:gd name="T0" fmla="*/ 40 w 40"/>
                  <a:gd name="T1" fmla="*/ 20 h 40"/>
                  <a:gd name="T2" fmla="*/ 20 w 40"/>
                  <a:gd name="T3" fmla="*/ 40 h 40"/>
                  <a:gd name="T4" fmla="*/ 0 w 40"/>
                  <a:gd name="T5" fmla="*/ 20 h 40"/>
                  <a:gd name="T6" fmla="*/ 20 w 40"/>
                  <a:gd name="T7" fmla="*/ 0 h 40"/>
                  <a:gd name="T8" fmla="*/ 40 w 40"/>
                  <a:gd name="T9" fmla="*/ 20 h 40"/>
                </a:gdLst>
                <a:ahLst/>
                <a:cxnLst>
                  <a:cxn ang="0">
                    <a:pos x="T0" y="T1"/>
                  </a:cxn>
                  <a:cxn ang="0">
                    <a:pos x="T2" y="T3"/>
                  </a:cxn>
                  <a:cxn ang="0">
                    <a:pos x="T4" y="T5"/>
                  </a:cxn>
                  <a:cxn ang="0">
                    <a:pos x="T6" y="T7"/>
                  </a:cxn>
                  <a:cxn ang="0">
                    <a:pos x="T8" y="T9"/>
                  </a:cxn>
                </a:cxnLst>
                <a:rect l="0" t="0" r="r" b="b"/>
                <a:pathLst>
                  <a:path w="40" h="40">
                    <a:moveTo>
                      <a:pt x="40" y="20"/>
                    </a:moveTo>
                    <a:lnTo>
                      <a:pt x="20" y="40"/>
                    </a:lnTo>
                    <a:lnTo>
                      <a:pt x="0" y="20"/>
                    </a:lnTo>
                    <a:lnTo>
                      <a:pt x="20" y="0"/>
                    </a:lnTo>
                    <a:lnTo>
                      <a:pt x="40"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29" name="îṥḷíḓè"/>
              <p:cNvSpPr/>
              <p:nvPr>
                <p:custDataLst>
                  <p:tags r:id="rId29"/>
                </p:custDataLst>
              </p:nvPr>
            </p:nvSpPr>
            <p:spPr bwMode="auto">
              <a:xfrm>
                <a:off x="6414596" y="1657699"/>
                <a:ext cx="380259" cy="380259"/>
              </a:xfrm>
              <a:custGeom>
                <a:avLst/>
                <a:gdLst>
                  <a:gd name="T0" fmla="*/ 0 w 74"/>
                  <a:gd name="T1" fmla="*/ 74 h 74"/>
                  <a:gd name="T2" fmla="*/ 74 w 74"/>
                  <a:gd name="T3" fmla="*/ 0 h 74"/>
                  <a:gd name="T4" fmla="*/ 0 w 74"/>
                  <a:gd name="T5" fmla="*/ 74 h 74"/>
                </a:gdLst>
                <a:ahLst/>
                <a:cxnLst>
                  <a:cxn ang="0">
                    <a:pos x="T0" y="T1"/>
                  </a:cxn>
                  <a:cxn ang="0">
                    <a:pos x="T2" y="T3"/>
                  </a:cxn>
                  <a:cxn ang="0">
                    <a:pos x="T4" y="T5"/>
                  </a:cxn>
                </a:cxnLst>
                <a:rect l="0" t="0" r="r" b="b"/>
                <a:pathLst>
                  <a:path w="74" h="74">
                    <a:moveTo>
                      <a:pt x="0" y="74"/>
                    </a:moveTo>
                    <a:lnTo>
                      <a:pt x="74" y="0"/>
                    </a:lnTo>
                    <a:lnTo>
                      <a:pt x="0" y="74"/>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0" name="iSļîḋè"/>
              <p:cNvSpPr/>
              <p:nvPr>
                <p:custDataLst>
                  <p:tags r:id="rId30"/>
                </p:custDataLst>
              </p:nvPr>
            </p:nvSpPr>
            <p:spPr bwMode="auto">
              <a:xfrm>
                <a:off x="6414596" y="1657699"/>
                <a:ext cx="380259" cy="380259"/>
              </a:xfrm>
              <a:custGeom>
                <a:avLst/>
                <a:gdLst>
                  <a:gd name="T0" fmla="*/ 0 w 74"/>
                  <a:gd name="T1" fmla="*/ 0 h 74"/>
                  <a:gd name="T2" fmla="*/ 74 w 74"/>
                  <a:gd name="T3" fmla="*/ 74 h 74"/>
                  <a:gd name="T4" fmla="*/ 0 w 74"/>
                  <a:gd name="T5" fmla="*/ 0 h 74"/>
                </a:gdLst>
                <a:ahLst/>
                <a:cxnLst>
                  <a:cxn ang="0">
                    <a:pos x="T0" y="T1"/>
                  </a:cxn>
                  <a:cxn ang="0">
                    <a:pos x="T2" y="T3"/>
                  </a:cxn>
                  <a:cxn ang="0">
                    <a:pos x="T4" y="T5"/>
                  </a:cxn>
                </a:cxnLst>
                <a:rect l="0" t="0" r="r" b="b"/>
                <a:pathLst>
                  <a:path w="74" h="74">
                    <a:moveTo>
                      <a:pt x="0" y="0"/>
                    </a:moveTo>
                    <a:lnTo>
                      <a:pt x="74" y="74"/>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1" name="íṥḻíḓè"/>
              <p:cNvSpPr/>
              <p:nvPr>
                <p:custDataLst>
                  <p:tags r:id="rId31"/>
                </p:custDataLst>
              </p:nvPr>
            </p:nvSpPr>
            <p:spPr bwMode="auto">
              <a:xfrm>
                <a:off x="6471119" y="1714222"/>
                <a:ext cx="267209" cy="267209"/>
              </a:xfrm>
              <a:custGeom>
                <a:avLst/>
                <a:gdLst>
                  <a:gd name="T0" fmla="*/ 52 w 52"/>
                  <a:gd name="T1" fmla="*/ 26 h 52"/>
                  <a:gd name="T2" fmla="*/ 26 w 52"/>
                  <a:gd name="T3" fmla="*/ 52 h 52"/>
                  <a:gd name="T4" fmla="*/ 0 w 52"/>
                  <a:gd name="T5" fmla="*/ 26 h 52"/>
                  <a:gd name="T6" fmla="*/ 26 w 52"/>
                  <a:gd name="T7" fmla="*/ 0 h 52"/>
                  <a:gd name="T8" fmla="*/ 52 w 52"/>
                  <a:gd name="T9" fmla="*/ 26 h 52"/>
                </a:gdLst>
                <a:ahLst/>
                <a:cxnLst>
                  <a:cxn ang="0">
                    <a:pos x="T0" y="T1"/>
                  </a:cxn>
                  <a:cxn ang="0">
                    <a:pos x="T2" y="T3"/>
                  </a:cxn>
                  <a:cxn ang="0">
                    <a:pos x="T4" y="T5"/>
                  </a:cxn>
                  <a:cxn ang="0">
                    <a:pos x="T6" y="T7"/>
                  </a:cxn>
                  <a:cxn ang="0">
                    <a:pos x="T8" y="T9"/>
                  </a:cxn>
                </a:cxnLst>
                <a:rect l="0" t="0" r="r" b="b"/>
                <a:pathLst>
                  <a:path w="52" h="52">
                    <a:moveTo>
                      <a:pt x="52" y="26"/>
                    </a:moveTo>
                    <a:lnTo>
                      <a:pt x="26" y="52"/>
                    </a:lnTo>
                    <a:lnTo>
                      <a:pt x="0" y="26"/>
                    </a:lnTo>
                    <a:lnTo>
                      <a:pt x="26" y="0"/>
                    </a:lnTo>
                    <a:lnTo>
                      <a:pt x="52" y="2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2" name="îṡ1ïḍe"/>
              <p:cNvSpPr/>
              <p:nvPr>
                <p:custDataLst>
                  <p:tags r:id="rId32"/>
                </p:custDataLst>
              </p:nvPr>
            </p:nvSpPr>
            <p:spPr bwMode="auto">
              <a:xfrm>
                <a:off x="6173078" y="2371968"/>
                <a:ext cx="143882" cy="143882"/>
              </a:xfrm>
              <a:custGeom>
                <a:avLst/>
                <a:gdLst>
                  <a:gd name="T0" fmla="*/ 0 w 28"/>
                  <a:gd name="T1" fmla="*/ 28 h 28"/>
                  <a:gd name="T2" fmla="*/ 28 w 28"/>
                  <a:gd name="T3" fmla="*/ 0 h 28"/>
                  <a:gd name="T4" fmla="*/ 0 w 28"/>
                  <a:gd name="T5" fmla="*/ 28 h 28"/>
                </a:gdLst>
                <a:ahLst/>
                <a:cxnLst>
                  <a:cxn ang="0">
                    <a:pos x="T0" y="T1"/>
                  </a:cxn>
                  <a:cxn ang="0">
                    <a:pos x="T2" y="T3"/>
                  </a:cxn>
                  <a:cxn ang="0">
                    <a:pos x="T4" y="T5"/>
                  </a:cxn>
                </a:cxnLst>
                <a:rect l="0" t="0" r="r" b="b"/>
                <a:pathLst>
                  <a:path w="28" h="28">
                    <a:moveTo>
                      <a:pt x="0" y="28"/>
                    </a:moveTo>
                    <a:lnTo>
                      <a:pt x="28" y="0"/>
                    </a:lnTo>
                    <a:lnTo>
                      <a:pt x="0" y="28"/>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3" name="îṡḻîḑê"/>
              <p:cNvSpPr/>
              <p:nvPr>
                <p:custDataLst>
                  <p:tags r:id="rId33"/>
                </p:custDataLst>
              </p:nvPr>
            </p:nvSpPr>
            <p:spPr bwMode="auto">
              <a:xfrm>
                <a:off x="6173078" y="2371968"/>
                <a:ext cx="143882" cy="143882"/>
              </a:xfrm>
              <a:custGeom>
                <a:avLst/>
                <a:gdLst>
                  <a:gd name="T0" fmla="*/ 0 w 28"/>
                  <a:gd name="T1" fmla="*/ 0 h 28"/>
                  <a:gd name="T2" fmla="*/ 28 w 28"/>
                  <a:gd name="T3" fmla="*/ 28 h 28"/>
                  <a:gd name="T4" fmla="*/ 0 w 28"/>
                  <a:gd name="T5" fmla="*/ 0 h 28"/>
                </a:gdLst>
                <a:ahLst/>
                <a:cxnLst>
                  <a:cxn ang="0">
                    <a:pos x="T0" y="T1"/>
                  </a:cxn>
                  <a:cxn ang="0">
                    <a:pos x="T2" y="T3"/>
                  </a:cxn>
                  <a:cxn ang="0">
                    <a:pos x="T4" y="T5"/>
                  </a:cxn>
                </a:cxnLst>
                <a:rect l="0" t="0" r="r" b="b"/>
                <a:pathLst>
                  <a:path w="28" h="28">
                    <a:moveTo>
                      <a:pt x="0" y="0"/>
                    </a:moveTo>
                    <a:lnTo>
                      <a:pt x="28" y="28"/>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4" name="îsļîdé"/>
              <p:cNvSpPr/>
              <p:nvPr>
                <p:custDataLst>
                  <p:tags r:id="rId34"/>
                </p:custDataLst>
              </p:nvPr>
            </p:nvSpPr>
            <p:spPr bwMode="auto">
              <a:xfrm>
                <a:off x="6193633" y="2392523"/>
                <a:ext cx="102773" cy="102773"/>
              </a:xfrm>
              <a:custGeom>
                <a:avLst/>
                <a:gdLst>
                  <a:gd name="T0" fmla="*/ 20 w 20"/>
                  <a:gd name="T1" fmla="*/ 10 h 20"/>
                  <a:gd name="T2" fmla="*/ 10 w 20"/>
                  <a:gd name="T3" fmla="*/ 20 h 20"/>
                  <a:gd name="T4" fmla="*/ 0 w 20"/>
                  <a:gd name="T5" fmla="*/ 10 h 20"/>
                  <a:gd name="T6" fmla="*/ 10 w 20"/>
                  <a:gd name="T7" fmla="*/ 0 h 20"/>
                  <a:gd name="T8" fmla="*/ 20 w 20"/>
                  <a:gd name="T9" fmla="*/ 10 h 20"/>
                </a:gdLst>
                <a:ahLst/>
                <a:cxnLst>
                  <a:cxn ang="0">
                    <a:pos x="T0" y="T1"/>
                  </a:cxn>
                  <a:cxn ang="0">
                    <a:pos x="T2" y="T3"/>
                  </a:cxn>
                  <a:cxn ang="0">
                    <a:pos x="T4" y="T5"/>
                  </a:cxn>
                  <a:cxn ang="0">
                    <a:pos x="T6" y="T7"/>
                  </a:cxn>
                  <a:cxn ang="0">
                    <a:pos x="T8" y="T9"/>
                  </a:cxn>
                </a:cxnLst>
                <a:rect l="0" t="0" r="r" b="b"/>
                <a:pathLst>
                  <a:path w="20" h="20">
                    <a:moveTo>
                      <a:pt x="20" y="10"/>
                    </a:moveTo>
                    <a:lnTo>
                      <a:pt x="10" y="20"/>
                    </a:lnTo>
                    <a:lnTo>
                      <a:pt x="0" y="10"/>
                    </a:lnTo>
                    <a:lnTo>
                      <a:pt x="10" y="0"/>
                    </a:lnTo>
                    <a:lnTo>
                      <a:pt x="20"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5" name="işḻíḋé"/>
              <p:cNvSpPr/>
              <p:nvPr>
                <p:custDataLst>
                  <p:tags r:id="rId35"/>
                </p:custDataLst>
              </p:nvPr>
            </p:nvSpPr>
            <p:spPr bwMode="auto">
              <a:xfrm>
                <a:off x="5921286" y="2567237"/>
                <a:ext cx="107913" cy="107913"/>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6" name="îṣḷïḑê"/>
              <p:cNvSpPr/>
              <p:nvPr>
                <p:custDataLst>
                  <p:tags r:id="rId36"/>
                </p:custDataLst>
              </p:nvPr>
            </p:nvSpPr>
            <p:spPr bwMode="auto">
              <a:xfrm>
                <a:off x="6049751" y="2053373"/>
                <a:ext cx="143882" cy="143882"/>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grpSp>
        <p:cxnSp>
          <p:nvCxnSpPr>
            <p:cNvPr id="6" name="直接连接符 5"/>
            <p:cNvCxnSpPr/>
            <p:nvPr>
              <p:custDataLst>
                <p:tags r:id="rId37"/>
              </p:custDataLst>
            </p:nvPr>
          </p:nvCxnSpPr>
          <p:spPr>
            <a:xfrm flipH="1">
              <a:off x="5643214" y="259265"/>
              <a:ext cx="0" cy="435231"/>
            </a:xfrm>
            <a:prstGeom prst="line">
              <a:avLst/>
            </a:prstGeom>
            <a:ln w="28575">
              <a:solidFill>
                <a:srgbClr val="30A07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pic>
        <p:nvPicPr>
          <p:cNvPr id="66" name="Picture 4" descr="F:\0PPT素材\背景及图片\白麻子.jpg"/>
          <p:cNvPicPr>
            <a:picLocks noChangeAspect="1" noChangeArrowheads="1"/>
          </p:cNvPicPr>
          <p:nvPr userDrawn="1">
            <p:custDataLst>
              <p:tags r:id="rId2"/>
            </p:custDataLst>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23478"/>
          <a:stretch>
            <a:fillRect/>
          </a:stretch>
        </p:blipFill>
        <p:spPr bwMode="auto">
          <a:xfrm>
            <a:off x="0" y="0"/>
            <a:ext cx="12191999" cy="6857999"/>
          </a:xfrm>
          <a:prstGeom prst="rect">
            <a:avLst/>
          </a:prstGeom>
          <a:noFill/>
          <a:ln>
            <a:solidFill>
              <a:srgbClr val="1F497D"/>
            </a:solidFill>
          </a:ln>
          <a:extLst>
            <a:ext uri="{909E8E84-426E-40DD-AFC4-6F175D3DCCD1}">
              <a14:hiddenFill xmlns:a14="http://schemas.microsoft.com/office/drawing/2010/main">
                <a:solidFill>
                  <a:srgbClr val="FFFFFF"/>
                </a:solidFill>
              </a14:hiddenFill>
            </a:ext>
          </a:extLst>
        </p:spPr>
      </p:pic>
      <p:cxnSp>
        <p:nvCxnSpPr>
          <p:cNvPr id="26" name="直接连接符 25"/>
          <p:cNvCxnSpPr/>
          <p:nvPr userDrawn="1">
            <p:custDataLst>
              <p:tags r:id="rId5"/>
            </p:custDataLst>
          </p:nvPr>
        </p:nvCxnSpPr>
        <p:spPr>
          <a:xfrm flipV="1">
            <a:off x="1270837" y="872085"/>
            <a:ext cx="9530501" cy="1"/>
          </a:xfrm>
          <a:prstGeom prst="line">
            <a:avLst/>
          </a:prstGeom>
          <a:noFill/>
          <a:ln w="15875" cap="flat" cmpd="sng" algn="ctr">
            <a:solidFill>
              <a:srgbClr val="118C3B"/>
            </a:solidFill>
            <a:prstDash val="solid"/>
          </a:ln>
          <a:effectLst/>
        </p:spPr>
      </p:cxnSp>
      <p:sp>
        <p:nvSpPr>
          <p:cNvPr id="41" name="KSO_Shape"/>
          <p:cNvSpPr/>
          <p:nvPr userDrawn="1">
            <p:custDataLst>
              <p:tags r:id="rId6"/>
            </p:custDataLst>
          </p:nvPr>
        </p:nvSpPr>
        <p:spPr bwMode="auto">
          <a:xfrm>
            <a:off x="10940516" y="400672"/>
            <a:ext cx="292789" cy="537255"/>
          </a:xfrm>
          <a:custGeom>
            <a:avLst/>
            <a:gdLst>
              <a:gd name="T0" fmla="*/ 982546 w 2361"/>
              <a:gd name="T1" fmla="*/ 83198 h 4328"/>
              <a:gd name="T2" fmla="*/ 914296 w 2361"/>
              <a:gd name="T3" fmla="*/ 41599 h 4328"/>
              <a:gd name="T4" fmla="*/ 684994 w 2361"/>
              <a:gd name="T5" fmla="*/ 256249 h 4328"/>
              <a:gd name="T6" fmla="*/ 620490 w 2361"/>
              <a:gd name="T7" fmla="*/ 383125 h 4328"/>
              <a:gd name="T8" fmla="*/ 579706 w 2361"/>
              <a:gd name="T9" fmla="*/ 479218 h 4328"/>
              <a:gd name="T10" fmla="*/ 56597 w 2361"/>
              <a:gd name="T11" fmla="*/ 1501301 h 4328"/>
              <a:gd name="T12" fmla="*/ 32876 w 2361"/>
              <a:gd name="T13" fmla="*/ 1601555 h 4328"/>
              <a:gd name="T14" fmla="*/ 20392 w 2361"/>
              <a:gd name="T15" fmla="*/ 1676017 h 4328"/>
              <a:gd name="T16" fmla="*/ 0 w 2361"/>
              <a:gd name="T17" fmla="*/ 1792493 h 4328"/>
              <a:gd name="T18" fmla="*/ 7907 w 2361"/>
              <a:gd name="T19" fmla="*/ 1800397 h 4328"/>
              <a:gd name="T20" fmla="*/ 58262 w 2361"/>
              <a:gd name="T21" fmla="*/ 1700976 h 4328"/>
              <a:gd name="T22" fmla="*/ 120685 w 2361"/>
              <a:gd name="T23" fmla="*/ 1654801 h 4328"/>
              <a:gd name="T24" fmla="*/ 191848 w 2361"/>
              <a:gd name="T25" fmla="*/ 1569524 h 4328"/>
              <a:gd name="T26" fmla="*/ 727026 w 2361"/>
              <a:gd name="T27" fmla="*/ 582799 h 4328"/>
              <a:gd name="T28" fmla="*/ 747417 w 2361"/>
              <a:gd name="T29" fmla="*/ 563248 h 4328"/>
              <a:gd name="T30" fmla="*/ 936353 w 2361"/>
              <a:gd name="T31" fmla="*/ 195930 h 4328"/>
              <a:gd name="T32" fmla="*/ 799853 w 2361"/>
              <a:gd name="T33" fmla="*/ 475475 h 4328"/>
              <a:gd name="T34" fmla="*/ 802350 w 2361"/>
              <a:gd name="T35" fmla="*/ 501266 h 4328"/>
              <a:gd name="T36" fmla="*/ 980049 w 2361"/>
              <a:gd name="T37" fmla="*/ 158907 h 4328"/>
              <a:gd name="T38" fmla="*/ 963819 w 2361"/>
              <a:gd name="T39" fmla="*/ 141852 h 4328"/>
              <a:gd name="T40" fmla="*/ 982546 w 2361"/>
              <a:gd name="T41" fmla="*/ 104829 h 4328"/>
              <a:gd name="T42" fmla="*/ 210159 w 2361"/>
              <a:gd name="T43" fmla="*/ 1549140 h 4328"/>
              <a:gd name="T44" fmla="*/ 84896 w 2361"/>
              <a:gd name="T45" fmla="*/ 1493398 h 4328"/>
              <a:gd name="T46" fmla="*/ 412827 w 2361"/>
              <a:gd name="T47" fmla="*/ 849032 h 4328"/>
              <a:gd name="T48" fmla="*/ 598017 w 2361"/>
              <a:gd name="T49" fmla="*/ 488786 h 4328"/>
              <a:gd name="T50" fmla="*/ 627564 w 2361"/>
              <a:gd name="T51" fmla="*/ 503762 h 4328"/>
              <a:gd name="T52" fmla="*/ 720783 w 2361"/>
              <a:gd name="T53" fmla="*/ 552848 h 4328"/>
              <a:gd name="T54" fmla="*/ 741175 w 2361"/>
              <a:gd name="T55" fmla="*/ 530385 h 4328"/>
              <a:gd name="T56" fmla="*/ 733268 w 2361"/>
              <a:gd name="T57" fmla="*/ 532465 h 4328"/>
              <a:gd name="T58" fmla="*/ 601763 w 2361"/>
              <a:gd name="T59" fmla="*/ 465075 h 4328"/>
              <a:gd name="T60" fmla="*/ 829816 w 2361"/>
              <a:gd name="T61" fmla="*/ 25791 h 4328"/>
              <a:gd name="T62" fmla="*/ 962154 w 2361"/>
              <a:gd name="T63" fmla="*/ 99421 h 43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61" h="4328">
                <a:moveTo>
                  <a:pt x="2361" y="252"/>
                </a:moveTo>
                <a:cubicBezTo>
                  <a:pt x="2361" y="200"/>
                  <a:pt x="2361" y="200"/>
                  <a:pt x="2361" y="200"/>
                </a:cubicBezTo>
                <a:cubicBezTo>
                  <a:pt x="2293" y="156"/>
                  <a:pt x="2293" y="156"/>
                  <a:pt x="2293" y="156"/>
                </a:cubicBezTo>
                <a:cubicBezTo>
                  <a:pt x="2197" y="100"/>
                  <a:pt x="2197" y="100"/>
                  <a:pt x="2197" y="100"/>
                </a:cubicBezTo>
                <a:cubicBezTo>
                  <a:pt x="2103" y="55"/>
                  <a:pt x="2024" y="21"/>
                  <a:pt x="1960" y="0"/>
                </a:cubicBezTo>
                <a:cubicBezTo>
                  <a:pt x="1646" y="616"/>
                  <a:pt x="1646" y="616"/>
                  <a:pt x="1646" y="616"/>
                </a:cubicBezTo>
                <a:cubicBezTo>
                  <a:pt x="1621" y="661"/>
                  <a:pt x="1621" y="661"/>
                  <a:pt x="1621" y="661"/>
                </a:cubicBezTo>
                <a:cubicBezTo>
                  <a:pt x="1491" y="921"/>
                  <a:pt x="1491" y="921"/>
                  <a:pt x="1491" y="921"/>
                </a:cubicBezTo>
                <a:cubicBezTo>
                  <a:pt x="1375" y="1143"/>
                  <a:pt x="1375" y="1143"/>
                  <a:pt x="1375" y="1143"/>
                </a:cubicBezTo>
                <a:cubicBezTo>
                  <a:pt x="1393" y="1152"/>
                  <a:pt x="1393" y="1152"/>
                  <a:pt x="1393" y="1152"/>
                </a:cubicBezTo>
                <a:cubicBezTo>
                  <a:pt x="1375" y="1186"/>
                  <a:pt x="1375" y="1186"/>
                  <a:pt x="1375" y="1186"/>
                </a:cubicBezTo>
                <a:cubicBezTo>
                  <a:pt x="136" y="3609"/>
                  <a:pt x="136" y="3609"/>
                  <a:pt x="136" y="3609"/>
                </a:cubicBezTo>
                <a:cubicBezTo>
                  <a:pt x="187" y="3632"/>
                  <a:pt x="187" y="3632"/>
                  <a:pt x="187" y="3632"/>
                </a:cubicBezTo>
                <a:cubicBezTo>
                  <a:pt x="79" y="3850"/>
                  <a:pt x="79" y="3850"/>
                  <a:pt x="79" y="3850"/>
                </a:cubicBezTo>
                <a:cubicBezTo>
                  <a:pt x="121" y="3886"/>
                  <a:pt x="121" y="3886"/>
                  <a:pt x="121" y="3886"/>
                </a:cubicBezTo>
                <a:cubicBezTo>
                  <a:pt x="49" y="4029"/>
                  <a:pt x="49" y="4029"/>
                  <a:pt x="49" y="4029"/>
                </a:cubicBezTo>
                <a:cubicBezTo>
                  <a:pt x="115" y="4078"/>
                  <a:pt x="115" y="4078"/>
                  <a:pt x="115" y="4078"/>
                </a:cubicBezTo>
                <a:cubicBezTo>
                  <a:pt x="0" y="4309"/>
                  <a:pt x="0" y="4309"/>
                  <a:pt x="0" y="4309"/>
                </a:cubicBezTo>
                <a:cubicBezTo>
                  <a:pt x="0" y="4309"/>
                  <a:pt x="0" y="4309"/>
                  <a:pt x="0" y="4309"/>
                </a:cubicBezTo>
                <a:cubicBezTo>
                  <a:pt x="19" y="4328"/>
                  <a:pt x="19" y="4328"/>
                  <a:pt x="19" y="4328"/>
                </a:cubicBezTo>
                <a:cubicBezTo>
                  <a:pt x="25" y="4321"/>
                  <a:pt x="25" y="4321"/>
                  <a:pt x="25" y="4321"/>
                </a:cubicBezTo>
                <a:cubicBezTo>
                  <a:pt x="140" y="4089"/>
                  <a:pt x="140" y="4089"/>
                  <a:pt x="140" y="4089"/>
                </a:cubicBezTo>
                <a:cubicBezTo>
                  <a:pt x="140" y="4095"/>
                  <a:pt x="167" y="4103"/>
                  <a:pt x="221" y="4114"/>
                </a:cubicBezTo>
                <a:cubicBezTo>
                  <a:pt x="234" y="4096"/>
                  <a:pt x="257" y="4050"/>
                  <a:pt x="290" y="3978"/>
                </a:cubicBezTo>
                <a:cubicBezTo>
                  <a:pt x="352" y="3989"/>
                  <a:pt x="352" y="3989"/>
                  <a:pt x="352" y="3989"/>
                </a:cubicBezTo>
                <a:cubicBezTo>
                  <a:pt x="461" y="3773"/>
                  <a:pt x="461" y="3773"/>
                  <a:pt x="461" y="3773"/>
                </a:cubicBezTo>
                <a:cubicBezTo>
                  <a:pt x="520" y="3805"/>
                  <a:pt x="520" y="3805"/>
                  <a:pt x="520" y="3805"/>
                </a:cubicBezTo>
                <a:cubicBezTo>
                  <a:pt x="1747" y="1401"/>
                  <a:pt x="1747" y="1401"/>
                  <a:pt x="1747" y="1401"/>
                </a:cubicBezTo>
                <a:cubicBezTo>
                  <a:pt x="1779" y="1346"/>
                  <a:pt x="1779" y="1346"/>
                  <a:pt x="1779" y="1346"/>
                </a:cubicBezTo>
                <a:cubicBezTo>
                  <a:pt x="1796" y="1354"/>
                  <a:pt x="1796" y="1354"/>
                  <a:pt x="1796" y="1354"/>
                </a:cubicBezTo>
                <a:cubicBezTo>
                  <a:pt x="2169" y="621"/>
                  <a:pt x="2169" y="621"/>
                  <a:pt x="2169" y="621"/>
                </a:cubicBezTo>
                <a:cubicBezTo>
                  <a:pt x="2250" y="471"/>
                  <a:pt x="2250" y="471"/>
                  <a:pt x="2250" y="471"/>
                </a:cubicBezTo>
                <a:cubicBezTo>
                  <a:pt x="2263" y="480"/>
                  <a:pt x="2263" y="480"/>
                  <a:pt x="2263" y="480"/>
                </a:cubicBezTo>
                <a:cubicBezTo>
                  <a:pt x="1922" y="1143"/>
                  <a:pt x="1922" y="1143"/>
                  <a:pt x="1922" y="1143"/>
                </a:cubicBezTo>
                <a:cubicBezTo>
                  <a:pt x="1904" y="1173"/>
                  <a:pt x="1899" y="1192"/>
                  <a:pt x="1904" y="1201"/>
                </a:cubicBezTo>
                <a:cubicBezTo>
                  <a:pt x="1904" y="1207"/>
                  <a:pt x="1912" y="1208"/>
                  <a:pt x="1928" y="1205"/>
                </a:cubicBezTo>
                <a:cubicBezTo>
                  <a:pt x="1939" y="1196"/>
                  <a:pt x="1939" y="1196"/>
                  <a:pt x="1939" y="1196"/>
                </a:cubicBezTo>
                <a:cubicBezTo>
                  <a:pt x="2355" y="382"/>
                  <a:pt x="2355" y="382"/>
                  <a:pt x="2355" y="382"/>
                </a:cubicBezTo>
                <a:cubicBezTo>
                  <a:pt x="2360" y="368"/>
                  <a:pt x="2359" y="357"/>
                  <a:pt x="2350" y="350"/>
                </a:cubicBezTo>
                <a:cubicBezTo>
                  <a:pt x="2335" y="350"/>
                  <a:pt x="2323" y="347"/>
                  <a:pt x="2316" y="341"/>
                </a:cubicBezTo>
                <a:cubicBezTo>
                  <a:pt x="2316" y="333"/>
                  <a:pt x="2316" y="333"/>
                  <a:pt x="2316" y="333"/>
                </a:cubicBezTo>
                <a:cubicBezTo>
                  <a:pt x="2361" y="252"/>
                  <a:pt x="2361" y="252"/>
                  <a:pt x="2361" y="252"/>
                </a:cubicBezTo>
                <a:close/>
                <a:moveTo>
                  <a:pt x="1672" y="1438"/>
                </a:moveTo>
                <a:cubicBezTo>
                  <a:pt x="505" y="3724"/>
                  <a:pt x="505" y="3724"/>
                  <a:pt x="505" y="3724"/>
                </a:cubicBezTo>
                <a:cubicBezTo>
                  <a:pt x="504" y="3736"/>
                  <a:pt x="500" y="3740"/>
                  <a:pt x="492" y="3737"/>
                </a:cubicBezTo>
                <a:cubicBezTo>
                  <a:pt x="488" y="3728"/>
                  <a:pt x="392" y="3679"/>
                  <a:pt x="204" y="3590"/>
                </a:cubicBezTo>
                <a:cubicBezTo>
                  <a:pt x="204" y="3583"/>
                  <a:pt x="204" y="3583"/>
                  <a:pt x="204" y="3583"/>
                </a:cubicBezTo>
                <a:cubicBezTo>
                  <a:pt x="733" y="2560"/>
                  <a:pt x="996" y="2045"/>
                  <a:pt x="992" y="2041"/>
                </a:cubicBezTo>
                <a:cubicBezTo>
                  <a:pt x="1192" y="1661"/>
                  <a:pt x="1192" y="1661"/>
                  <a:pt x="1192" y="1661"/>
                </a:cubicBezTo>
                <a:cubicBezTo>
                  <a:pt x="1437" y="1175"/>
                  <a:pt x="1437" y="1175"/>
                  <a:pt x="1437" y="1175"/>
                </a:cubicBezTo>
                <a:cubicBezTo>
                  <a:pt x="1446" y="1175"/>
                  <a:pt x="1446" y="1175"/>
                  <a:pt x="1446" y="1175"/>
                </a:cubicBezTo>
                <a:cubicBezTo>
                  <a:pt x="1508" y="1211"/>
                  <a:pt x="1508" y="1211"/>
                  <a:pt x="1508" y="1211"/>
                </a:cubicBezTo>
                <a:cubicBezTo>
                  <a:pt x="1719" y="1316"/>
                  <a:pt x="1719" y="1316"/>
                  <a:pt x="1719" y="1316"/>
                </a:cubicBezTo>
                <a:cubicBezTo>
                  <a:pt x="1727" y="1317"/>
                  <a:pt x="1732" y="1322"/>
                  <a:pt x="1732" y="1329"/>
                </a:cubicBezTo>
                <a:cubicBezTo>
                  <a:pt x="1672" y="1438"/>
                  <a:pt x="1672" y="1438"/>
                  <a:pt x="1672" y="1438"/>
                </a:cubicBezTo>
                <a:close/>
                <a:moveTo>
                  <a:pt x="1781" y="1275"/>
                </a:moveTo>
                <a:cubicBezTo>
                  <a:pt x="1770" y="1288"/>
                  <a:pt x="1770" y="1288"/>
                  <a:pt x="1770" y="1288"/>
                </a:cubicBezTo>
                <a:cubicBezTo>
                  <a:pt x="1762" y="1280"/>
                  <a:pt x="1762" y="1280"/>
                  <a:pt x="1762" y="1280"/>
                </a:cubicBezTo>
                <a:cubicBezTo>
                  <a:pt x="1448" y="1122"/>
                  <a:pt x="1448" y="1122"/>
                  <a:pt x="1448" y="1122"/>
                </a:cubicBezTo>
                <a:cubicBezTo>
                  <a:pt x="1446" y="1118"/>
                  <a:pt x="1446" y="1118"/>
                  <a:pt x="1446" y="1118"/>
                </a:cubicBezTo>
                <a:cubicBezTo>
                  <a:pt x="1986" y="62"/>
                  <a:pt x="1986" y="62"/>
                  <a:pt x="1986" y="62"/>
                </a:cubicBezTo>
                <a:cubicBezTo>
                  <a:pt x="1994" y="62"/>
                  <a:pt x="1994" y="62"/>
                  <a:pt x="1994" y="62"/>
                </a:cubicBezTo>
                <a:cubicBezTo>
                  <a:pt x="2115" y="114"/>
                  <a:pt x="2220" y="169"/>
                  <a:pt x="2310" y="226"/>
                </a:cubicBezTo>
                <a:cubicBezTo>
                  <a:pt x="2312" y="239"/>
                  <a:pt x="2312" y="239"/>
                  <a:pt x="2312" y="239"/>
                </a:cubicBezTo>
                <a:cubicBezTo>
                  <a:pt x="1781" y="1275"/>
                  <a:pt x="1781" y="1275"/>
                  <a:pt x="1781" y="1275"/>
                </a:cubicBezTo>
                <a:close/>
              </a:path>
            </a:pathLst>
          </a:custGeom>
          <a:solidFill>
            <a:srgbClr val="1F2123"/>
          </a:solidFill>
          <a:ln>
            <a:noFill/>
          </a:ln>
        </p:spPr>
        <p:txBody>
          <a:bodyPr anchor="ctr" anchorCtr="1"/>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ysClr val="windowText" lastClr="000000"/>
              </a:solidFill>
              <a:effectLst/>
              <a:uLnTx/>
              <a:uFillTx/>
            </a:endParaRPr>
          </a:p>
        </p:txBody>
      </p:sp>
      <p:sp>
        <p:nvSpPr>
          <p:cNvPr id="42" name="MH_Other_4"/>
          <p:cNvSpPr/>
          <p:nvPr userDrawn="1">
            <p:custDataLst>
              <p:tags r:id="rId7"/>
            </p:custDataLst>
          </p:nvPr>
        </p:nvSpPr>
        <p:spPr>
          <a:xfrm>
            <a:off x="314063" y="220781"/>
            <a:ext cx="554864" cy="554864"/>
          </a:xfrm>
          <a:prstGeom prst="ellipse">
            <a:avLst/>
          </a:prstGeom>
          <a:solidFill>
            <a:schemeClr val="accent2"/>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3" name="MH_Other_4"/>
          <p:cNvSpPr/>
          <p:nvPr userDrawn="1">
            <p:custDataLst>
              <p:tags r:id="rId8"/>
            </p:custDataLst>
          </p:nvPr>
        </p:nvSpPr>
        <p:spPr>
          <a:xfrm>
            <a:off x="-91413" y="674336"/>
            <a:ext cx="362583" cy="362583"/>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4" name="椭圆 43"/>
          <p:cNvSpPr/>
          <p:nvPr userDrawn="1">
            <p:custDataLst>
              <p:tags r:id="rId9"/>
            </p:custDataLst>
          </p:nvPr>
        </p:nvSpPr>
        <p:spPr>
          <a:xfrm>
            <a:off x="780124" y="417420"/>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5" name="MH_Other_4"/>
          <p:cNvSpPr/>
          <p:nvPr userDrawn="1">
            <p:custDataLst>
              <p:tags r:id="rId10"/>
            </p:custDataLst>
          </p:nvPr>
        </p:nvSpPr>
        <p:spPr>
          <a:xfrm>
            <a:off x="211608" y="15873"/>
            <a:ext cx="204908" cy="204908"/>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64" name="矩形 3"/>
          <p:cNvSpPr>
            <a:spLocks noChangeArrowheads="1"/>
          </p:cNvSpPr>
          <p:nvPr userDrawn="1">
            <p:custDataLst>
              <p:tags r:id="rId11"/>
            </p:custDataLst>
          </p:nvPr>
        </p:nvSpPr>
        <p:spPr bwMode="auto">
          <a:xfrm>
            <a:off x="1445277" y="515725"/>
            <a:ext cx="2172335" cy="37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42" tIns="45722" rIns="91442" bIns="45722">
            <a:spAutoFit/>
          </a:bodyPr>
          <a:lstStyle/>
          <a:p>
            <a:pPr marL="0" lvl="1" algn="ctr"/>
            <a:r>
              <a:rPr lang="en-US" altLang="zh-CN" sz="1865">
                <a:solidFill>
                  <a:schemeClr val="tx1">
                    <a:lumMod val="50000"/>
                    <a:lumOff val="50000"/>
                  </a:schemeClr>
                </a:solidFill>
                <a:latin typeface="微软雅黑" panose="020B0503020204020204" charset="-122"/>
                <a:ea typeface="微软雅黑" panose="020B0503020204020204" charset="-122"/>
              </a:rPr>
              <a:t>Teaching Analysis</a:t>
            </a:r>
            <a:endParaRPr lang="zh-CN" altLang="en-US" sz="1865">
              <a:solidFill>
                <a:schemeClr val="tx1">
                  <a:lumMod val="50000"/>
                  <a:lumOff val="50000"/>
                </a:schemeClr>
              </a:solidFill>
              <a:latin typeface="微软雅黑" panose="020B0503020204020204" charset="-122"/>
              <a:ea typeface="微软雅黑" panose="020B0503020204020204" charset="-122"/>
            </a:endParaRPr>
          </a:p>
        </p:txBody>
      </p:sp>
      <p:sp>
        <p:nvSpPr>
          <p:cNvPr id="65" name="标题 1"/>
          <p:cNvSpPr txBox="1"/>
          <p:nvPr userDrawn="1">
            <p:custDataLst>
              <p:tags r:id="rId12"/>
            </p:custDataLst>
          </p:nvPr>
        </p:nvSpPr>
        <p:spPr>
          <a:xfrm>
            <a:off x="1433391" y="90204"/>
            <a:ext cx="153924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vert="horz" wrap="none" lIns="91442" tIns="45722" rIns="91442" bIns="45722" rtlCol="0" anchor="ctr">
            <a:spAutoFit/>
          </a:bodyPr>
          <a:lstStyle>
            <a:lvl1pPr algn="l" defTabSz="914400" rtl="0" eaLnBrk="1" latinLnBrk="0" hangingPunct="1">
              <a:lnSpc>
                <a:spcPct val="90000"/>
              </a:lnSpc>
              <a:spcBef>
                <a:spcPct val="0"/>
              </a:spcBef>
              <a:buNone/>
              <a:defRPr lang="zh-CN" altLang="en-US" sz="2000" b="0" kern="1200">
                <a:solidFill>
                  <a:schemeClr val="tx1">
                    <a:lumMod val="85000"/>
                    <a:lumOff val="15000"/>
                  </a:schemeClr>
                </a:solidFill>
                <a:latin typeface="微软雅黑" panose="020B0503020204020204" charset="-122"/>
                <a:ea typeface="微软雅黑" panose="020B0503020204020204" charset="-122"/>
                <a:cs typeface="+mn-cs"/>
              </a:defRPr>
            </a:lvl1pPr>
          </a:lstStyle>
          <a:p>
            <a:pPr>
              <a:lnSpc>
                <a:spcPct val="100000"/>
              </a:lnSpc>
              <a:spcBef>
                <a:spcPct val="0"/>
              </a:spcBef>
            </a:pPr>
            <a:r>
              <a:rPr lang="zh-CN" altLang="en-US" sz="2665" b="1" kern="0">
                <a:solidFill>
                  <a:schemeClr val="accent1">
                    <a:lumMod val="75000"/>
                  </a:schemeClr>
                </a:solidFill>
              </a:rPr>
              <a:t>教学分析</a:t>
            </a:r>
            <a:endParaRPr lang="zh-CN" altLang="en-US" sz="2665" b="1" kern="0">
              <a:solidFill>
                <a:schemeClr val="accent1">
                  <a:lumMod val="75000"/>
                </a:schemeClr>
              </a:solidFill>
            </a:endParaRPr>
          </a:p>
        </p:txBody>
      </p:sp>
      <p:pic>
        <p:nvPicPr>
          <p:cNvPr id="11" name="图片 10"/>
          <p:cNvPicPr>
            <a:picLocks noChangeAspect="1"/>
          </p:cNvPicPr>
          <p:nvPr userDrawn="1">
            <p:custDataLst>
              <p:tags r:id="rId13"/>
            </p:custDataLst>
          </p:nvPr>
        </p:nvPicPr>
        <p:blipFill>
          <a:blip r:embed="rId14">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l="-2601" r="1"/>
          <a:stretch>
            <a:fillRect/>
          </a:stretch>
        </p:blipFill>
        <p:spPr>
          <a:xfrm flipH="1">
            <a:off x="10838851" y="5752592"/>
            <a:ext cx="2016073" cy="1898480"/>
          </a:xfrm>
          <a:prstGeom prst="rect">
            <a:avLst/>
          </a:prstGeom>
        </p:spPr>
      </p:pic>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8" name="组合 7"/>
          <p:cNvGrpSpPr/>
          <p:nvPr userDrawn="1">
            <p:custDataLst>
              <p:tags r:id="rId4"/>
            </p:custDataLst>
          </p:nvPr>
        </p:nvGrpSpPr>
        <p:grpSpPr>
          <a:xfrm>
            <a:off x="4976827" y="307747"/>
            <a:ext cx="2238347" cy="565604"/>
            <a:chOff x="4921404" y="1807328"/>
            <a:chExt cx="2238347" cy="565604"/>
          </a:xfrm>
        </p:grpSpPr>
        <p:grpSp>
          <p:nvGrpSpPr>
            <p:cNvPr id="9" name="组合 8"/>
            <p:cNvGrpSpPr/>
            <p:nvPr>
              <p:custDataLst>
                <p:tags r:id="rId5"/>
              </p:custDataLst>
            </p:nvPr>
          </p:nvGrpSpPr>
          <p:grpSpPr>
            <a:xfrm>
              <a:off x="4921404" y="1858301"/>
              <a:ext cx="421274" cy="421274"/>
              <a:chOff x="5578186" y="3034798"/>
              <a:chExt cx="1030070" cy="1030070"/>
            </a:xfrm>
          </p:grpSpPr>
          <p:sp>
            <p:nvSpPr>
              <p:cNvPr id="12" name="椭圆 11"/>
              <p:cNvSpPr/>
              <p:nvPr>
                <p:custDataLst>
                  <p:tags r:id="rId6"/>
                </p:custDataLst>
              </p:nvPr>
            </p:nvSpPr>
            <p:spPr>
              <a:xfrm>
                <a:off x="5578186" y="3034798"/>
                <a:ext cx="1030070" cy="1030070"/>
              </a:xfrm>
              <a:prstGeom prst="ellipse">
                <a:avLst/>
              </a:prstGeom>
              <a:solidFill>
                <a:srgbClr val="377D8D"/>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13" name="PA-testtube-56785"/>
              <p:cNvGrpSpPr>
                <a:grpSpLocks noChangeAspect="1"/>
              </p:cNvGrpSpPr>
              <p:nvPr>
                <p:custDataLst>
                  <p:tags r:id="rId7"/>
                </p:custDataLst>
              </p:nvPr>
            </p:nvGrpSpPr>
            <p:grpSpPr>
              <a:xfrm>
                <a:off x="5757830" y="3127674"/>
                <a:ext cx="673563" cy="767006"/>
                <a:chOff x="3252" y="1469"/>
                <a:chExt cx="1211" cy="1379"/>
              </a:xfrm>
            </p:grpSpPr>
            <p:sp>
              <p:nvSpPr>
                <p:cNvPr id="14" name="PA_任意多边形 1241"/>
                <p:cNvSpPr>
                  <a:spLocks noEditPoints="1"/>
                </p:cNvSpPr>
                <p:nvPr>
                  <p:custDataLst>
                    <p:tags r:id="rId8"/>
                  </p:custDataLst>
                </p:nvPr>
              </p:nvSpPr>
              <p:spPr bwMode="auto">
                <a:xfrm>
                  <a:off x="3375" y="1796"/>
                  <a:ext cx="1088" cy="1052"/>
                </a:xfrm>
                <a:custGeom>
                  <a:avLst/>
                  <a:gdLst>
                    <a:gd name="T0" fmla="*/ 2509 w 2882"/>
                    <a:gd name="T1" fmla="*/ 1154 h 2788"/>
                    <a:gd name="T2" fmla="*/ 1359 w 2882"/>
                    <a:gd name="T3" fmla="*/ 997 h 2788"/>
                    <a:gd name="T4" fmla="*/ 657 w 2882"/>
                    <a:gd name="T5" fmla="*/ 296 h 2788"/>
                    <a:gd name="T6" fmla="*/ 657 w 2882"/>
                    <a:gd name="T7" fmla="*/ 296 h 2788"/>
                    <a:gd name="T8" fmla="*/ 386 w 2882"/>
                    <a:gd name="T9" fmla="*/ 25 h 2788"/>
                    <a:gd name="T10" fmla="*/ 296 w 2882"/>
                    <a:gd name="T11" fmla="*/ 25 h 2788"/>
                    <a:gd name="T12" fmla="*/ 296 w 2882"/>
                    <a:gd name="T13" fmla="*/ 115 h 2788"/>
                    <a:gd name="T14" fmla="*/ 489 w 2882"/>
                    <a:gd name="T15" fmla="*/ 308 h 2788"/>
                    <a:gd name="T16" fmla="*/ 205 w 2882"/>
                    <a:gd name="T17" fmla="*/ 385 h 2788"/>
                    <a:gd name="T18" fmla="*/ 115 w 2882"/>
                    <a:gd name="T19" fmla="*/ 296 h 2788"/>
                    <a:gd name="T20" fmla="*/ 25 w 2882"/>
                    <a:gd name="T21" fmla="*/ 296 h 2788"/>
                    <a:gd name="T22" fmla="*/ 25 w 2882"/>
                    <a:gd name="T23" fmla="*/ 386 h 2788"/>
                    <a:gd name="T24" fmla="*/ 139 w 2882"/>
                    <a:gd name="T25" fmla="*/ 500 h 2788"/>
                    <a:gd name="T26" fmla="*/ 140 w 2882"/>
                    <a:gd name="T27" fmla="*/ 502 h 2788"/>
                    <a:gd name="T28" fmla="*/ 998 w 2882"/>
                    <a:gd name="T29" fmla="*/ 1359 h 2788"/>
                    <a:gd name="T30" fmla="*/ 1154 w 2882"/>
                    <a:gd name="T31" fmla="*/ 2508 h 2788"/>
                    <a:gd name="T32" fmla="*/ 1831 w 2882"/>
                    <a:gd name="T33" fmla="*/ 2788 h 2788"/>
                    <a:gd name="T34" fmla="*/ 2509 w 2882"/>
                    <a:gd name="T35" fmla="*/ 2508 h 2788"/>
                    <a:gd name="T36" fmla="*/ 2509 w 2882"/>
                    <a:gd name="T37" fmla="*/ 1154 h 2788"/>
                    <a:gd name="T38" fmla="*/ 2418 w 2882"/>
                    <a:gd name="T39" fmla="*/ 2418 h 2788"/>
                    <a:gd name="T40" fmla="*/ 1244 w 2882"/>
                    <a:gd name="T41" fmla="*/ 2418 h 2788"/>
                    <a:gd name="T42" fmla="*/ 1132 w 2882"/>
                    <a:gd name="T43" fmla="*/ 1383 h 2788"/>
                    <a:gd name="T44" fmla="*/ 1123 w 2882"/>
                    <a:gd name="T45" fmla="*/ 1304 h 2788"/>
                    <a:gd name="T46" fmla="*/ 454 w 2882"/>
                    <a:gd name="T47" fmla="*/ 635 h 2788"/>
                    <a:gd name="T48" fmla="*/ 454 w 2882"/>
                    <a:gd name="T49" fmla="*/ 634 h 2788"/>
                    <a:gd name="T50" fmla="*/ 309 w 2882"/>
                    <a:gd name="T51" fmla="*/ 489 h 2788"/>
                    <a:gd name="T52" fmla="*/ 593 w 2882"/>
                    <a:gd name="T53" fmla="*/ 412 h 2788"/>
                    <a:gd name="T54" fmla="*/ 635 w 2882"/>
                    <a:gd name="T55" fmla="*/ 454 h 2788"/>
                    <a:gd name="T56" fmla="*/ 635 w 2882"/>
                    <a:gd name="T57" fmla="*/ 454 h 2788"/>
                    <a:gd name="T58" fmla="*/ 1304 w 2882"/>
                    <a:gd name="T59" fmla="*/ 1123 h 2788"/>
                    <a:gd name="T60" fmla="*/ 1384 w 2882"/>
                    <a:gd name="T61" fmla="*/ 1132 h 2788"/>
                    <a:gd name="T62" fmla="*/ 2418 w 2882"/>
                    <a:gd name="T63" fmla="*/ 1244 h 2788"/>
                    <a:gd name="T64" fmla="*/ 2418 w 2882"/>
                    <a:gd name="T65" fmla="*/ 2418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82" h="2788">
                      <a:moveTo>
                        <a:pt x="2509" y="1154"/>
                      </a:moveTo>
                      <a:cubicBezTo>
                        <a:pt x="2205" y="850"/>
                        <a:pt x="1729" y="788"/>
                        <a:pt x="1359" y="997"/>
                      </a:cubicBezTo>
                      <a:lnTo>
                        <a:pt x="657" y="296"/>
                      </a:lnTo>
                      <a:cubicBezTo>
                        <a:pt x="657" y="296"/>
                        <a:pt x="657" y="296"/>
                        <a:pt x="657" y="296"/>
                      </a:cubicBezTo>
                      <a:lnTo>
                        <a:pt x="386" y="25"/>
                      </a:lnTo>
                      <a:cubicBezTo>
                        <a:pt x="361" y="0"/>
                        <a:pt x="321" y="0"/>
                        <a:pt x="296" y="25"/>
                      </a:cubicBezTo>
                      <a:cubicBezTo>
                        <a:pt x="271" y="50"/>
                        <a:pt x="271" y="90"/>
                        <a:pt x="296" y="115"/>
                      </a:cubicBezTo>
                      <a:lnTo>
                        <a:pt x="489" y="308"/>
                      </a:lnTo>
                      <a:lnTo>
                        <a:pt x="205" y="385"/>
                      </a:lnTo>
                      <a:lnTo>
                        <a:pt x="115" y="296"/>
                      </a:lnTo>
                      <a:cubicBezTo>
                        <a:pt x="90" y="271"/>
                        <a:pt x="50" y="271"/>
                        <a:pt x="25" y="296"/>
                      </a:cubicBezTo>
                      <a:cubicBezTo>
                        <a:pt x="0" y="321"/>
                        <a:pt x="0" y="361"/>
                        <a:pt x="25" y="386"/>
                      </a:cubicBezTo>
                      <a:lnTo>
                        <a:pt x="139" y="500"/>
                      </a:lnTo>
                      <a:cubicBezTo>
                        <a:pt x="140" y="501"/>
                        <a:pt x="140" y="501"/>
                        <a:pt x="140" y="502"/>
                      </a:cubicBezTo>
                      <a:lnTo>
                        <a:pt x="998" y="1359"/>
                      </a:lnTo>
                      <a:cubicBezTo>
                        <a:pt x="788" y="1729"/>
                        <a:pt x="850" y="2205"/>
                        <a:pt x="1154" y="2508"/>
                      </a:cubicBezTo>
                      <a:cubicBezTo>
                        <a:pt x="1341" y="2695"/>
                        <a:pt x="1586" y="2788"/>
                        <a:pt x="1831" y="2788"/>
                      </a:cubicBezTo>
                      <a:cubicBezTo>
                        <a:pt x="2077" y="2788"/>
                        <a:pt x="2322" y="2695"/>
                        <a:pt x="2509" y="2508"/>
                      </a:cubicBezTo>
                      <a:cubicBezTo>
                        <a:pt x="2882" y="2135"/>
                        <a:pt x="2882" y="1527"/>
                        <a:pt x="2509" y="1154"/>
                      </a:cubicBezTo>
                      <a:close/>
                      <a:moveTo>
                        <a:pt x="2418" y="2418"/>
                      </a:moveTo>
                      <a:cubicBezTo>
                        <a:pt x="2095" y="2742"/>
                        <a:pt x="1568" y="2742"/>
                        <a:pt x="1244" y="2418"/>
                      </a:cubicBezTo>
                      <a:cubicBezTo>
                        <a:pt x="970" y="2144"/>
                        <a:pt x="923" y="1709"/>
                        <a:pt x="1132" y="1383"/>
                      </a:cubicBezTo>
                      <a:cubicBezTo>
                        <a:pt x="1148" y="1358"/>
                        <a:pt x="1145" y="1325"/>
                        <a:pt x="1123" y="1304"/>
                      </a:cubicBezTo>
                      <a:lnTo>
                        <a:pt x="454" y="635"/>
                      </a:lnTo>
                      <a:cubicBezTo>
                        <a:pt x="454" y="635"/>
                        <a:pt x="454" y="635"/>
                        <a:pt x="454" y="634"/>
                      </a:cubicBezTo>
                      <a:lnTo>
                        <a:pt x="309" y="489"/>
                      </a:lnTo>
                      <a:lnTo>
                        <a:pt x="593" y="412"/>
                      </a:lnTo>
                      <a:lnTo>
                        <a:pt x="635" y="454"/>
                      </a:lnTo>
                      <a:lnTo>
                        <a:pt x="635" y="454"/>
                      </a:lnTo>
                      <a:lnTo>
                        <a:pt x="1304" y="1123"/>
                      </a:lnTo>
                      <a:cubicBezTo>
                        <a:pt x="1325" y="1144"/>
                        <a:pt x="1358" y="1148"/>
                        <a:pt x="1384" y="1132"/>
                      </a:cubicBezTo>
                      <a:cubicBezTo>
                        <a:pt x="1709" y="923"/>
                        <a:pt x="2144" y="970"/>
                        <a:pt x="2418" y="1244"/>
                      </a:cubicBezTo>
                      <a:cubicBezTo>
                        <a:pt x="2742" y="1568"/>
                        <a:pt x="2742" y="2094"/>
                        <a:pt x="2418" y="2418"/>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5" name="PA_椭圆 1242"/>
                <p:cNvSpPr>
                  <a:spLocks noChangeArrowheads="1"/>
                </p:cNvSpPr>
                <p:nvPr>
                  <p:custDataLst>
                    <p:tags r:id="rId9"/>
                  </p:custDataLst>
                </p:nvPr>
              </p:nvSpPr>
              <p:spPr bwMode="auto">
                <a:xfrm>
                  <a:off x="4048" y="2275"/>
                  <a:ext cx="48" cy="49"/>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6" name="PA_椭圆 1243"/>
                <p:cNvSpPr>
                  <a:spLocks noChangeArrowheads="1"/>
                </p:cNvSpPr>
                <p:nvPr>
                  <p:custDataLst>
                    <p:tags r:id="rId10"/>
                  </p:custDataLst>
                </p:nvPr>
              </p:nvSpPr>
              <p:spPr bwMode="auto">
                <a:xfrm>
                  <a:off x="3903" y="2372"/>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7" name="PA_任意多边形 1244"/>
                <p:cNvSpPr>
                  <a:spLocks noEditPoints="1"/>
                </p:cNvSpPr>
                <p:nvPr>
                  <p:custDataLst>
                    <p:tags r:id="rId11"/>
                  </p:custDataLst>
                </p:nvPr>
              </p:nvSpPr>
              <p:spPr bwMode="auto">
                <a:xfrm>
                  <a:off x="3492" y="1952"/>
                  <a:ext cx="919" cy="879"/>
                </a:xfrm>
                <a:custGeom>
                  <a:avLst/>
                  <a:gdLst>
                    <a:gd name="T0" fmla="*/ 2109 w 2433"/>
                    <a:gd name="T1" fmla="*/ 832 h 2330"/>
                    <a:gd name="T2" fmla="*/ 1075 w 2433"/>
                    <a:gd name="T3" fmla="*/ 720 h 2330"/>
                    <a:gd name="T4" fmla="*/ 995 w 2433"/>
                    <a:gd name="T5" fmla="*/ 711 h 2330"/>
                    <a:gd name="T6" fmla="*/ 326 w 2433"/>
                    <a:gd name="T7" fmla="*/ 42 h 2330"/>
                    <a:gd name="T8" fmla="*/ 326 w 2433"/>
                    <a:gd name="T9" fmla="*/ 42 h 2330"/>
                    <a:gd name="T10" fmla="*/ 284 w 2433"/>
                    <a:gd name="T11" fmla="*/ 0 h 2330"/>
                    <a:gd name="T12" fmla="*/ 0 w 2433"/>
                    <a:gd name="T13" fmla="*/ 77 h 2330"/>
                    <a:gd name="T14" fmla="*/ 145 w 2433"/>
                    <a:gd name="T15" fmla="*/ 222 h 2330"/>
                    <a:gd name="T16" fmla="*/ 145 w 2433"/>
                    <a:gd name="T17" fmla="*/ 223 h 2330"/>
                    <a:gd name="T18" fmla="*/ 814 w 2433"/>
                    <a:gd name="T19" fmla="*/ 892 h 2330"/>
                    <a:gd name="T20" fmla="*/ 823 w 2433"/>
                    <a:gd name="T21" fmla="*/ 971 h 2330"/>
                    <a:gd name="T22" fmla="*/ 935 w 2433"/>
                    <a:gd name="T23" fmla="*/ 2006 h 2330"/>
                    <a:gd name="T24" fmla="*/ 2109 w 2433"/>
                    <a:gd name="T25" fmla="*/ 2006 h 2330"/>
                    <a:gd name="T26" fmla="*/ 2109 w 2433"/>
                    <a:gd name="T27" fmla="*/ 832 h 2330"/>
                    <a:gd name="T28" fmla="*/ 962 w 2433"/>
                    <a:gd name="T29" fmla="*/ 1178 h 2330"/>
                    <a:gd name="T30" fmla="*/ 1153 w 2433"/>
                    <a:gd name="T31" fmla="*/ 986 h 2330"/>
                    <a:gd name="T32" fmla="*/ 1345 w 2433"/>
                    <a:gd name="T33" fmla="*/ 1178 h 2330"/>
                    <a:gd name="T34" fmla="*/ 1153 w 2433"/>
                    <a:gd name="T35" fmla="*/ 1369 h 2330"/>
                    <a:gd name="T36" fmla="*/ 962 w 2433"/>
                    <a:gd name="T37" fmla="*/ 1178 h 2330"/>
                    <a:gd name="T38" fmla="*/ 1409 w 2433"/>
                    <a:gd name="T39" fmla="*/ 2136 h 2330"/>
                    <a:gd name="T40" fmla="*/ 1217 w 2433"/>
                    <a:gd name="T41" fmla="*/ 1944 h 2330"/>
                    <a:gd name="T42" fmla="*/ 1409 w 2433"/>
                    <a:gd name="T43" fmla="*/ 1752 h 2330"/>
                    <a:gd name="T44" fmla="*/ 1600 w 2433"/>
                    <a:gd name="T45" fmla="*/ 1944 h 2330"/>
                    <a:gd name="T46" fmla="*/ 1409 w 2433"/>
                    <a:gd name="T47" fmla="*/ 2136 h 2330"/>
                    <a:gd name="T48" fmla="*/ 1536 w 2433"/>
                    <a:gd name="T49" fmla="*/ 1114 h 2330"/>
                    <a:gd name="T50" fmla="*/ 1345 w 2433"/>
                    <a:gd name="T51" fmla="*/ 922 h 2330"/>
                    <a:gd name="T52" fmla="*/ 1536 w 2433"/>
                    <a:gd name="T53" fmla="*/ 731 h 2330"/>
                    <a:gd name="T54" fmla="*/ 1728 w 2433"/>
                    <a:gd name="T55" fmla="*/ 922 h 2330"/>
                    <a:gd name="T56" fmla="*/ 1536 w 2433"/>
                    <a:gd name="T57" fmla="*/ 1114 h 2330"/>
                    <a:gd name="T58" fmla="*/ 2015 w 2433"/>
                    <a:gd name="T59" fmla="*/ 1497 h 2330"/>
                    <a:gd name="T60" fmla="*/ 1792 w 2433"/>
                    <a:gd name="T61" fmla="*/ 1274 h 2330"/>
                    <a:gd name="T62" fmla="*/ 2015 w 2433"/>
                    <a:gd name="T63" fmla="*/ 1050 h 2330"/>
                    <a:gd name="T64" fmla="*/ 2239 w 2433"/>
                    <a:gd name="T65" fmla="*/ 1274 h 2330"/>
                    <a:gd name="T66" fmla="*/ 2015 w 2433"/>
                    <a:gd name="T67" fmla="*/ 1497 h 2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33" h="2330">
                      <a:moveTo>
                        <a:pt x="2109" y="832"/>
                      </a:moveTo>
                      <a:cubicBezTo>
                        <a:pt x="1835" y="558"/>
                        <a:pt x="1400" y="511"/>
                        <a:pt x="1075" y="720"/>
                      </a:cubicBezTo>
                      <a:cubicBezTo>
                        <a:pt x="1049" y="736"/>
                        <a:pt x="1016" y="732"/>
                        <a:pt x="995" y="711"/>
                      </a:cubicBezTo>
                      <a:lnTo>
                        <a:pt x="326" y="42"/>
                      </a:lnTo>
                      <a:lnTo>
                        <a:pt x="326" y="42"/>
                      </a:lnTo>
                      <a:lnTo>
                        <a:pt x="284" y="0"/>
                      </a:lnTo>
                      <a:lnTo>
                        <a:pt x="0" y="77"/>
                      </a:lnTo>
                      <a:lnTo>
                        <a:pt x="145" y="222"/>
                      </a:lnTo>
                      <a:cubicBezTo>
                        <a:pt x="145" y="223"/>
                        <a:pt x="145" y="223"/>
                        <a:pt x="145" y="223"/>
                      </a:cubicBezTo>
                      <a:lnTo>
                        <a:pt x="814" y="892"/>
                      </a:lnTo>
                      <a:cubicBezTo>
                        <a:pt x="836" y="913"/>
                        <a:pt x="839" y="946"/>
                        <a:pt x="823" y="971"/>
                      </a:cubicBezTo>
                      <a:cubicBezTo>
                        <a:pt x="614" y="1297"/>
                        <a:pt x="661" y="1732"/>
                        <a:pt x="935" y="2006"/>
                      </a:cubicBezTo>
                      <a:cubicBezTo>
                        <a:pt x="1259" y="2330"/>
                        <a:pt x="1786" y="2330"/>
                        <a:pt x="2109" y="2006"/>
                      </a:cubicBezTo>
                      <a:cubicBezTo>
                        <a:pt x="2433" y="1682"/>
                        <a:pt x="2433" y="1156"/>
                        <a:pt x="2109" y="832"/>
                      </a:cubicBezTo>
                      <a:close/>
                      <a:moveTo>
                        <a:pt x="962" y="1178"/>
                      </a:moveTo>
                      <a:cubicBezTo>
                        <a:pt x="962" y="1072"/>
                        <a:pt x="1048" y="986"/>
                        <a:pt x="1153" y="986"/>
                      </a:cubicBezTo>
                      <a:cubicBezTo>
                        <a:pt x="1259" y="986"/>
                        <a:pt x="1345" y="1072"/>
                        <a:pt x="1345" y="1178"/>
                      </a:cubicBezTo>
                      <a:cubicBezTo>
                        <a:pt x="1345" y="1283"/>
                        <a:pt x="1259" y="1369"/>
                        <a:pt x="1153" y="1369"/>
                      </a:cubicBezTo>
                      <a:cubicBezTo>
                        <a:pt x="1048" y="1369"/>
                        <a:pt x="962" y="1283"/>
                        <a:pt x="962" y="1178"/>
                      </a:cubicBezTo>
                      <a:close/>
                      <a:moveTo>
                        <a:pt x="1409" y="2136"/>
                      </a:moveTo>
                      <a:cubicBezTo>
                        <a:pt x="1303" y="2136"/>
                        <a:pt x="1217" y="2050"/>
                        <a:pt x="1217" y="1944"/>
                      </a:cubicBezTo>
                      <a:cubicBezTo>
                        <a:pt x="1217" y="1838"/>
                        <a:pt x="1303" y="1752"/>
                        <a:pt x="1409" y="1752"/>
                      </a:cubicBezTo>
                      <a:cubicBezTo>
                        <a:pt x="1514" y="1752"/>
                        <a:pt x="1600" y="1838"/>
                        <a:pt x="1600" y="1944"/>
                      </a:cubicBezTo>
                      <a:cubicBezTo>
                        <a:pt x="1600" y="2050"/>
                        <a:pt x="1514" y="2136"/>
                        <a:pt x="1409" y="2136"/>
                      </a:cubicBezTo>
                      <a:close/>
                      <a:moveTo>
                        <a:pt x="1536" y="1114"/>
                      </a:moveTo>
                      <a:cubicBezTo>
                        <a:pt x="1431" y="1114"/>
                        <a:pt x="1345" y="1028"/>
                        <a:pt x="1345" y="922"/>
                      </a:cubicBezTo>
                      <a:cubicBezTo>
                        <a:pt x="1345" y="817"/>
                        <a:pt x="1431" y="731"/>
                        <a:pt x="1536" y="731"/>
                      </a:cubicBezTo>
                      <a:cubicBezTo>
                        <a:pt x="1642" y="731"/>
                        <a:pt x="1728" y="817"/>
                        <a:pt x="1728" y="922"/>
                      </a:cubicBezTo>
                      <a:cubicBezTo>
                        <a:pt x="1728" y="1028"/>
                        <a:pt x="1642" y="1114"/>
                        <a:pt x="1536" y="1114"/>
                      </a:cubicBezTo>
                      <a:close/>
                      <a:moveTo>
                        <a:pt x="2015" y="1497"/>
                      </a:moveTo>
                      <a:cubicBezTo>
                        <a:pt x="1892" y="1497"/>
                        <a:pt x="1792" y="1397"/>
                        <a:pt x="1792" y="1274"/>
                      </a:cubicBezTo>
                      <a:cubicBezTo>
                        <a:pt x="1792" y="1150"/>
                        <a:pt x="1892" y="1050"/>
                        <a:pt x="2015" y="1050"/>
                      </a:cubicBezTo>
                      <a:cubicBezTo>
                        <a:pt x="2139" y="1050"/>
                        <a:pt x="2239" y="1150"/>
                        <a:pt x="2239" y="1274"/>
                      </a:cubicBezTo>
                      <a:cubicBezTo>
                        <a:pt x="2239" y="1397"/>
                        <a:pt x="2139" y="1497"/>
                        <a:pt x="2015" y="1497"/>
                      </a:cubicBezTo>
                      <a:close/>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8" name="PA_椭圆 1245"/>
                <p:cNvSpPr>
                  <a:spLocks noChangeArrowheads="1"/>
                </p:cNvSpPr>
                <p:nvPr>
                  <p:custDataLst>
                    <p:tags r:id="rId12"/>
                  </p:custDataLst>
                </p:nvPr>
              </p:nvSpPr>
              <p:spPr bwMode="auto">
                <a:xfrm>
                  <a:off x="4217" y="2396"/>
                  <a:ext cx="72" cy="72"/>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9" name="PA_椭圆 1246"/>
                <p:cNvSpPr>
                  <a:spLocks noChangeArrowheads="1"/>
                </p:cNvSpPr>
                <p:nvPr>
                  <p:custDataLst>
                    <p:tags r:id="rId13"/>
                  </p:custDataLst>
                </p:nvPr>
              </p:nvSpPr>
              <p:spPr bwMode="auto">
                <a:xfrm>
                  <a:off x="4000" y="2661"/>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0" name="PA_任意多边形 1247"/>
                <p:cNvSpPr>
                  <a:spLocks noEditPoints="1"/>
                </p:cNvSpPr>
                <p:nvPr>
                  <p:custDataLst>
                    <p:tags r:id="rId14"/>
                  </p:custDataLst>
                </p:nvPr>
              </p:nvSpPr>
              <p:spPr bwMode="auto">
                <a:xfrm>
                  <a:off x="4169" y="2348"/>
                  <a:ext cx="168" cy="169"/>
                </a:xfrm>
                <a:custGeom>
                  <a:avLst/>
                  <a:gdLst>
                    <a:gd name="T0" fmla="*/ 223 w 447"/>
                    <a:gd name="T1" fmla="*/ 0 h 447"/>
                    <a:gd name="T2" fmla="*/ 0 w 447"/>
                    <a:gd name="T3" fmla="*/ 224 h 447"/>
                    <a:gd name="T4" fmla="*/ 223 w 447"/>
                    <a:gd name="T5" fmla="*/ 447 h 447"/>
                    <a:gd name="T6" fmla="*/ 447 w 447"/>
                    <a:gd name="T7" fmla="*/ 224 h 447"/>
                    <a:gd name="T8" fmla="*/ 223 w 447"/>
                    <a:gd name="T9" fmla="*/ 0 h 447"/>
                    <a:gd name="T10" fmla="*/ 223 w 447"/>
                    <a:gd name="T11" fmla="*/ 319 h 447"/>
                    <a:gd name="T12" fmla="*/ 128 w 447"/>
                    <a:gd name="T13" fmla="*/ 224 h 447"/>
                    <a:gd name="T14" fmla="*/ 223 w 447"/>
                    <a:gd name="T15" fmla="*/ 128 h 447"/>
                    <a:gd name="T16" fmla="*/ 319 w 447"/>
                    <a:gd name="T17" fmla="*/ 224 h 447"/>
                    <a:gd name="T18" fmla="*/ 223 w 447"/>
                    <a:gd name="T19" fmla="*/ 319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7" h="447">
                      <a:moveTo>
                        <a:pt x="223" y="0"/>
                      </a:moveTo>
                      <a:cubicBezTo>
                        <a:pt x="100" y="0"/>
                        <a:pt x="0" y="100"/>
                        <a:pt x="0" y="224"/>
                      </a:cubicBezTo>
                      <a:cubicBezTo>
                        <a:pt x="0" y="347"/>
                        <a:pt x="100" y="447"/>
                        <a:pt x="223" y="447"/>
                      </a:cubicBezTo>
                      <a:cubicBezTo>
                        <a:pt x="347" y="447"/>
                        <a:pt x="447" y="347"/>
                        <a:pt x="447" y="224"/>
                      </a:cubicBezTo>
                      <a:cubicBezTo>
                        <a:pt x="447" y="100"/>
                        <a:pt x="347" y="0"/>
                        <a:pt x="223" y="0"/>
                      </a:cubicBezTo>
                      <a:close/>
                      <a:moveTo>
                        <a:pt x="223" y="319"/>
                      </a:moveTo>
                      <a:cubicBezTo>
                        <a:pt x="171" y="319"/>
                        <a:pt x="128" y="276"/>
                        <a:pt x="128" y="224"/>
                      </a:cubicBezTo>
                      <a:cubicBezTo>
                        <a:pt x="128" y="171"/>
                        <a:pt x="171" y="128"/>
                        <a:pt x="223" y="128"/>
                      </a:cubicBezTo>
                      <a:cubicBezTo>
                        <a:pt x="276" y="128"/>
                        <a:pt x="319" y="171"/>
                        <a:pt x="319" y="224"/>
                      </a:cubicBezTo>
                      <a:cubicBezTo>
                        <a:pt x="319" y="276"/>
                        <a:pt x="276" y="319"/>
                        <a:pt x="223" y="319"/>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1" name="PA_任意多边形 1248"/>
                <p:cNvSpPr>
                  <a:spLocks noEditPoints="1"/>
                </p:cNvSpPr>
                <p:nvPr>
                  <p:custDataLst>
                    <p:tags r:id="rId15"/>
                  </p:custDataLst>
                </p:nvPr>
              </p:nvSpPr>
              <p:spPr bwMode="auto">
                <a:xfrm>
                  <a:off x="3951" y="2613"/>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2" name="PA_任意多边形 1249"/>
                <p:cNvSpPr>
                  <a:spLocks noEditPoints="1"/>
                </p:cNvSpPr>
                <p:nvPr>
                  <p:custDataLst>
                    <p:tags r:id="rId16"/>
                  </p:custDataLst>
                </p:nvPr>
              </p:nvSpPr>
              <p:spPr bwMode="auto">
                <a:xfrm>
                  <a:off x="3855" y="2324"/>
                  <a:ext cx="145" cy="144"/>
                </a:xfrm>
                <a:custGeom>
                  <a:avLst/>
                  <a:gdLst>
                    <a:gd name="T0" fmla="*/ 383 w 383"/>
                    <a:gd name="T1" fmla="*/ 192 h 383"/>
                    <a:gd name="T2" fmla="*/ 191 w 383"/>
                    <a:gd name="T3" fmla="*/ 0 h 383"/>
                    <a:gd name="T4" fmla="*/ 0 w 383"/>
                    <a:gd name="T5" fmla="*/ 192 h 383"/>
                    <a:gd name="T6" fmla="*/ 191 w 383"/>
                    <a:gd name="T7" fmla="*/ 383 h 383"/>
                    <a:gd name="T8" fmla="*/ 383 w 383"/>
                    <a:gd name="T9" fmla="*/ 192 h 383"/>
                    <a:gd name="T10" fmla="*/ 191 w 383"/>
                    <a:gd name="T11" fmla="*/ 256 h 383"/>
                    <a:gd name="T12" fmla="*/ 127 w 383"/>
                    <a:gd name="T13" fmla="*/ 192 h 383"/>
                    <a:gd name="T14" fmla="*/ 191 w 383"/>
                    <a:gd name="T15" fmla="*/ 128 h 383"/>
                    <a:gd name="T16" fmla="*/ 255 w 383"/>
                    <a:gd name="T17" fmla="*/ 192 h 383"/>
                    <a:gd name="T18" fmla="*/ 191 w 383"/>
                    <a:gd name="T19" fmla="*/ 256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383" y="192"/>
                      </a:moveTo>
                      <a:cubicBezTo>
                        <a:pt x="383" y="86"/>
                        <a:pt x="297" y="0"/>
                        <a:pt x="191" y="0"/>
                      </a:cubicBezTo>
                      <a:cubicBezTo>
                        <a:pt x="86" y="0"/>
                        <a:pt x="0" y="86"/>
                        <a:pt x="0" y="192"/>
                      </a:cubicBezTo>
                      <a:cubicBezTo>
                        <a:pt x="0" y="297"/>
                        <a:pt x="86" y="383"/>
                        <a:pt x="191" y="383"/>
                      </a:cubicBezTo>
                      <a:cubicBezTo>
                        <a:pt x="297" y="383"/>
                        <a:pt x="383" y="297"/>
                        <a:pt x="383" y="192"/>
                      </a:cubicBezTo>
                      <a:close/>
                      <a:moveTo>
                        <a:pt x="191" y="256"/>
                      </a:moveTo>
                      <a:cubicBezTo>
                        <a:pt x="156" y="256"/>
                        <a:pt x="127" y="227"/>
                        <a:pt x="127" y="192"/>
                      </a:cubicBezTo>
                      <a:cubicBezTo>
                        <a:pt x="127" y="157"/>
                        <a:pt x="156" y="128"/>
                        <a:pt x="191" y="128"/>
                      </a:cubicBezTo>
                      <a:cubicBezTo>
                        <a:pt x="226" y="128"/>
                        <a:pt x="255" y="157"/>
                        <a:pt x="255" y="192"/>
                      </a:cubicBezTo>
                      <a:cubicBezTo>
                        <a:pt x="255" y="227"/>
                        <a:pt x="226" y="256"/>
                        <a:pt x="191"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3" name="PA_任意多边形 1250"/>
                <p:cNvSpPr>
                  <a:spLocks noEditPoints="1"/>
                </p:cNvSpPr>
                <p:nvPr>
                  <p:custDataLst>
                    <p:tags r:id="rId17"/>
                  </p:custDataLst>
                </p:nvPr>
              </p:nvSpPr>
              <p:spPr bwMode="auto">
                <a:xfrm>
                  <a:off x="4000" y="2228"/>
                  <a:ext cx="144" cy="144"/>
                </a:xfrm>
                <a:custGeom>
                  <a:avLst/>
                  <a:gdLst>
                    <a:gd name="T0" fmla="*/ 191 w 383"/>
                    <a:gd name="T1" fmla="*/ 0 h 383"/>
                    <a:gd name="T2" fmla="*/ 0 w 383"/>
                    <a:gd name="T3" fmla="*/ 191 h 383"/>
                    <a:gd name="T4" fmla="*/ 191 w 383"/>
                    <a:gd name="T5" fmla="*/ 383 h 383"/>
                    <a:gd name="T6" fmla="*/ 383 w 383"/>
                    <a:gd name="T7" fmla="*/ 191 h 383"/>
                    <a:gd name="T8" fmla="*/ 191 w 383"/>
                    <a:gd name="T9" fmla="*/ 0 h 383"/>
                    <a:gd name="T10" fmla="*/ 191 w 383"/>
                    <a:gd name="T11" fmla="*/ 255 h 383"/>
                    <a:gd name="T12" fmla="*/ 128 w 383"/>
                    <a:gd name="T13" fmla="*/ 191 h 383"/>
                    <a:gd name="T14" fmla="*/ 191 w 383"/>
                    <a:gd name="T15" fmla="*/ 127 h 383"/>
                    <a:gd name="T16" fmla="*/ 255 w 383"/>
                    <a:gd name="T17" fmla="*/ 191 h 383"/>
                    <a:gd name="T18" fmla="*/ 191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1" y="0"/>
                      </a:moveTo>
                      <a:cubicBezTo>
                        <a:pt x="86" y="0"/>
                        <a:pt x="0" y="86"/>
                        <a:pt x="0" y="191"/>
                      </a:cubicBezTo>
                      <a:cubicBezTo>
                        <a:pt x="0" y="297"/>
                        <a:pt x="86" y="383"/>
                        <a:pt x="191" y="383"/>
                      </a:cubicBezTo>
                      <a:cubicBezTo>
                        <a:pt x="297" y="383"/>
                        <a:pt x="383" y="297"/>
                        <a:pt x="383" y="191"/>
                      </a:cubicBezTo>
                      <a:cubicBezTo>
                        <a:pt x="383" y="86"/>
                        <a:pt x="297" y="0"/>
                        <a:pt x="191" y="0"/>
                      </a:cubicBezTo>
                      <a:close/>
                      <a:moveTo>
                        <a:pt x="191" y="255"/>
                      </a:moveTo>
                      <a:cubicBezTo>
                        <a:pt x="156" y="255"/>
                        <a:pt x="128" y="227"/>
                        <a:pt x="128" y="191"/>
                      </a:cubicBezTo>
                      <a:cubicBezTo>
                        <a:pt x="128" y="156"/>
                        <a:pt x="156" y="127"/>
                        <a:pt x="191" y="127"/>
                      </a:cubicBezTo>
                      <a:cubicBezTo>
                        <a:pt x="227" y="127"/>
                        <a:pt x="255" y="156"/>
                        <a:pt x="255" y="191"/>
                      </a:cubicBezTo>
                      <a:cubicBezTo>
                        <a:pt x="255" y="227"/>
                        <a:pt x="227" y="255"/>
                        <a:pt x="191"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4" name="PA_任意多边形 1251"/>
                <p:cNvSpPr>
                  <a:spLocks noEditPoints="1"/>
                </p:cNvSpPr>
                <p:nvPr>
                  <p:custDataLst>
                    <p:tags r:id="rId18"/>
                  </p:custDataLst>
                </p:nvPr>
              </p:nvSpPr>
              <p:spPr bwMode="auto">
                <a:xfrm>
                  <a:off x="3252" y="2035"/>
                  <a:ext cx="145" cy="144"/>
                </a:xfrm>
                <a:custGeom>
                  <a:avLst/>
                  <a:gdLst>
                    <a:gd name="T0" fmla="*/ 192 w 383"/>
                    <a:gd name="T1" fmla="*/ 0 h 383"/>
                    <a:gd name="T2" fmla="*/ 0 w 383"/>
                    <a:gd name="T3" fmla="*/ 191 h 383"/>
                    <a:gd name="T4" fmla="*/ 192 w 383"/>
                    <a:gd name="T5" fmla="*/ 383 h 383"/>
                    <a:gd name="T6" fmla="*/ 383 w 383"/>
                    <a:gd name="T7" fmla="*/ 191 h 383"/>
                    <a:gd name="T8" fmla="*/ 192 w 383"/>
                    <a:gd name="T9" fmla="*/ 0 h 383"/>
                    <a:gd name="T10" fmla="*/ 192 w 383"/>
                    <a:gd name="T11" fmla="*/ 255 h 383"/>
                    <a:gd name="T12" fmla="*/ 128 w 383"/>
                    <a:gd name="T13" fmla="*/ 191 h 383"/>
                    <a:gd name="T14" fmla="*/ 192 w 383"/>
                    <a:gd name="T15" fmla="*/ 128 h 383"/>
                    <a:gd name="T16" fmla="*/ 256 w 383"/>
                    <a:gd name="T17" fmla="*/ 191 h 383"/>
                    <a:gd name="T18" fmla="*/ 192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2" y="0"/>
                      </a:moveTo>
                      <a:cubicBezTo>
                        <a:pt x="86" y="0"/>
                        <a:pt x="0" y="86"/>
                        <a:pt x="0" y="191"/>
                      </a:cubicBezTo>
                      <a:cubicBezTo>
                        <a:pt x="0" y="297"/>
                        <a:pt x="86" y="383"/>
                        <a:pt x="192" y="383"/>
                      </a:cubicBezTo>
                      <a:cubicBezTo>
                        <a:pt x="297" y="383"/>
                        <a:pt x="383" y="297"/>
                        <a:pt x="383" y="191"/>
                      </a:cubicBezTo>
                      <a:cubicBezTo>
                        <a:pt x="383" y="86"/>
                        <a:pt x="297" y="0"/>
                        <a:pt x="192" y="0"/>
                      </a:cubicBezTo>
                      <a:close/>
                      <a:moveTo>
                        <a:pt x="192" y="255"/>
                      </a:moveTo>
                      <a:cubicBezTo>
                        <a:pt x="157" y="255"/>
                        <a:pt x="128" y="227"/>
                        <a:pt x="128" y="191"/>
                      </a:cubicBezTo>
                      <a:cubicBezTo>
                        <a:pt x="128" y="156"/>
                        <a:pt x="157" y="128"/>
                        <a:pt x="192" y="128"/>
                      </a:cubicBezTo>
                      <a:cubicBezTo>
                        <a:pt x="227" y="128"/>
                        <a:pt x="256" y="156"/>
                        <a:pt x="256" y="191"/>
                      </a:cubicBezTo>
                      <a:cubicBezTo>
                        <a:pt x="256" y="227"/>
                        <a:pt x="227" y="255"/>
                        <a:pt x="192"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5" name="PA_任意多边形 1252"/>
                <p:cNvSpPr>
                  <a:spLocks noEditPoints="1"/>
                </p:cNvSpPr>
                <p:nvPr>
                  <p:custDataLst>
                    <p:tags r:id="rId19"/>
                  </p:custDataLst>
                </p:nvPr>
              </p:nvSpPr>
              <p:spPr bwMode="auto">
                <a:xfrm>
                  <a:off x="3252" y="2275"/>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6" name="PA_任意多边形 1253"/>
                <p:cNvSpPr/>
                <p:nvPr>
                  <p:custDataLst>
                    <p:tags r:id="rId20"/>
                  </p:custDataLst>
                </p:nvPr>
              </p:nvSpPr>
              <p:spPr bwMode="auto">
                <a:xfrm>
                  <a:off x="3328" y="1469"/>
                  <a:ext cx="146" cy="329"/>
                </a:xfrm>
                <a:custGeom>
                  <a:avLst/>
                  <a:gdLst>
                    <a:gd name="T0" fmla="*/ 158 w 387"/>
                    <a:gd name="T1" fmla="*/ 842 h 871"/>
                    <a:gd name="T2" fmla="*/ 211 w 387"/>
                    <a:gd name="T3" fmla="*/ 871 h 871"/>
                    <a:gd name="T4" fmla="*/ 246 w 387"/>
                    <a:gd name="T5" fmla="*/ 861 h 871"/>
                    <a:gd name="T6" fmla="*/ 265 w 387"/>
                    <a:gd name="T7" fmla="*/ 772 h 871"/>
                    <a:gd name="T8" fmla="*/ 244 w 387"/>
                    <a:gd name="T9" fmla="*/ 472 h 871"/>
                    <a:gd name="T10" fmla="*/ 236 w 387"/>
                    <a:gd name="T11" fmla="*/ 37 h 871"/>
                    <a:gd name="T12" fmla="*/ 148 w 387"/>
                    <a:gd name="T13" fmla="*/ 19 h 871"/>
                    <a:gd name="T14" fmla="*/ 129 w 387"/>
                    <a:gd name="T15" fmla="*/ 107 h 871"/>
                    <a:gd name="T16" fmla="*/ 146 w 387"/>
                    <a:gd name="T17" fmla="*/ 390 h 871"/>
                    <a:gd name="T18" fmla="*/ 158 w 387"/>
                    <a:gd name="T19" fmla="*/ 842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871">
                      <a:moveTo>
                        <a:pt x="158" y="842"/>
                      </a:moveTo>
                      <a:cubicBezTo>
                        <a:pt x="170" y="861"/>
                        <a:pt x="191" y="871"/>
                        <a:pt x="211" y="871"/>
                      </a:cubicBezTo>
                      <a:cubicBezTo>
                        <a:pt x="223" y="871"/>
                        <a:pt x="236" y="868"/>
                        <a:pt x="246" y="861"/>
                      </a:cubicBezTo>
                      <a:cubicBezTo>
                        <a:pt x="276" y="841"/>
                        <a:pt x="284" y="802"/>
                        <a:pt x="265" y="772"/>
                      </a:cubicBezTo>
                      <a:cubicBezTo>
                        <a:pt x="145" y="590"/>
                        <a:pt x="187" y="541"/>
                        <a:pt x="244" y="472"/>
                      </a:cubicBezTo>
                      <a:cubicBezTo>
                        <a:pt x="326" y="374"/>
                        <a:pt x="387" y="267"/>
                        <a:pt x="236" y="37"/>
                      </a:cubicBezTo>
                      <a:cubicBezTo>
                        <a:pt x="217" y="8"/>
                        <a:pt x="177" y="0"/>
                        <a:pt x="148" y="19"/>
                      </a:cubicBezTo>
                      <a:cubicBezTo>
                        <a:pt x="118" y="38"/>
                        <a:pt x="110" y="78"/>
                        <a:pt x="129" y="107"/>
                      </a:cubicBezTo>
                      <a:cubicBezTo>
                        <a:pt x="240" y="277"/>
                        <a:pt x="203" y="322"/>
                        <a:pt x="146" y="390"/>
                      </a:cubicBezTo>
                      <a:cubicBezTo>
                        <a:pt x="62" y="491"/>
                        <a:pt x="0" y="601"/>
                        <a:pt x="158" y="842"/>
                      </a:cubicBezTo>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7" name="PA_椭圆 1254"/>
                <p:cNvSpPr>
                  <a:spLocks noChangeArrowheads="1"/>
                </p:cNvSpPr>
                <p:nvPr>
                  <p:custDataLst>
                    <p:tags r:id="rId21"/>
                  </p:custDataLst>
                </p:nvPr>
              </p:nvSpPr>
              <p:spPr bwMode="auto">
                <a:xfrm>
                  <a:off x="3300" y="2083"/>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8" name="PA_椭圆 1255"/>
                <p:cNvSpPr>
                  <a:spLocks noChangeArrowheads="1"/>
                </p:cNvSpPr>
                <p:nvPr>
                  <p:custDataLst>
                    <p:tags r:id="rId22"/>
                  </p:custDataLst>
                </p:nvPr>
              </p:nvSpPr>
              <p:spPr bwMode="auto">
                <a:xfrm>
                  <a:off x="3300" y="2324"/>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grpSp>
        </p:grpSp>
        <p:sp>
          <p:nvSpPr>
            <p:cNvPr id="10" name="文本框 9"/>
            <p:cNvSpPr txBox="1"/>
            <p:nvPr>
              <p:custDataLst>
                <p:tags r:id="rId23"/>
              </p:custDataLst>
            </p:nvPr>
          </p:nvSpPr>
          <p:spPr>
            <a:xfrm>
              <a:off x="5404952" y="1807328"/>
              <a:ext cx="1754799" cy="565604"/>
            </a:xfrm>
            <a:prstGeom prst="rect">
              <a:avLst/>
            </a:prstGeom>
            <a:noFill/>
          </p:spPr>
          <p:txBody>
            <a:bodyPr wrap="square" rtlCol="0">
              <a:spAutoFit/>
            </a:bodyPr>
            <a:lstStyle/>
            <a:p>
              <a:pPr algn="dist">
                <a:lnSpc>
                  <a:spcPct val="120000"/>
                </a:lnSpc>
              </a:pPr>
              <a:r>
                <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rPr>
                <a:t>课堂小结</a:t>
              </a:r>
              <a:endPar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cxnSp>
          <p:nvCxnSpPr>
            <p:cNvPr id="11" name="直接连接符 10"/>
            <p:cNvCxnSpPr/>
            <p:nvPr>
              <p:custDataLst>
                <p:tags r:id="rId24"/>
              </p:custDataLst>
            </p:nvPr>
          </p:nvCxnSpPr>
          <p:spPr>
            <a:xfrm flipH="1">
              <a:off x="5409827" y="1851323"/>
              <a:ext cx="0" cy="435231"/>
            </a:xfrm>
            <a:prstGeom prst="line">
              <a:avLst/>
            </a:prstGeom>
            <a:ln w="28575">
              <a:solidFill>
                <a:srgbClr val="377D8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节标题">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8" name="图片 7" descr="包含织物的图片  说明已自动生成"/>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长方形 11"/>
          <p:cNvSpPr/>
          <p:nvPr userDrawn="1">
            <p:custDataLst>
              <p:tags r:id="rId5"/>
            </p:custDataLst>
          </p:nvPr>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6" name="图片 15" descr="包含花朵、植物的图片  说明已自动生成"/>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图片 18" descr="包含软体动物、昆虫的图片  说明已自动生成"/>
          <p:cNvPicPr>
            <a:picLocks noChangeAspect="1"/>
          </p:cNvPicPr>
          <p:nvPr userDrawn="1">
            <p:custDataLst>
              <p:tags r:id="rId8"/>
            </p:custDataLst>
          </p:nvPr>
        </p:nvPicPr>
        <p:blipFill>
          <a:blip r:embed="rId9">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标题 1"/>
          <p:cNvSpPr>
            <a:spLocks noGrp="1"/>
          </p:cNvSpPr>
          <p:nvPr>
            <p:ph type="title"/>
            <p:custDataLst>
              <p:tags r:id="rId10"/>
            </p:custDataLst>
          </p:nvPr>
        </p:nvSpPr>
        <p:spPr>
          <a:xfrm>
            <a:off x="1743456" y="2404872"/>
            <a:ext cx="8705088" cy="2002536"/>
          </a:xfrm>
        </p:spPr>
        <p:txBody>
          <a:bodyPr rtlCol="0" anchor="t">
            <a:normAutofit/>
          </a:bodyPr>
          <a:lstStyle>
            <a:lvl1pPr algn="ctr">
              <a:defRPr lang="zh-CN" sz="4400"/>
            </a:lvl1pPr>
          </a:lstStyle>
          <a:p>
            <a:pPr rtl="0"/>
            <a:r>
              <a:rPr lang="zh-CN" altLang="en-US"/>
              <a:t>单击此处编辑母版标题样式</a:t>
            </a:r>
            <a:endParaRPr lang="zh-CN"/>
          </a:p>
        </p:txBody>
      </p:sp>
      <p:sp>
        <p:nvSpPr>
          <p:cNvPr id="3" name="文本占位符 2"/>
          <p:cNvSpPr>
            <a:spLocks noGrp="1"/>
          </p:cNvSpPr>
          <p:nvPr>
            <p:ph type="body" idx="1"/>
            <p:custDataLst>
              <p:tags r:id="rId11"/>
            </p:custDataLst>
          </p:nvPr>
        </p:nvSpPr>
        <p:spPr>
          <a:xfrm>
            <a:off x="1743454" y="3964517"/>
            <a:ext cx="8705089" cy="457200"/>
          </a:xfrm>
        </p:spPr>
        <p:txBody>
          <a:bodyPr rtlCol="0" anchor="ctr"/>
          <a:lstStyle>
            <a:lvl1pPr marL="0" indent="0" algn="ctr">
              <a:buNone/>
              <a:defRPr lang="zh-CN" sz="2400">
                <a:solidFill>
                  <a:schemeClr val="accent3"/>
                </a:solidFill>
              </a:defRPr>
            </a:lvl1pPr>
            <a:lvl2pPr marL="457200" indent="0">
              <a:buNone/>
              <a:defRPr lang="zh-CN" sz="2000">
                <a:solidFill>
                  <a:schemeClr val="tx1">
                    <a:tint val="75000"/>
                  </a:schemeClr>
                </a:solidFill>
              </a:defRPr>
            </a:lvl2pPr>
            <a:lvl3pPr marL="914400" indent="0">
              <a:buNone/>
              <a:defRPr lang="zh-CN" sz="1800">
                <a:solidFill>
                  <a:schemeClr val="tx1">
                    <a:tint val="75000"/>
                  </a:schemeClr>
                </a:solidFill>
              </a:defRPr>
            </a:lvl3pPr>
            <a:lvl4pPr marL="1371600" indent="0">
              <a:buNone/>
              <a:defRPr lang="zh-CN" sz="1600">
                <a:solidFill>
                  <a:schemeClr val="tx1">
                    <a:tint val="75000"/>
                  </a:schemeClr>
                </a:solidFill>
              </a:defRPr>
            </a:lvl4pPr>
            <a:lvl5pPr marL="1828800" indent="0">
              <a:buNone/>
              <a:defRPr lang="zh-CN" sz="1600">
                <a:solidFill>
                  <a:schemeClr val="tx1">
                    <a:tint val="75000"/>
                  </a:schemeClr>
                </a:solidFill>
              </a:defRPr>
            </a:lvl5pPr>
            <a:lvl6pPr marL="2286000" indent="0">
              <a:buNone/>
              <a:defRPr lang="zh-CN" sz="1600">
                <a:solidFill>
                  <a:schemeClr val="tx1">
                    <a:tint val="75000"/>
                  </a:schemeClr>
                </a:solidFill>
              </a:defRPr>
            </a:lvl6pPr>
            <a:lvl7pPr marL="2743200" indent="0">
              <a:buNone/>
              <a:defRPr lang="zh-CN" sz="1600">
                <a:solidFill>
                  <a:schemeClr val="tx1">
                    <a:tint val="75000"/>
                  </a:schemeClr>
                </a:solidFill>
              </a:defRPr>
            </a:lvl7pPr>
            <a:lvl8pPr marL="3200400" indent="0">
              <a:buNone/>
              <a:defRPr lang="zh-CN" sz="1600">
                <a:solidFill>
                  <a:schemeClr val="tx1">
                    <a:tint val="75000"/>
                  </a:schemeClr>
                </a:solidFill>
              </a:defRPr>
            </a:lvl8pPr>
            <a:lvl9pPr marL="3657600" indent="0">
              <a:buNone/>
              <a:defRPr lang="zh-CN" sz="1600">
                <a:solidFill>
                  <a:schemeClr val="tx1">
                    <a:tint val="75000"/>
                  </a:schemeClr>
                </a:solidFill>
              </a:defRPr>
            </a:lvl9pPr>
          </a:lstStyle>
          <a:p>
            <a:pPr lvl="0" rtl="0"/>
            <a:r>
              <a:rPr lang="zh-CN" altLang="en-US"/>
              <a:t>单击此处编辑母版文本样式</a:t>
            </a:r>
            <a:endParaRPr lang="zh-CN" altLang="en-US"/>
          </a:p>
        </p:txBody>
      </p:sp>
      <p:sp>
        <p:nvSpPr>
          <p:cNvPr id="27" name="文本占位符 24"/>
          <p:cNvSpPr>
            <a:spLocks noGrp="1"/>
          </p:cNvSpPr>
          <p:nvPr>
            <p:ph type="body" sz="quarter" idx="11" hasCustomPrompt="1"/>
            <p:custDataLst>
              <p:tags r:id="rId12"/>
            </p:custDataLst>
          </p:nvPr>
        </p:nvSpPr>
        <p:spPr>
          <a:xfrm>
            <a:off x="10149667" y="3189069"/>
            <a:ext cx="945473"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
        <p:nvSpPr>
          <p:cNvPr id="28" name="文本占位符 24"/>
          <p:cNvSpPr>
            <a:spLocks noGrp="1"/>
          </p:cNvSpPr>
          <p:nvPr>
            <p:ph type="body" sz="quarter" idx="10" hasCustomPrompt="1"/>
            <p:custDataLst>
              <p:tags r:id="rId13"/>
            </p:custDataLst>
          </p:nvPr>
        </p:nvSpPr>
        <p:spPr>
          <a:xfrm>
            <a:off x="1033184" y="2136567"/>
            <a:ext cx="941832"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布局">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10;&#10;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375868"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326173"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328309"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0"/>
            </p:custDataLst>
          </p:nvPr>
        </p:nvSpPr>
        <p:spPr>
          <a:xfrm>
            <a:off x="3828270"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1"/>
            </p:custDataLst>
          </p:nvPr>
        </p:nvSpPr>
        <p:spPr>
          <a:xfrm>
            <a:off x="3763663" y="3926721"/>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2"/>
            </p:custDataLst>
          </p:nvPr>
        </p:nvSpPr>
        <p:spPr>
          <a:xfrm>
            <a:off x="3765799" y="4286611"/>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3"/>
            </p:custDataLst>
          </p:nvPr>
        </p:nvSpPr>
        <p:spPr>
          <a:xfrm>
            <a:off x="6280672"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14"/>
            </p:custDataLst>
          </p:nvPr>
        </p:nvSpPr>
        <p:spPr>
          <a:xfrm>
            <a:off x="6216065"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15"/>
            </p:custDataLst>
          </p:nvPr>
        </p:nvSpPr>
        <p:spPr>
          <a:xfrm>
            <a:off x="6218201"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16"/>
            </p:custDataLst>
          </p:nvPr>
        </p:nvSpPr>
        <p:spPr>
          <a:xfrm>
            <a:off x="8733074"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17"/>
            </p:custDataLst>
          </p:nvPr>
        </p:nvSpPr>
        <p:spPr>
          <a:xfrm>
            <a:off x="8666331"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18"/>
            </p:custDataLst>
          </p:nvPr>
        </p:nvSpPr>
        <p:spPr>
          <a:xfrm>
            <a:off x="8668467"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19"/>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20"/>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2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945" cy="804545"/>
            <a:chOff x="332" y="0"/>
            <a:chExt cx="5107" cy="1267"/>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探究课堂</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4CA3BA0E-FE86-4B47-B013-CAE3722BB9C1}"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16" y="274638"/>
            <a:ext cx="10973085" cy="1143000"/>
          </a:xfrm>
          <a:prstGeom prst="rect">
            <a:avLst/>
          </a:prstGeom>
        </p:spPr>
        <p:txBody>
          <a:bodyPr/>
          <a:lstStyle/>
          <a:p>
            <a:r>
              <a:rPr lang="zh-CN" altLang="en-US" noProof="1"/>
              <a:t>单击此处编辑母版标题样式</a:t>
            </a:r>
            <a:endParaRPr lang="zh-CN" altLang="en-US" noProof="1"/>
          </a:p>
        </p:txBody>
      </p:sp>
      <p:sp>
        <p:nvSpPr>
          <p:cNvPr id="3" name="表格占位符 2"/>
          <p:cNvSpPr>
            <a:spLocks noGrp="1"/>
          </p:cNvSpPr>
          <p:nvPr>
            <p:ph type="tbl" idx="1"/>
            <p:custDataLst>
              <p:tags r:id="rId3"/>
            </p:custDataLst>
          </p:nvPr>
        </p:nvSpPr>
        <p:spPr>
          <a:xfrm>
            <a:off x="609616" y="1600201"/>
            <a:ext cx="10973085" cy="4525963"/>
          </a:xfrm>
          <a:prstGeom prst="rect">
            <a:avLst/>
          </a:prstGeom>
        </p:spPr>
        <p:txBody>
          <a:bodyPr/>
          <a:lstStyle/>
          <a:p>
            <a:endParaRPr lang="zh-CN" altLang="en-US" noProof="1"/>
          </a:p>
        </p:txBody>
      </p:sp>
      <p:sp>
        <p:nvSpPr>
          <p:cNvPr id="4" name="Rectangle 4"/>
          <p:cNvSpPr>
            <a:spLocks noGrp="1"/>
          </p:cNvSpPr>
          <p:nvPr>
            <p:ph type="dt" sz="half" idx="10"/>
            <p:custDataLst>
              <p:tags r:id="rId4"/>
            </p:custDataLst>
          </p:nvPr>
        </p:nvSpPr>
        <p:spPr>
          <a:xfrm>
            <a:off x="609616" y="6245225"/>
            <a:ext cx="2844874" cy="476250"/>
          </a:xfrm>
          <a:prstGeom prst="rect">
            <a:avLst/>
          </a:prstGeom>
        </p:spPr>
        <p:txBody>
          <a:bodyPr/>
          <a:lstStyle>
            <a:lvl1pPr>
              <a:defRPr/>
            </a:lvl1pPr>
          </a:lstStyle>
          <a:p>
            <a:endParaRPr lang="en-US" altLang="x-none"/>
          </a:p>
        </p:txBody>
      </p:sp>
      <p:sp>
        <p:nvSpPr>
          <p:cNvPr id="5" name="Rectangle 5"/>
          <p:cNvSpPr>
            <a:spLocks noGrp="1"/>
          </p:cNvSpPr>
          <p:nvPr>
            <p:ph type="ftr" sz="quarter" idx="11"/>
            <p:custDataLst>
              <p:tags r:id="rId5"/>
            </p:custDataLst>
          </p:nvPr>
        </p:nvSpPr>
        <p:spPr>
          <a:xfrm>
            <a:off x="4165709" y="6245225"/>
            <a:ext cx="3860900" cy="476250"/>
          </a:xfrm>
          <a:prstGeom prst="rect">
            <a:avLst/>
          </a:prstGeom>
        </p:spPr>
        <p:txBody>
          <a:bodyPr/>
          <a:lstStyle>
            <a:lvl1pPr>
              <a:defRPr/>
            </a:lvl1pPr>
          </a:lstStyle>
          <a:p>
            <a:endParaRPr lang="en-US" altLang="x-none"/>
          </a:p>
        </p:txBody>
      </p:sp>
      <p:sp>
        <p:nvSpPr>
          <p:cNvPr id="6" name="Rectangle 6"/>
          <p:cNvSpPr>
            <a:spLocks noGrp="1"/>
          </p:cNvSpPr>
          <p:nvPr>
            <p:ph type="sldNum" sz="quarter" idx="12"/>
            <p:custDataLst>
              <p:tags r:id="rId6"/>
            </p:custDataLst>
          </p:nvPr>
        </p:nvSpPr>
        <p:spPr>
          <a:xfrm>
            <a:off x="8737827" y="6245225"/>
            <a:ext cx="2844874" cy="476250"/>
          </a:xfrm>
          <a:prstGeom prst="rect">
            <a:avLst/>
          </a:prstGeom>
        </p:spPr>
        <p:txBody>
          <a:bodyPr/>
          <a:lstStyle>
            <a:lvl1pPr>
              <a:defRPr/>
            </a:lvl1pPr>
          </a:lstStyle>
          <a:p>
            <a:fld id="{9A877C47-1C8F-40AF-99DF-F27E79029528}" type="slidenum">
              <a:rPr lang="en-US" altLang="zh-CN"/>
            </a:fld>
            <a:endParaRPr lang="en-US" altLang="zh-CN"/>
          </a:p>
        </p:txBody>
      </p:sp>
    </p:spTree>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877257AB-5C1F-4832-8F8E-13145317B0C8}"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课前引入">
    <p:spTree>
      <p:nvGrpSpPr>
        <p:cNvPr id="1" name=""/>
        <p:cNvGrpSpPr/>
        <p:nvPr/>
      </p:nvGrpSpPr>
      <p:grpSpPr>
        <a:xfrm>
          <a:off x="0" y="0"/>
          <a:ext cx="0" cy="0"/>
          <a:chOff x="0" y="0"/>
          <a:chExt cx="0" cy="0"/>
        </a:xfrm>
      </p:grpSpPr>
      <p:sp>
        <p:nvSpPr>
          <p:cNvPr id="10" name="TextBox 6"/>
          <p:cNvSpPr txBox="1"/>
          <p:nvPr userDrawn="1">
            <p:custDataLst>
              <p:tags r:id="rId2"/>
            </p:custDataLst>
          </p:nvPr>
        </p:nvSpPr>
        <p:spPr>
          <a:xfrm>
            <a:off x="1162932" y="183304"/>
            <a:ext cx="2619359"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1</a:t>
            </a:r>
            <a:r>
              <a:rPr lang="zh-CN" altLang="en-US" sz="2000" b="1">
                <a:solidFill>
                  <a:prstClr val="white"/>
                </a:solidFill>
                <a:latin typeface="微软雅黑" panose="020B0503020204020204" charset="-122"/>
                <a:ea typeface="微软雅黑" panose="020B0503020204020204" charset="-122"/>
              </a:rPr>
              <a:t>、课前引入</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知识精讲">
    <p:spTree>
      <p:nvGrpSpPr>
        <p:cNvPr id="1" name=""/>
        <p:cNvGrpSpPr/>
        <p:nvPr/>
      </p:nvGrpSpPr>
      <p:grpSpPr>
        <a:xfrm>
          <a:off x="0" y="0"/>
          <a:ext cx="0" cy="0"/>
          <a:chOff x="0" y="0"/>
          <a:chExt cx="0" cy="0"/>
        </a:xfrm>
      </p:grpSpPr>
      <p:sp>
        <p:nvSpPr>
          <p:cNvPr id="7" name="文本框 6"/>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8" name="文本框 7"/>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10" name="TextBox 6"/>
          <p:cNvSpPr txBox="1"/>
          <p:nvPr userDrawn="1">
            <p:custDataLst>
              <p:tags r:id="rId4"/>
            </p:custDataLst>
          </p:nvPr>
        </p:nvSpPr>
        <p:spPr>
          <a:xfrm>
            <a:off x="1162932" y="183304"/>
            <a:ext cx="2602733"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2</a:t>
            </a:r>
            <a:r>
              <a:rPr lang="zh-CN" altLang="en-US" sz="2000" b="1">
                <a:solidFill>
                  <a:prstClr val="white"/>
                </a:solidFill>
                <a:latin typeface="微软雅黑" panose="020B0503020204020204" charset="-122"/>
                <a:ea typeface="微软雅黑" panose="020B0503020204020204" charset="-122"/>
              </a:rPr>
              <a:t>、知识精讲</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4400" y="301625"/>
            <a:ext cx="10363200" cy="1462088"/>
          </a:xfrm>
        </p:spPr>
        <p:txBody>
          <a:bodyPr/>
          <a:lstStyle/>
          <a:p>
            <a:r>
              <a:rPr lang="zh-CN" altLang="en-US"/>
              <a:t>单击此处编辑母版标题样式</a:t>
            </a:r>
            <a:endParaRPr lang="zh-CN" altLang="en-US"/>
          </a:p>
        </p:txBody>
      </p:sp>
      <p:sp>
        <p:nvSpPr>
          <p:cNvPr id="3" name="文本占位符 2"/>
          <p:cNvSpPr>
            <a:spLocks noGrp="1"/>
          </p:cNvSpPr>
          <p:nvPr>
            <p:ph type="body" sz="half" idx="1"/>
            <p:custDataLst>
              <p:tags r:id="rId3"/>
            </p:custDataLst>
          </p:nvPr>
        </p:nvSpPr>
        <p:spPr>
          <a:xfrm>
            <a:off x="9144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976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页脚占位符 5"/>
          <p:cNvSpPr>
            <a:spLocks noGrp="1"/>
          </p:cNvSpPr>
          <p:nvPr>
            <p:ph type="ftr" sz="quarter" idx="11"/>
            <p:custDataLst>
              <p:tags r:id="rId6"/>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7" name="灯片编号占位符 6"/>
          <p:cNvSpPr>
            <a:spLocks noGrp="1"/>
          </p:cNvSpPr>
          <p:nvPr>
            <p:ph type="sldNum" sz="quarter" idx="12"/>
            <p:custDataLst>
              <p:tags r:id="rId7"/>
            </p:custDataLst>
          </p:nvPr>
        </p:nvSpPr>
        <p:spPr/>
        <p:txBody>
          <a:bodyPr/>
          <a:lstStyle/>
          <a:p>
            <a:pPr lvl="0" eaLnBrk="1" hangingPunct="1"/>
            <a:fld id="{9A0DB2DC-4C9A-4742-B13C-FB6460FD3503}" type="slidenum">
              <a:rPr lang="en-US" altLang="zh-CN"/>
            </a:fld>
            <a:endParaRPr lang="en-US" altLang="zh-CN">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本节小节">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594421"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3</a:t>
            </a:r>
            <a:r>
              <a:rPr lang="zh-CN" altLang="en-US" sz="2000" b="1">
                <a:solidFill>
                  <a:prstClr val="white"/>
                </a:solidFill>
                <a:latin typeface="微软雅黑" panose="020B0503020204020204" charset="-122"/>
                <a:ea typeface="微软雅黑" panose="020B0503020204020204" charset="-122"/>
              </a:rPr>
              <a:t>、本节小结</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本节检测">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611046"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4</a:t>
            </a:r>
            <a:r>
              <a:rPr lang="zh-CN" altLang="en-US" sz="2000" b="1">
                <a:solidFill>
                  <a:prstClr val="white"/>
                </a:solidFill>
                <a:latin typeface="微软雅黑" panose="020B0503020204020204" charset="-122"/>
                <a:ea typeface="微软雅黑" panose="020B0503020204020204" charset="-122"/>
              </a:rPr>
              <a:t>、本节检测</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1007971" y="6146561"/>
            <a:ext cx="1184027"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903441" y="6569447"/>
            <a:ext cx="288559"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34582"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55160"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3" name="图片 2" descr="大单元教学（素材）"/>
          <p:cNvPicPr>
            <a:picLocks noChangeAspect="1"/>
          </p:cNvPicPr>
          <p:nvPr userDrawn="1">
            <p:custDataLst>
              <p:tags r:id="rId6"/>
            </p:custDataLst>
          </p:nvPr>
        </p:nvPicPr>
        <p:blipFill>
          <a:blip r:embed="rId7"/>
          <a:stretch>
            <a:fillRect/>
          </a:stretch>
        </p:blipFill>
        <p:spPr>
          <a:xfrm>
            <a:off x="214405" y="201930"/>
            <a:ext cx="2731399" cy="720000"/>
          </a:xfrm>
          <a:prstGeom prst="rect">
            <a:avLst/>
          </a:prstGeom>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0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310" cy="803910"/>
            <a:chOff x="332" y="0"/>
            <a:chExt cx="5106" cy="1266"/>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13" name="图片 12"/>
          <p:cNvPicPr>
            <a:picLocks noChangeAspect="1"/>
          </p:cNvPicPr>
          <p:nvPr userDrawn="1">
            <p:custDataLst>
              <p:tags r:id="rId6"/>
            </p:custDataLst>
          </p:nvPr>
        </p:nvPicPr>
        <p:blipFill>
          <a:blip r:embed="rId7"/>
          <a:stretch>
            <a:fillRect/>
          </a:stretch>
        </p:blipFill>
        <p:spPr>
          <a:xfrm>
            <a:off x="573644" y="332740"/>
            <a:ext cx="3486139" cy="705485"/>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4087612" y="318135"/>
            <a:ext cx="2731399" cy="720000"/>
          </a:xfrm>
          <a:prstGeom prst="rect">
            <a:avLst/>
          </a:prstGeom>
        </p:spPr>
      </p:pic>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8" name="图片 27"/>
          <p:cNvPicPr>
            <a:picLocks noChangeAspect="1"/>
          </p:cNvPicPr>
          <p:nvPr userDrawn="1">
            <p:custDataLst>
              <p:tags r:id="rId6"/>
            </p:custDataLst>
          </p:nvPr>
        </p:nvPicPr>
        <p:blipFill>
          <a:blip r:embed="rId7"/>
          <a:stretch>
            <a:fillRect/>
          </a:stretch>
        </p:blipFill>
        <p:spPr>
          <a:xfrm>
            <a:off x="501544" y="332740"/>
            <a:ext cx="4735770" cy="72000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237431" y="273685"/>
            <a:ext cx="2731399" cy="720000"/>
          </a:xfrm>
          <a:prstGeom prst="rect">
            <a:avLst/>
          </a:prstGeom>
        </p:spPr>
      </p:pic>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 name="图片 1"/>
          <p:cNvPicPr>
            <a:picLocks noChangeAspect="1"/>
          </p:cNvPicPr>
          <p:nvPr userDrawn="1">
            <p:custDataLst>
              <p:tags r:id="rId6"/>
            </p:custDataLst>
          </p:nvPr>
        </p:nvPicPr>
        <p:blipFill>
          <a:blip r:embed="rId7"/>
          <a:stretch>
            <a:fillRect/>
          </a:stretch>
        </p:blipFill>
        <p:spPr>
          <a:xfrm>
            <a:off x="573644" y="320675"/>
            <a:ext cx="4665051" cy="70866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163432" y="309245"/>
            <a:ext cx="2731399" cy="720000"/>
          </a:xfrm>
          <a:prstGeom prst="rect">
            <a:avLst/>
          </a:prstGeom>
        </p:spPr>
      </p:pic>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知识">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277856" y="155787"/>
            <a:ext cx="545772" cy="496111"/>
            <a:chOff x="871717" y="11189609"/>
            <a:chExt cx="380406" cy="345792"/>
          </a:xfrm>
        </p:grpSpPr>
        <p:grpSp>
          <p:nvGrpSpPr>
            <p:cNvPr id="10" name="图形 54"/>
            <p:cNvGrpSpPr/>
            <p:nvPr>
              <p:custDataLst>
                <p:tags r:id="rId3"/>
              </p:custDataLst>
            </p:nvPr>
          </p:nvGrpSpPr>
          <p:grpSpPr>
            <a:xfrm>
              <a:off x="901463" y="11189609"/>
              <a:ext cx="304843" cy="345792"/>
              <a:chOff x="901463" y="11189609"/>
              <a:chExt cx="304843" cy="345792"/>
            </a:xfrm>
          </p:grpSpPr>
          <p:sp>
            <p:nvSpPr>
              <p:cNvPr id="14" name="任意多边形: 形状 13"/>
              <p:cNvSpPr/>
              <p:nvPr>
                <p:custDataLst>
                  <p:tags r:id="rId4"/>
                </p:custDataLst>
              </p:nvPr>
            </p:nvSpPr>
            <p:spPr>
              <a:xfrm>
                <a:off x="995858" y="11189610"/>
                <a:ext cx="102407" cy="147237"/>
              </a:xfrm>
              <a:custGeom>
                <a:avLst/>
                <a:gdLst>
                  <a:gd name="connsiteX0" fmla="*/ 62597 w 90429"/>
                  <a:gd name="connsiteY0" fmla="*/ 104220 h 147237"/>
                  <a:gd name="connsiteX1" fmla="*/ 48305 w 90429"/>
                  <a:gd name="connsiteY1" fmla="*/ 104220 h 147237"/>
                  <a:gd name="connsiteX2" fmla="*/ 48305 w 90429"/>
                  <a:gd name="connsiteY2" fmla="*/ 93502 h 147237"/>
                  <a:gd name="connsiteX3" fmla="*/ 90429 w 90429"/>
                  <a:gd name="connsiteY3" fmla="*/ 51521 h 147237"/>
                  <a:gd name="connsiteX4" fmla="*/ 90429 w 90429"/>
                  <a:gd name="connsiteY4" fmla="*/ 65812 h 147237"/>
                  <a:gd name="connsiteX5" fmla="*/ 62597 w 90429"/>
                  <a:gd name="connsiteY5" fmla="*/ 93573 h 147237"/>
                  <a:gd name="connsiteX6" fmla="*/ 39837 w 90429"/>
                  <a:gd name="connsiteY6" fmla="*/ 147237 h 147237"/>
                  <a:gd name="connsiteX7" fmla="*/ 25546 w 90429"/>
                  <a:gd name="connsiteY7" fmla="*/ 147237 h 147237"/>
                  <a:gd name="connsiteX8" fmla="*/ 25546 w 90429"/>
                  <a:gd name="connsiteY8" fmla="*/ 39837 h 147237"/>
                  <a:gd name="connsiteX9" fmla="*/ 0 w 90429"/>
                  <a:gd name="connsiteY9" fmla="*/ 14291 h 147237"/>
                  <a:gd name="connsiteX10" fmla="*/ 0 w 90429"/>
                  <a:gd name="connsiteY10" fmla="*/ 0 h 147237"/>
                  <a:gd name="connsiteX11" fmla="*/ 39837 w 90429"/>
                  <a:gd name="connsiteY11" fmla="*/ 39837 h 14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29" h="147237">
                    <a:moveTo>
                      <a:pt x="62597" y="104220"/>
                    </a:moveTo>
                    <a:lnTo>
                      <a:pt x="48305" y="104220"/>
                    </a:lnTo>
                    <a:lnTo>
                      <a:pt x="48305" y="93502"/>
                    </a:lnTo>
                    <a:cubicBezTo>
                      <a:pt x="48364" y="70285"/>
                      <a:pt x="67212" y="51501"/>
                      <a:pt x="90429" y="51521"/>
                    </a:cubicBezTo>
                    <a:lnTo>
                      <a:pt x="90429" y="65812"/>
                    </a:lnTo>
                    <a:cubicBezTo>
                      <a:pt x="75077" y="65792"/>
                      <a:pt x="62616" y="78221"/>
                      <a:pt x="62597" y="93573"/>
                    </a:cubicBezTo>
                    <a:close/>
                    <a:moveTo>
                      <a:pt x="39837" y="147237"/>
                    </a:moveTo>
                    <a:lnTo>
                      <a:pt x="25546" y="147237"/>
                    </a:lnTo>
                    <a:lnTo>
                      <a:pt x="25546" y="39837"/>
                    </a:lnTo>
                    <a:cubicBezTo>
                      <a:pt x="25546" y="25729"/>
                      <a:pt x="14109" y="14291"/>
                      <a:pt x="0" y="14291"/>
                    </a:cubicBezTo>
                    <a:lnTo>
                      <a:pt x="0" y="0"/>
                    </a:lnTo>
                    <a:cubicBezTo>
                      <a:pt x="21993" y="20"/>
                      <a:pt x="39818" y="17844"/>
                      <a:pt x="39837" y="39837"/>
                    </a:cubicBezTo>
                    <a:close/>
                  </a:path>
                </a:pathLst>
              </a:custGeom>
              <a:solidFill>
                <a:srgbClr val="282D33"/>
              </a:solidFill>
              <a:ln w="335" cap="flat">
                <a:noFill/>
                <a:prstDash val="solid"/>
                <a:miter/>
              </a:ln>
            </p:spPr>
            <p:txBody>
              <a:bodyPr rtlCol="0" anchor="ctr"/>
              <a:lstStyle/>
              <a:p>
                <a:endParaRPr lang="zh-CN" altLang="en-US" sz="1200"/>
              </a:p>
            </p:txBody>
          </p:sp>
          <p:sp>
            <p:nvSpPr>
              <p:cNvPr id="15" name="任意多边形: 形状 14"/>
              <p:cNvSpPr/>
              <p:nvPr>
                <p:custDataLst>
                  <p:tags r:id="rId5"/>
                </p:custDataLst>
              </p:nvPr>
            </p:nvSpPr>
            <p:spPr>
              <a:xfrm>
                <a:off x="956700" y="11189609"/>
                <a:ext cx="186300" cy="174212"/>
              </a:xfrm>
              <a:custGeom>
                <a:avLst/>
                <a:gdLst>
                  <a:gd name="connsiteX0" fmla="*/ 83283 w 170889"/>
                  <a:gd name="connsiteY0" fmla="*/ 174212 h 174212"/>
                  <a:gd name="connsiteX1" fmla="*/ 64704 w 170889"/>
                  <a:gd name="connsiteY1" fmla="*/ 155634 h 174212"/>
                  <a:gd name="connsiteX2" fmla="*/ 64704 w 170889"/>
                  <a:gd name="connsiteY2" fmla="*/ 125372 h 174212"/>
                  <a:gd name="connsiteX3" fmla="*/ 78996 w 170889"/>
                  <a:gd name="connsiteY3" fmla="*/ 125372 h 174212"/>
                  <a:gd name="connsiteX4" fmla="*/ 78996 w 170889"/>
                  <a:gd name="connsiteY4" fmla="*/ 155634 h 174212"/>
                  <a:gd name="connsiteX5" fmla="*/ 83284 w 170889"/>
                  <a:gd name="connsiteY5" fmla="*/ 159920 h 174212"/>
                  <a:gd name="connsiteX6" fmla="*/ 87571 w 170889"/>
                  <a:gd name="connsiteY6" fmla="*/ 155634 h 174212"/>
                  <a:gd name="connsiteX7" fmla="*/ 87571 w 170889"/>
                  <a:gd name="connsiteY7" fmla="*/ 102434 h 174212"/>
                  <a:gd name="connsiteX8" fmla="*/ 101862 w 170889"/>
                  <a:gd name="connsiteY8" fmla="*/ 102434 h 174212"/>
                  <a:gd name="connsiteX9" fmla="*/ 101862 w 170889"/>
                  <a:gd name="connsiteY9" fmla="*/ 155634 h 174212"/>
                  <a:gd name="connsiteX10" fmla="*/ 83283 w 170889"/>
                  <a:gd name="connsiteY10" fmla="*/ 174212 h 174212"/>
                  <a:gd name="connsiteX11" fmla="*/ 14291 w 170889"/>
                  <a:gd name="connsiteY11" fmla="*/ 74708 h 174212"/>
                  <a:gd name="connsiteX12" fmla="*/ 0 w 170889"/>
                  <a:gd name="connsiteY12" fmla="*/ 74708 h 174212"/>
                  <a:gd name="connsiteX13" fmla="*/ 0 w 170889"/>
                  <a:gd name="connsiteY13" fmla="*/ 39837 h 174212"/>
                  <a:gd name="connsiteX14" fmla="*/ 39873 w 170889"/>
                  <a:gd name="connsiteY14" fmla="*/ 0 h 174212"/>
                  <a:gd name="connsiteX15" fmla="*/ 39873 w 170889"/>
                  <a:gd name="connsiteY15" fmla="*/ 14291 h 174212"/>
                  <a:gd name="connsiteX16" fmla="*/ 14291 w 170889"/>
                  <a:gd name="connsiteY16" fmla="*/ 39837 h 174212"/>
                  <a:gd name="connsiteX17" fmla="*/ 170890 w 170889"/>
                  <a:gd name="connsiteY17" fmla="*/ 130124 h 174212"/>
                  <a:gd name="connsiteX18" fmla="*/ 156598 w 170889"/>
                  <a:gd name="connsiteY18" fmla="*/ 130124 h 174212"/>
                  <a:gd name="connsiteX19" fmla="*/ 156598 w 170889"/>
                  <a:gd name="connsiteY19" fmla="*/ 93573 h 174212"/>
                  <a:gd name="connsiteX20" fmla="*/ 128837 w 170889"/>
                  <a:gd name="connsiteY20" fmla="*/ 65812 h 174212"/>
                  <a:gd name="connsiteX21" fmla="*/ 128837 w 170889"/>
                  <a:gd name="connsiteY21" fmla="*/ 51521 h 174212"/>
                  <a:gd name="connsiteX22" fmla="*/ 170890 w 170889"/>
                  <a:gd name="connsiteY22" fmla="*/ 93573 h 174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889" h="174212">
                    <a:moveTo>
                      <a:pt x="83283" y="174212"/>
                    </a:moveTo>
                    <a:cubicBezTo>
                      <a:pt x="73031" y="174193"/>
                      <a:pt x="64724" y="165886"/>
                      <a:pt x="64704" y="155634"/>
                    </a:cubicBezTo>
                    <a:lnTo>
                      <a:pt x="64704" y="125372"/>
                    </a:lnTo>
                    <a:lnTo>
                      <a:pt x="78996" y="125372"/>
                    </a:lnTo>
                    <a:lnTo>
                      <a:pt x="78996" y="155634"/>
                    </a:lnTo>
                    <a:cubicBezTo>
                      <a:pt x="78996" y="158002"/>
                      <a:pt x="80916" y="159921"/>
                      <a:pt x="83284" y="159920"/>
                    </a:cubicBezTo>
                    <a:cubicBezTo>
                      <a:pt x="85651" y="159919"/>
                      <a:pt x="87570" y="158001"/>
                      <a:pt x="87571" y="155634"/>
                    </a:cubicBezTo>
                    <a:lnTo>
                      <a:pt x="87571" y="102434"/>
                    </a:lnTo>
                    <a:lnTo>
                      <a:pt x="101862" y="102434"/>
                    </a:lnTo>
                    <a:lnTo>
                      <a:pt x="101862" y="155634"/>
                    </a:lnTo>
                    <a:cubicBezTo>
                      <a:pt x="101843" y="165886"/>
                      <a:pt x="93536" y="174193"/>
                      <a:pt x="83283" y="174212"/>
                    </a:cubicBezTo>
                    <a:close/>
                    <a:moveTo>
                      <a:pt x="14291" y="74708"/>
                    </a:moveTo>
                    <a:lnTo>
                      <a:pt x="0" y="74708"/>
                    </a:lnTo>
                    <a:lnTo>
                      <a:pt x="0" y="39837"/>
                    </a:lnTo>
                    <a:cubicBezTo>
                      <a:pt x="39" y="17838"/>
                      <a:pt x="17874" y="20"/>
                      <a:pt x="39873" y="0"/>
                    </a:cubicBezTo>
                    <a:lnTo>
                      <a:pt x="39873" y="14291"/>
                    </a:lnTo>
                    <a:cubicBezTo>
                      <a:pt x="25758" y="14291"/>
                      <a:pt x="14311" y="25723"/>
                      <a:pt x="14291" y="39837"/>
                    </a:cubicBezTo>
                    <a:close/>
                    <a:moveTo>
                      <a:pt x="170890" y="130124"/>
                    </a:moveTo>
                    <a:lnTo>
                      <a:pt x="156598" y="130124"/>
                    </a:lnTo>
                    <a:lnTo>
                      <a:pt x="156598" y="93573"/>
                    </a:lnTo>
                    <a:cubicBezTo>
                      <a:pt x="156579" y="78249"/>
                      <a:pt x="144161" y="65832"/>
                      <a:pt x="128837" y="65812"/>
                    </a:cubicBezTo>
                    <a:lnTo>
                      <a:pt x="128837" y="51521"/>
                    </a:lnTo>
                    <a:cubicBezTo>
                      <a:pt x="152054" y="51540"/>
                      <a:pt x="170870" y="70356"/>
                      <a:pt x="170890" y="93573"/>
                    </a:cubicBezTo>
                    <a:close/>
                  </a:path>
                </a:pathLst>
              </a:custGeom>
              <a:solidFill>
                <a:srgbClr val="282D33"/>
              </a:solidFill>
              <a:ln w="335" cap="flat">
                <a:noFill/>
                <a:prstDash val="solid"/>
                <a:miter/>
              </a:ln>
            </p:spPr>
            <p:txBody>
              <a:bodyPr rtlCol="0" anchor="ctr"/>
              <a:lstStyle/>
              <a:p>
                <a:endParaRPr lang="zh-CN" altLang="en-US" sz="1200"/>
              </a:p>
            </p:txBody>
          </p:sp>
          <p:sp>
            <p:nvSpPr>
              <p:cNvPr id="16" name="任意多边形: 形状 15"/>
              <p:cNvSpPr/>
              <p:nvPr>
                <p:custDataLst>
                  <p:tags r:id="rId6"/>
                </p:custDataLst>
              </p:nvPr>
            </p:nvSpPr>
            <p:spPr>
              <a:xfrm>
                <a:off x="901463" y="11447641"/>
                <a:ext cx="121477" cy="55593"/>
              </a:xfrm>
              <a:custGeom>
                <a:avLst/>
                <a:gdLst>
                  <a:gd name="connsiteX0" fmla="*/ 60739 w 121477"/>
                  <a:gd name="connsiteY0" fmla="*/ 55594 h 55593"/>
                  <a:gd name="connsiteX1" fmla="*/ 0 w 121477"/>
                  <a:gd name="connsiteY1" fmla="*/ 0 h 55593"/>
                  <a:gd name="connsiteX2" fmla="*/ 121477 w 121477"/>
                  <a:gd name="connsiteY2" fmla="*/ 0 h 55593"/>
                  <a:gd name="connsiteX3" fmla="*/ 60739 w 121477"/>
                  <a:gd name="connsiteY3" fmla="*/ 55594 h 55593"/>
                </a:gdLst>
                <a:ahLst/>
                <a:cxnLst>
                  <a:cxn ang="0">
                    <a:pos x="connsiteX0" y="connsiteY0"/>
                  </a:cxn>
                  <a:cxn ang="0">
                    <a:pos x="connsiteX1" y="connsiteY1"/>
                  </a:cxn>
                  <a:cxn ang="0">
                    <a:pos x="connsiteX2" y="connsiteY2"/>
                  </a:cxn>
                  <a:cxn ang="0">
                    <a:pos x="connsiteX3" y="connsiteY3"/>
                  </a:cxn>
                </a:cxnLst>
                <a:rect l="l" t="t" r="r" b="b"/>
                <a:pathLst>
                  <a:path w="121477" h="55593">
                    <a:moveTo>
                      <a:pt x="60739" y="55594"/>
                    </a:moveTo>
                    <a:cubicBezTo>
                      <a:pt x="29157" y="55571"/>
                      <a:pt x="2811" y="31456"/>
                      <a:pt x="0" y="0"/>
                    </a:cubicBezTo>
                    <a:lnTo>
                      <a:pt x="121477" y="0"/>
                    </a:lnTo>
                    <a:cubicBezTo>
                      <a:pt x="118650" y="31448"/>
                      <a:pt x="92314" y="55554"/>
                      <a:pt x="60739" y="55594"/>
                    </a:cubicBezTo>
                    <a:close/>
                  </a:path>
                </a:pathLst>
              </a:custGeom>
              <a:solidFill>
                <a:srgbClr val="F8C44F"/>
              </a:solidFill>
              <a:ln w="335" cap="flat">
                <a:noFill/>
                <a:prstDash val="solid"/>
                <a:miter/>
              </a:ln>
            </p:spPr>
            <p:txBody>
              <a:bodyPr rtlCol="0" anchor="ctr"/>
              <a:lstStyle/>
              <a:p>
                <a:endParaRPr lang="zh-CN" altLang="en-US" sz="1200"/>
              </a:p>
            </p:txBody>
          </p:sp>
          <p:sp>
            <p:nvSpPr>
              <p:cNvPr id="17" name="任意多边形: 形状 16"/>
              <p:cNvSpPr/>
              <p:nvPr>
                <p:custDataLst>
                  <p:tags r:id="rId7"/>
                </p:custDataLst>
              </p:nvPr>
            </p:nvSpPr>
            <p:spPr>
              <a:xfrm>
                <a:off x="1061929" y="11328201"/>
                <a:ext cx="144377" cy="207200"/>
              </a:xfrm>
              <a:custGeom>
                <a:avLst/>
                <a:gdLst>
                  <a:gd name="connsiteX0" fmla="*/ 128551 w 144377"/>
                  <a:gd name="connsiteY0" fmla="*/ 207190 h 207200"/>
                  <a:gd name="connsiteX1" fmla="*/ 15899 w 144377"/>
                  <a:gd name="connsiteY1" fmla="*/ 207190 h 207200"/>
                  <a:gd name="connsiteX2" fmla="*/ 2322 w 144377"/>
                  <a:gd name="connsiteY2" fmla="*/ 200044 h 207200"/>
                  <a:gd name="connsiteX3" fmla="*/ 2322 w 144377"/>
                  <a:gd name="connsiteY3" fmla="*/ 182430 h 207200"/>
                  <a:gd name="connsiteX4" fmla="*/ 45196 w 144377"/>
                  <a:gd name="connsiteY4" fmla="*/ 95431 h 207200"/>
                  <a:gd name="connsiteX5" fmla="*/ 45196 w 144377"/>
                  <a:gd name="connsiteY5" fmla="*/ 44339 h 207200"/>
                  <a:gd name="connsiteX6" fmla="*/ 41373 w 144377"/>
                  <a:gd name="connsiteY6" fmla="*/ 44339 h 207200"/>
                  <a:gd name="connsiteX7" fmla="*/ 41373 w 144377"/>
                  <a:gd name="connsiteY7" fmla="*/ 0 h 207200"/>
                  <a:gd name="connsiteX8" fmla="*/ 103112 w 144377"/>
                  <a:gd name="connsiteY8" fmla="*/ 0 h 207200"/>
                  <a:gd name="connsiteX9" fmla="*/ 103112 w 144377"/>
                  <a:gd name="connsiteY9" fmla="*/ 44339 h 207200"/>
                  <a:gd name="connsiteX10" fmla="*/ 99182 w 144377"/>
                  <a:gd name="connsiteY10" fmla="*/ 44339 h 207200"/>
                  <a:gd name="connsiteX11" fmla="*/ 99182 w 144377"/>
                  <a:gd name="connsiteY11" fmla="*/ 95645 h 207200"/>
                  <a:gd name="connsiteX12" fmla="*/ 142056 w 144377"/>
                  <a:gd name="connsiteY12" fmla="*/ 182609 h 207200"/>
                  <a:gd name="connsiteX13" fmla="*/ 142056 w 144377"/>
                  <a:gd name="connsiteY13" fmla="*/ 200223 h 207200"/>
                  <a:gd name="connsiteX14" fmla="*/ 128551 w 144377"/>
                  <a:gd name="connsiteY14" fmla="*/ 207190 h 207200"/>
                  <a:gd name="connsiteX15" fmla="*/ 55665 w 144377"/>
                  <a:gd name="connsiteY15" fmla="*/ 30048 h 207200"/>
                  <a:gd name="connsiteX16" fmla="*/ 59666 w 144377"/>
                  <a:gd name="connsiteY16" fmla="*/ 30048 h 207200"/>
                  <a:gd name="connsiteX17" fmla="*/ 59666 w 144377"/>
                  <a:gd name="connsiteY17" fmla="*/ 98968 h 207200"/>
                  <a:gd name="connsiteX18" fmla="*/ 15291 w 144377"/>
                  <a:gd name="connsiteY18" fmla="*/ 188933 h 207200"/>
                  <a:gd name="connsiteX19" fmla="*/ 14434 w 144377"/>
                  <a:gd name="connsiteY19" fmla="*/ 192506 h 207200"/>
                  <a:gd name="connsiteX20" fmla="*/ 15899 w 144377"/>
                  <a:gd name="connsiteY20" fmla="*/ 192720 h 207200"/>
                  <a:gd name="connsiteX21" fmla="*/ 128551 w 144377"/>
                  <a:gd name="connsiteY21" fmla="*/ 192720 h 207200"/>
                  <a:gd name="connsiteX22" fmla="*/ 130051 w 144377"/>
                  <a:gd name="connsiteY22" fmla="*/ 192434 h 207200"/>
                  <a:gd name="connsiteX23" fmla="*/ 129194 w 144377"/>
                  <a:gd name="connsiteY23" fmla="*/ 188861 h 207200"/>
                  <a:gd name="connsiteX24" fmla="*/ 84890 w 144377"/>
                  <a:gd name="connsiteY24" fmla="*/ 98968 h 207200"/>
                  <a:gd name="connsiteX25" fmla="*/ 84890 w 144377"/>
                  <a:gd name="connsiteY25" fmla="*/ 30048 h 207200"/>
                  <a:gd name="connsiteX26" fmla="*/ 88821 w 144377"/>
                  <a:gd name="connsiteY26" fmla="*/ 30048 h 207200"/>
                  <a:gd name="connsiteX27" fmla="*/ 88821 w 144377"/>
                  <a:gd name="connsiteY27" fmla="*/ 14291 h 207200"/>
                  <a:gd name="connsiteX28" fmla="*/ 55665 w 144377"/>
                  <a:gd name="connsiteY28" fmla="*/ 14291 h 20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377" h="207200">
                    <a:moveTo>
                      <a:pt x="128551" y="207190"/>
                    </a:moveTo>
                    <a:lnTo>
                      <a:pt x="15899" y="207190"/>
                    </a:lnTo>
                    <a:cubicBezTo>
                      <a:pt x="10426" y="207386"/>
                      <a:pt x="5259" y="204666"/>
                      <a:pt x="2322" y="200044"/>
                    </a:cubicBezTo>
                    <a:cubicBezTo>
                      <a:pt x="-774" y="194581"/>
                      <a:pt x="-774" y="187894"/>
                      <a:pt x="2322" y="182430"/>
                    </a:cubicBezTo>
                    <a:lnTo>
                      <a:pt x="45196" y="95431"/>
                    </a:lnTo>
                    <a:lnTo>
                      <a:pt x="45196" y="44339"/>
                    </a:lnTo>
                    <a:lnTo>
                      <a:pt x="41373" y="44339"/>
                    </a:lnTo>
                    <a:lnTo>
                      <a:pt x="41373" y="0"/>
                    </a:lnTo>
                    <a:lnTo>
                      <a:pt x="103112" y="0"/>
                    </a:lnTo>
                    <a:lnTo>
                      <a:pt x="103112" y="44339"/>
                    </a:lnTo>
                    <a:lnTo>
                      <a:pt x="99182" y="44339"/>
                    </a:lnTo>
                    <a:lnTo>
                      <a:pt x="99182" y="95645"/>
                    </a:lnTo>
                    <a:lnTo>
                      <a:pt x="142056" y="182609"/>
                    </a:lnTo>
                    <a:cubicBezTo>
                      <a:pt x="145152" y="188072"/>
                      <a:pt x="145152" y="194760"/>
                      <a:pt x="142056" y="200223"/>
                    </a:cubicBezTo>
                    <a:cubicBezTo>
                      <a:pt x="139084" y="204751"/>
                      <a:pt x="133962" y="207393"/>
                      <a:pt x="128551" y="207190"/>
                    </a:cubicBezTo>
                    <a:close/>
                    <a:moveTo>
                      <a:pt x="55665" y="30048"/>
                    </a:moveTo>
                    <a:lnTo>
                      <a:pt x="59666" y="30048"/>
                    </a:lnTo>
                    <a:lnTo>
                      <a:pt x="59666" y="98968"/>
                    </a:lnTo>
                    <a:lnTo>
                      <a:pt x="15291" y="188933"/>
                    </a:lnTo>
                    <a:cubicBezTo>
                      <a:pt x="14618" y="189996"/>
                      <a:pt x="14316" y="191253"/>
                      <a:pt x="14434" y="192506"/>
                    </a:cubicBezTo>
                    <a:cubicBezTo>
                      <a:pt x="14907" y="192657"/>
                      <a:pt x="15402" y="192729"/>
                      <a:pt x="15899" y="192720"/>
                    </a:cubicBezTo>
                    <a:lnTo>
                      <a:pt x="128551" y="192720"/>
                    </a:lnTo>
                    <a:cubicBezTo>
                      <a:pt x="129068" y="192768"/>
                      <a:pt x="129588" y="192669"/>
                      <a:pt x="130051" y="192434"/>
                    </a:cubicBezTo>
                    <a:cubicBezTo>
                      <a:pt x="130159" y="191182"/>
                      <a:pt x="129858" y="189929"/>
                      <a:pt x="129194" y="188861"/>
                    </a:cubicBezTo>
                    <a:lnTo>
                      <a:pt x="84890" y="98968"/>
                    </a:lnTo>
                    <a:lnTo>
                      <a:pt x="84890" y="30048"/>
                    </a:lnTo>
                    <a:lnTo>
                      <a:pt x="88821" y="30048"/>
                    </a:lnTo>
                    <a:lnTo>
                      <a:pt x="88821" y="14291"/>
                    </a:lnTo>
                    <a:lnTo>
                      <a:pt x="55665" y="14291"/>
                    </a:lnTo>
                    <a:close/>
                  </a:path>
                </a:pathLst>
              </a:custGeom>
              <a:solidFill>
                <a:srgbClr val="282D33"/>
              </a:solidFill>
              <a:ln w="335" cap="flat">
                <a:noFill/>
                <a:prstDash val="solid"/>
                <a:miter/>
              </a:ln>
            </p:spPr>
            <p:txBody>
              <a:bodyPr rtlCol="0" anchor="ctr"/>
              <a:lstStyle/>
              <a:p>
                <a:endParaRPr lang="zh-CN" altLang="en-US" sz="1200"/>
              </a:p>
            </p:txBody>
          </p:sp>
          <p:sp>
            <p:nvSpPr>
              <p:cNvPr id="18" name="任意多边形: 形状 17"/>
              <p:cNvSpPr/>
              <p:nvPr>
                <p:custDataLst>
                  <p:tags r:id="rId8"/>
                </p:custDataLst>
              </p:nvPr>
            </p:nvSpPr>
            <p:spPr>
              <a:xfrm>
                <a:off x="1098265" y="11433957"/>
                <a:ext cx="71814" cy="72850"/>
              </a:xfrm>
              <a:custGeom>
                <a:avLst/>
                <a:gdLst>
                  <a:gd name="connsiteX0" fmla="*/ 0 w 71814"/>
                  <a:gd name="connsiteY0" fmla="*/ 72851 h 72850"/>
                  <a:gd name="connsiteX1" fmla="*/ 35907 w 71814"/>
                  <a:gd name="connsiteY1" fmla="*/ 0 h 72850"/>
                  <a:gd name="connsiteX2" fmla="*/ 71814 w 71814"/>
                  <a:gd name="connsiteY2" fmla="*/ 72851 h 72850"/>
                  <a:gd name="connsiteX3" fmla="*/ 0 w 71814"/>
                  <a:gd name="connsiteY3" fmla="*/ 72851 h 72850"/>
                </a:gdLst>
                <a:ahLst/>
                <a:cxnLst>
                  <a:cxn ang="0">
                    <a:pos x="connsiteX0" y="connsiteY0"/>
                  </a:cxn>
                  <a:cxn ang="0">
                    <a:pos x="connsiteX1" y="connsiteY1"/>
                  </a:cxn>
                  <a:cxn ang="0">
                    <a:pos x="connsiteX2" y="connsiteY2"/>
                  </a:cxn>
                  <a:cxn ang="0">
                    <a:pos x="connsiteX3" y="connsiteY3"/>
                  </a:cxn>
                </a:cxnLst>
                <a:rect l="l" t="t" r="r" b="b"/>
                <a:pathLst>
                  <a:path w="71814" h="72850">
                    <a:moveTo>
                      <a:pt x="0" y="72851"/>
                    </a:moveTo>
                    <a:lnTo>
                      <a:pt x="35907" y="0"/>
                    </a:lnTo>
                    <a:lnTo>
                      <a:pt x="71814" y="72851"/>
                    </a:lnTo>
                    <a:lnTo>
                      <a:pt x="0" y="72851"/>
                    </a:lnTo>
                    <a:close/>
                  </a:path>
                </a:pathLst>
              </a:custGeom>
              <a:solidFill>
                <a:srgbClr val="34CA9D"/>
              </a:solidFill>
              <a:ln w="335" cap="flat">
                <a:noFill/>
                <a:prstDash val="solid"/>
                <a:miter/>
              </a:ln>
            </p:spPr>
            <p:txBody>
              <a:bodyPr rtlCol="0" anchor="ctr"/>
              <a:lstStyle/>
              <a:p>
                <a:endParaRPr lang="zh-CN" altLang="en-US" sz="1200"/>
              </a:p>
            </p:txBody>
          </p:sp>
        </p:grpSp>
        <p:grpSp>
          <p:nvGrpSpPr>
            <p:cNvPr id="11" name="组合 10"/>
            <p:cNvGrpSpPr/>
            <p:nvPr>
              <p:custDataLst>
                <p:tags r:id="rId9"/>
              </p:custDataLst>
            </p:nvPr>
          </p:nvGrpSpPr>
          <p:grpSpPr>
            <a:xfrm>
              <a:off x="871717" y="11213443"/>
              <a:ext cx="380406" cy="318140"/>
              <a:chOff x="6369506" y="11232130"/>
              <a:chExt cx="5656826" cy="4730906"/>
            </a:xfrm>
          </p:grpSpPr>
          <p:pic>
            <p:nvPicPr>
              <p:cNvPr id="12" name="图片 11"/>
              <p:cNvPicPr>
                <a:picLocks noChangeAspect="1"/>
              </p:cNvPicPr>
              <p:nvPr>
                <p:custDataLst>
                  <p:tags r:id="rId10"/>
                </p:custDataLst>
              </p:nvPr>
            </p:nvPicPr>
            <p:blipFill>
              <a:blip r:embed="rId11"/>
              <a:srcRect l="75956" b="74628"/>
              <a:stretch>
                <a:fillRect/>
              </a:stretch>
            </p:blipFill>
            <p:spPr>
              <a:xfrm>
                <a:off x="10850704" y="11276711"/>
                <a:ext cx="1175628" cy="1200318"/>
              </a:xfrm>
              <a:prstGeom prst="rect">
                <a:avLst/>
              </a:prstGeom>
            </p:spPr>
          </p:pic>
          <p:pic>
            <p:nvPicPr>
              <p:cNvPr id="13" name="图片 12"/>
              <p:cNvPicPr>
                <a:picLocks noChangeAspect="1"/>
              </p:cNvPicPr>
              <p:nvPr>
                <p:custDataLst>
                  <p:tags r:id="rId12"/>
                </p:custDataLst>
              </p:nvPr>
            </p:nvPicPr>
            <p:blipFill>
              <a:blip r:embed="rId11"/>
              <a:srcRect r="25584"/>
              <a:stretch>
                <a:fillRect/>
              </a:stretch>
            </p:blipFill>
            <p:spPr>
              <a:xfrm>
                <a:off x="6369506" y="11232130"/>
                <a:ext cx="3638482" cy="4730906"/>
              </a:xfrm>
              <a:prstGeom prst="rect">
                <a:avLst/>
              </a:prstGeom>
            </p:spPr>
          </p:pic>
        </p:grpSp>
      </p:grpSp>
      <p:grpSp>
        <p:nvGrpSpPr>
          <p:cNvPr id="5" name="组合 4"/>
          <p:cNvGrpSpPr/>
          <p:nvPr>
            <p:custDataLst>
              <p:tags r:id="rId13"/>
            </p:custDataLst>
          </p:nvPr>
        </p:nvGrpSpPr>
        <p:grpSpPr>
          <a:xfrm>
            <a:off x="276416" y="193647"/>
            <a:ext cx="11915903" cy="591315"/>
            <a:chOff x="32649" y="149542"/>
            <a:chExt cx="25820132" cy="1904101"/>
          </a:xfrm>
        </p:grpSpPr>
        <p:cxnSp>
          <p:nvCxnSpPr>
            <p:cNvPr id="7" name="直接连接符 6"/>
            <p:cNvCxnSpPr/>
            <p:nvPr>
              <p:custDataLst>
                <p:tags r:id="rId14"/>
              </p:custDataLst>
            </p:nvPr>
          </p:nvCxnSpPr>
          <p:spPr>
            <a:xfrm>
              <a:off x="32649" y="2053643"/>
              <a:ext cx="25820132" cy="0"/>
            </a:xfrm>
            <a:prstGeom prst="line">
              <a:avLst/>
            </a:prstGeom>
            <a:ln w="41275">
              <a:gradFill>
                <a:gsLst>
                  <a:gs pos="0">
                    <a:srgbClr val="34CA9D"/>
                  </a:gs>
                  <a:gs pos="35000">
                    <a:srgbClr val="34CA9D"/>
                  </a:gs>
                  <a:gs pos="88000">
                    <a:srgbClr val="34CA9D"/>
                  </a:gs>
                  <a:gs pos="64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5"/>
              </p:custDataLst>
            </p:nvPr>
          </p:nvCxnSpPr>
          <p:spPr>
            <a:xfrm>
              <a:off x="1664258" y="149542"/>
              <a:ext cx="2639189" cy="0"/>
            </a:xfrm>
            <a:prstGeom prst="line">
              <a:avLst/>
            </a:prstGeom>
            <a:ln w="28575">
              <a:gradFill>
                <a:gsLst>
                  <a:gs pos="0">
                    <a:srgbClr val="34CA9D"/>
                  </a:gs>
                  <a:gs pos="37000">
                    <a:srgbClr val="34CA9D"/>
                  </a:gs>
                  <a:gs pos="60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20" name="文本框 9"/>
          <p:cNvSpPr txBox="1"/>
          <p:nvPr userDrawn="1">
            <p:custDataLst>
              <p:tags r:id="rId16"/>
            </p:custDataLst>
          </p:nvPr>
        </p:nvSpPr>
        <p:spPr>
          <a:xfrm>
            <a:off x="1018644" y="300670"/>
            <a:ext cx="4589842" cy="394241"/>
          </a:xfrm>
          <a:prstGeom prst="rect">
            <a:avLst/>
          </a:prstGeom>
          <a:noFill/>
        </p:spPr>
        <p:txBody>
          <a:bodyPr wrap="square" lIns="0" tIns="0" rIns="0" bIns="0" rtlCol="0">
            <a:noAutofit/>
          </a:bodyPr>
          <a:lstStyle/>
          <a:p>
            <a:pPr algn="just"/>
            <a:endParaRPr lang="zh-CN" altLang="en-US" sz="2300" b="1" kern="10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例题">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b="1"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pic>
        <p:nvPicPr>
          <p:cNvPr id="22" name="图形 21"/>
          <p:cNvPicPr>
            <a:picLocks noChangeAspect="1"/>
          </p:cNvPicPr>
          <p:nvPr userDrawn="1">
            <p:custDataLst>
              <p:tags r:id="rId6"/>
            </p:custDataLst>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6419" y="162172"/>
            <a:ext cx="577774" cy="577764"/>
          </a:xfrm>
          <a:prstGeom prst="rect">
            <a:avLst/>
          </a:prstGeom>
        </p:spPr>
      </p:pic>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作业">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0000"/>
                  </a:gs>
                  <a:gs pos="27000">
                    <a:srgbClr val="FF0000"/>
                  </a:gs>
                  <a:gs pos="76000">
                    <a:srgbClr val="FF0000"/>
                  </a:gs>
                  <a:gs pos="47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0000"/>
                  </a:gs>
                  <a:gs pos="37000">
                    <a:srgbClr val="FF0000"/>
                  </a:gs>
                  <a:gs pos="60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userDrawn="1">
            <p:custDataLst>
              <p:tags r:id="rId6"/>
            </p:custDataLst>
          </p:nvPr>
        </p:nvGrpSpPr>
        <p:grpSpPr>
          <a:xfrm>
            <a:off x="316194" y="138881"/>
            <a:ext cx="529279" cy="538141"/>
            <a:chOff x="10650482" y="11659034"/>
            <a:chExt cx="658776" cy="725411"/>
          </a:xfrm>
        </p:grpSpPr>
        <p:sp>
          <p:nvSpPr>
            <p:cNvPr id="10" name="Freeform 711"/>
            <p:cNvSpPr/>
            <p:nvPr>
              <p:custDataLst>
                <p:tags r:id="rId7"/>
              </p:custDataLst>
            </p:nvPr>
          </p:nvSpPr>
          <p:spPr bwMode="auto">
            <a:xfrm>
              <a:off x="10663941" y="12201200"/>
              <a:ext cx="124134" cy="183245"/>
            </a:xfrm>
            <a:custGeom>
              <a:avLst/>
              <a:gdLst>
                <a:gd name="T0" fmla="*/ 40 w 160"/>
                <a:gd name="T1" fmla="*/ 0 h 236"/>
                <a:gd name="T2" fmla="*/ 0 w 160"/>
                <a:gd name="T3" fmla="*/ 40 h 236"/>
                <a:gd name="T4" fmla="*/ 0 w 160"/>
                <a:gd name="T5" fmla="*/ 196 h 236"/>
                <a:gd name="T6" fmla="*/ 40 w 160"/>
                <a:gd name="T7" fmla="*/ 236 h 236"/>
                <a:gd name="T8" fmla="*/ 120 w 160"/>
                <a:gd name="T9" fmla="*/ 236 h 236"/>
                <a:gd name="T10" fmla="*/ 160 w 160"/>
                <a:gd name="T11" fmla="*/ 196 h 236"/>
                <a:gd name="T12" fmla="*/ 160 w 160"/>
                <a:gd name="T13" fmla="*/ 40 h 236"/>
                <a:gd name="T14" fmla="*/ 120 w 160"/>
                <a:gd name="T15" fmla="*/ 0 h 236"/>
                <a:gd name="T16" fmla="*/ 40 w 160"/>
                <a:gd name="T17"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40" y="0"/>
                  </a:moveTo>
                  <a:cubicBezTo>
                    <a:pt x="18" y="0"/>
                    <a:pt x="0" y="18"/>
                    <a:pt x="0" y="40"/>
                  </a:cubicBezTo>
                  <a:cubicBezTo>
                    <a:pt x="0" y="196"/>
                    <a:pt x="0" y="196"/>
                    <a:pt x="0" y="196"/>
                  </a:cubicBezTo>
                  <a:cubicBezTo>
                    <a:pt x="0" y="218"/>
                    <a:pt x="18" y="236"/>
                    <a:pt x="40" y="236"/>
                  </a:cubicBezTo>
                  <a:cubicBezTo>
                    <a:pt x="120" y="236"/>
                    <a:pt x="120" y="236"/>
                    <a:pt x="120" y="236"/>
                  </a:cubicBezTo>
                  <a:cubicBezTo>
                    <a:pt x="142" y="236"/>
                    <a:pt x="160" y="218"/>
                    <a:pt x="160" y="196"/>
                  </a:cubicBezTo>
                  <a:cubicBezTo>
                    <a:pt x="160" y="40"/>
                    <a:pt x="160" y="40"/>
                    <a:pt x="160" y="40"/>
                  </a:cubicBezTo>
                  <a:cubicBezTo>
                    <a:pt x="160" y="18"/>
                    <a:pt x="142" y="0"/>
                    <a:pt x="120" y="0"/>
                  </a:cubicBezTo>
                  <a:lnTo>
                    <a:pt x="40" y="0"/>
                  </a:lnTo>
                  <a:close/>
                </a:path>
              </a:pathLst>
            </a:custGeom>
            <a:solidFill>
              <a:srgbClr val="E1331E"/>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1" name="Freeform 712"/>
            <p:cNvSpPr/>
            <p:nvPr>
              <p:custDataLst>
                <p:tags r:id="rId8"/>
              </p:custDataLst>
            </p:nvPr>
          </p:nvSpPr>
          <p:spPr bwMode="auto">
            <a:xfrm>
              <a:off x="10837668" y="12139133"/>
              <a:ext cx="124134" cy="245312"/>
            </a:xfrm>
            <a:custGeom>
              <a:avLst/>
              <a:gdLst>
                <a:gd name="T0" fmla="*/ 40 w 160"/>
                <a:gd name="T1" fmla="*/ 0 h 316"/>
                <a:gd name="T2" fmla="*/ 0 w 160"/>
                <a:gd name="T3" fmla="*/ 40 h 316"/>
                <a:gd name="T4" fmla="*/ 0 w 160"/>
                <a:gd name="T5" fmla="*/ 276 h 316"/>
                <a:gd name="T6" fmla="*/ 40 w 160"/>
                <a:gd name="T7" fmla="*/ 316 h 316"/>
                <a:gd name="T8" fmla="*/ 120 w 160"/>
                <a:gd name="T9" fmla="*/ 316 h 316"/>
                <a:gd name="T10" fmla="*/ 160 w 160"/>
                <a:gd name="T11" fmla="*/ 276 h 316"/>
                <a:gd name="T12" fmla="*/ 160 w 160"/>
                <a:gd name="T13" fmla="*/ 40 h 316"/>
                <a:gd name="T14" fmla="*/ 120 w 160"/>
                <a:gd name="T15" fmla="*/ 0 h 316"/>
                <a:gd name="T16" fmla="*/ 40 w 160"/>
                <a:gd name="T1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16">
                  <a:moveTo>
                    <a:pt x="40" y="0"/>
                  </a:moveTo>
                  <a:cubicBezTo>
                    <a:pt x="18" y="0"/>
                    <a:pt x="0" y="18"/>
                    <a:pt x="0" y="40"/>
                  </a:cubicBezTo>
                  <a:cubicBezTo>
                    <a:pt x="0" y="276"/>
                    <a:pt x="0" y="276"/>
                    <a:pt x="0" y="276"/>
                  </a:cubicBezTo>
                  <a:cubicBezTo>
                    <a:pt x="0" y="298"/>
                    <a:pt x="18" y="316"/>
                    <a:pt x="40" y="316"/>
                  </a:cubicBezTo>
                  <a:cubicBezTo>
                    <a:pt x="120" y="316"/>
                    <a:pt x="120" y="316"/>
                    <a:pt x="120" y="316"/>
                  </a:cubicBezTo>
                  <a:cubicBezTo>
                    <a:pt x="142" y="316"/>
                    <a:pt x="160" y="298"/>
                    <a:pt x="160" y="276"/>
                  </a:cubicBezTo>
                  <a:cubicBezTo>
                    <a:pt x="160" y="40"/>
                    <a:pt x="160" y="40"/>
                    <a:pt x="160" y="40"/>
                  </a:cubicBezTo>
                  <a:cubicBezTo>
                    <a:pt x="160" y="18"/>
                    <a:pt x="142" y="0"/>
                    <a:pt x="120" y="0"/>
                  </a:cubicBezTo>
                  <a:lnTo>
                    <a:pt x="40" y="0"/>
                  </a:lnTo>
                  <a:close/>
                </a:path>
              </a:pathLst>
            </a:custGeom>
            <a:solidFill>
              <a:srgbClr val="F4BD37"/>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2" name="Freeform 713"/>
            <p:cNvSpPr/>
            <p:nvPr>
              <p:custDataLst>
                <p:tags r:id="rId9"/>
              </p:custDataLst>
            </p:nvPr>
          </p:nvSpPr>
          <p:spPr bwMode="auto">
            <a:xfrm>
              <a:off x="11011397" y="12077066"/>
              <a:ext cx="124134" cy="307379"/>
            </a:xfrm>
            <a:custGeom>
              <a:avLst/>
              <a:gdLst>
                <a:gd name="T0" fmla="*/ 40 w 160"/>
                <a:gd name="T1" fmla="*/ 0 h 396"/>
                <a:gd name="T2" fmla="*/ 0 w 160"/>
                <a:gd name="T3" fmla="*/ 40 h 396"/>
                <a:gd name="T4" fmla="*/ 0 w 160"/>
                <a:gd name="T5" fmla="*/ 356 h 396"/>
                <a:gd name="T6" fmla="*/ 40 w 160"/>
                <a:gd name="T7" fmla="*/ 396 h 396"/>
                <a:gd name="T8" fmla="*/ 120 w 160"/>
                <a:gd name="T9" fmla="*/ 396 h 396"/>
                <a:gd name="T10" fmla="*/ 160 w 160"/>
                <a:gd name="T11" fmla="*/ 356 h 396"/>
                <a:gd name="T12" fmla="*/ 160 w 160"/>
                <a:gd name="T13" fmla="*/ 40 h 396"/>
                <a:gd name="T14" fmla="*/ 120 w 160"/>
                <a:gd name="T15" fmla="*/ 0 h 396"/>
                <a:gd name="T16" fmla="*/ 40 w 160"/>
                <a:gd name="T17" fmla="*/ 0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96">
                  <a:moveTo>
                    <a:pt x="40" y="0"/>
                  </a:moveTo>
                  <a:cubicBezTo>
                    <a:pt x="18" y="0"/>
                    <a:pt x="0" y="18"/>
                    <a:pt x="0" y="40"/>
                  </a:cubicBezTo>
                  <a:cubicBezTo>
                    <a:pt x="0" y="356"/>
                    <a:pt x="0" y="356"/>
                    <a:pt x="0" y="356"/>
                  </a:cubicBezTo>
                  <a:cubicBezTo>
                    <a:pt x="0" y="378"/>
                    <a:pt x="18" y="396"/>
                    <a:pt x="40" y="396"/>
                  </a:cubicBezTo>
                  <a:cubicBezTo>
                    <a:pt x="120" y="396"/>
                    <a:pt x="120" y="396"/>
                    <a:pt x="120" y="396"/>
                  </a:cubicBezTo>
                  <a:cubicBezTo>
                    <a:pt x="142" y="396"/>
                    <a:pt x="160" y="378"/>
                    <a:pt x="160" y="356"/>
                  </a:cubicBezTo>
                  <a:cubicBezTo>
                    <a:pt x="160" y="40"/>
                    <a:pt x="160" y="40"/>
                    <a:pt x="160" y="40"/>
                  </a:cubicBezTo>
                  <a:cubicBezTo>
                    <a:pt x="160" y="18"/>
                    <a:pt x="142" y="0"/>
                    <a:pt x="120" y="0"/>
                  </a:cubicBezTo>
                  <a:lnTo>
                    <a:pt x="40" y="0"/>
                  </a:lnTo>
                  <a:close/>
                </a:path>
              </a:pathLst>
            </a:custGeom>
            <a:solidFill>
              <a:srgbClr val="575D69"/>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3" name="Freeform 714"/>
            <p:cNvSpPr/>
            <p:nvPr>
              <p:custDataLst>
                <p:tags r:id="rId10"/>
              </p:custDataLst>
            </p:nvPr>
          </p:nvSpPr>
          <p:spPr bwMode="auto">
            <a:xfrm>
              <a:off x="11185124" y="11984129"/>
              <a:ext cx="124134" cy="400316"/>
            </a:xfrm>
            <a:custGeom>
              <a:avLst/>
              <a:gdLst>
                <a:gd name="T0" fmla="*/ 40 w 160"/>
                <a:gd name="T1" fmla="*/ 0 h 516"/>
                <a:gd name="T2" fmla="*/ 0 w 160"/>
                <a:gd name="T3" fmla="*/ 40 h 516"/>
                <a:gd name="T4" fmla="*/ 0 w 160"/>
                <a:gd name="T5" fmla="*/ 476 h 516"/>
                <a:gd name="T6" fmla="*/ 40 w 160"/>
                <a:gd name="T7" fmla="*/ 516 h 516"/>
                <a:gd name="T8" fmla="*/ 120 w 160"/>
                <a:gd name="T9" fmla="*/ 516 h 516"/>
                <a:gd name="T10" fmla="*/ 160 w 160"/>
                <a:gd name="T11" fmla="*/ 476 h 516"/>
                <a:gd name="T12" fmla="*/ 160 w 160"/>
                <a:gd name="T13" fmla="*/ 40 h 516"/>
                <a:gd name="T14" fmla="*/ 120 w 160"/>
                <a:gd name="T15" fmla="*/ 0 h 516"/>
                <a:gd name="T16" fmla="*/ 40 w 160"/>
                <a:gd name="T1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516">
                  <a:moveTo>
                    <a:pt x="40" y="0"/>
                  </a:moveTo>
                  <a:cubicBezTo>
                    <a:pt x="18" y="0"/>
                    <a:pt x="0" y="18"/>
                    <a:pt x="0" y="40"/>
                  </a:cubicBezTo>
                  <a:cubicBezTo>
                    <a:pt x="0" y="476"/>
                    <a:pt x="0" y="476"/>
                    <a:pt x="0" y="476"/>
                  </a:cubicBezTo>
                  <a:cubicBezTo>
                    <a:pt x="0" y="498"/>
                    <a:pt x="18" y="516"/>
                    <a:pt x="40" y="516"/>
                  </a:cubicBezTo>
                  <a:cubicBezTo>
                    <a:pt x="120" y="516"/>
                    <a:pt x="120" y="516"/>
                    <a:pt x="120" y="516"/>
                  </a:cubicBezTo>
                  <a:cubicBezTo>
                    <a:pt x="142" y="516"/>
                    <a:pt x="160" y="498"/>
                    <a:pt x="160" y="476"/>
                  </a:cubicBezTo>
                  <a:cubicBezTo>
                    <a:pt x="160" y="40"/>
                    <a:pt x="160" y="40"/>
                    <a:pt x="160" y="40"/>
                  </a:cubicBezTo>
                  <a:cubicBezTo>
                    <a:pt x="160" y="18"/>
                    <a:pt x="142" y="0"/>
                    <a:pt x="120" y="0"/>
                  </a:cubicBezTo>
                  <a:lnTo>
                    <a:pt x="40" y="0"/>
                  </a:lnTo>
                  <a:close/>
                </a:path>
              </a:pathLst>
            </a:custGeom>
            <a:solidFill>
              <a:srgbClr val="3CAED6"/>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4" name="Freeform 715"/>
            <p:cNvSpPr/>
            <p:nvPr>
              <p:custDataLst>
                <p:tags r:id="rId11"/>
              </p:custDataLst>
            </p:nvPr>
          </p:nvSpPr>
          <p:spPr bwMode="auto">
            <a:xfrm>
              <a:off x="10650482" y="11659034"/>
              <a:ext cx="638732" cy="476505"/>
            </a:xfrm>
            <a:custGeom>
              <a:avLst/>
              <a:gdLst>
                <a:gd name="T0" fmla="*/ 764 w 823"/>
                <a:gd name="T1" fmla="*/ 281 h 614"/>
                <a:gd name="T2" fmla="*/ 782 w 823"/>
                <a:gd name="T3" fmla="*/ 274 h 614"/>
                <a:gd name="T4" fmla="*/ 821 w 823"/>
                <a:gd name="T5" fmla="*/ 17 h 614"/>
                <a:gd name="T6" fmla="*/ 805 w 823"/>
                <a:gd name="T7" fmla="*/ 2 h 614"/>
                <a:gd name="T8" fmla="*/ 555 w 823"/>
                <a:gd name="T9" fmla="*/ 63 h 614"/>
                <a:gd name="T10" fmla="*/ 550 w 823"/>
                <a:gd name="T11" fmla="*/ 82 h 614"/>
                <a:gd name="T12" fmla="*/ 596 w 823"/>
                <a:gd name="T13" fmla="*/ 128 h 614"/>
                <a:gd name="T14" fmla="*/ 597 w 823"/>
                <a:gd name="T15" fmla="*/ 156 h 614"/>
                <a:gd name="T16" fmla="*/ 448 w 823"/>
                <a:gd name="T17" fmla="*/ 308 h 614"/>
                <a:gd name="T18" fmla="*/ 420 w 823"/>
                <a:gd name="T19" fmla="*/ 308 h 614"/>
                <a:gd name="T20" fmla="*/ 328 w 823"/>
                <a:gd name="T21" fmla="*/ 217 h 614"/>
                <a:gd name="T22" fmla="*/ 299 w 823"/>
                <a:gd name="T23" fmla="*/ 217 h 614"/>
                <a:gd name="T24" fmla="*/ 7 w 823"/>
                <a:gd name="T25" fmla="*/ 512 h 614"/>
                <a:gd name="T26" fmla="*/ 8 w 823"/>
                <a:gd name="T27" fmla="*/ 541 h 614"/>
                <a:gd name="T28" fmla="*/ 74 w 823"/>
                <a:gd name="T29" fmla="*/ 606 h 614"/>
                <a:gd name="T30" fmla="*/ 102 w 823"/>
                <a:gd name="T31" fmla="*/ 606 h 614"/>
                <a:gd name="T32" fmla="*/ 305 w 823"/>
                <a:gd name="T33" fmla="*/ 401 h 614"/>
                <a:gd name="T34" fmla="*/ 333 w 823"/>
                <a:gd name="T35" fmla="*/ 401 h 614"/>
                <a:gd name="T36" fmla="*/ 424 w 823"/>
                <a:gd name="T37" fmla="*/ 494 h 614"/>
                <a:gd name="T38" fmla="*/ 452 w 823"/>
                <a:gd name="T39" fmla="*/ 494 h 614"/>
                <a:gd name="T40" fmla="*/ 697 w 823"/>
                <a:gd name="T41" fmla="*/ 247 h 614"/>
                <a:gd name="T42" fmla="*/ 726 w 823"/>
                <a:gd name="T43" fmla="*/ 246 h 614"/>
                <a:gd name="T44" fmla="*/ 764 w 823"/>
                <a:gd name="T45" fmla="*/ 2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23" h="614">
                  <a:moveTo>
                    <a:pt x="764" y="281"/>
                  </a:moveTo>
                  <a:cubicBezTo>
                    <a:pt x="772" y="288"/>
                    <a:pt x="780" y="285"/>
                    <a:pt x="782" y="274"/>
                  </a:cubicBezTo>
                  <a:cubicBezTo>
                    <a:pt x="821" y="17"/>
                    <a:pt x="821" y="17"/>
                    <a:pt x="821" y="17"/>
                  </a:cubicBezTo>
                  <a:cubicBezTo>
                    <a:pt x="823" y="6"/>
                    <a:pt x="815" y="0"/>
                    <a:pt x="805" y="2"/>
                  </a:cubicBezTo>
                  <a:cubicBezTo>
                    <a:pt x="555" y="63"/>
                    <a:pt x="555" y="63"/>
                    <a:pt x="555" y="63"/>
                  </a:cubicBezTo>
                  <a:cubicBezTo>
                    <a:pt x="544" y="65"/>
                    <a:pt x="542" y="74"/>
                    <a:pt x="550" y="82"/>
                  </a:cubicBezTo>
                  <a:cubicBezTo>
                    <a:pt x="596" y="128"/>
                    <a:pt x="596" y="128"/>
                    <a:pt x="596" y="128"/>
                  </a:cubicBezTo>
                  <a:cubicBezTo>
                    <a:pt x="604" y="135"/>
                    <a:pt x="604" y="148"/>
                    <a:pt x="597" y="156"/>
                  </a:cubicBezTo>
                  <a:cubicBezTo>
                    <a:pt x="448" y="308"/>
                    <a:pt x="448" y="308"/>
                    <a:pt x="448" y="308"/>
                  </a:cubicBezTo>
                  <a:cubicBezTo>
                    <a:pt x="440" y="316"/>
                    <a:pt x="428" y="316"/>
                    <a:pt x="420" y="308"/>
                  </a:cubicBezTo>
                  <a:cubicBezTo>
                    <a:pt x="328" y="217"/>
                    <a:pt x="328" y="217"/>
                    <a:pt x="328" y="217"/>
                  </a:cubicBezTo>
                  <a:cubicBezTo>
                    <a:pt x="320" y="209"/>
                    <a:pt x="307" y="210"/>
                    <a:pt x="299" y="217"/>
                  </a:cubicBezTo>
                  <a:cubicBezTo>
                    <a:pt x="7" y="512"/>
                    <a:pt x="7" y="512"/>
                    <a:pt x="7" y="512"/>
                  </a:cubicBezTo>
                  <a:cubicBezTo>
                    <a:pt x="0" y="520"/>
                    <a:pt x="0" y="533"/>
                    <a:pt x="8" y="541"/>
                  </a:cubicBezTo>
                  <a:cubicBezTo>
                    <a:pt x="74" y="606"/>
                    <a:pt x="74" y="606"/>
                    <a:pt x="74" y="606"/>
                  </a:cubicBezTo>
                  <a:cubicBezTo>
                    <a:pt x="82" y="614"/>
                    <a:pt x="94" y="614"/>
                    <a:pt x="102" y="606"/>
                  </a:cubicBezTo>
                  <a:cubicBezTo>
                    <a:pt x="305" y="401"/>
                    <a:pt x="305" y="401"/>
                    <a:pt x="305" y="401"/>
                  </a:cubicBezTo>
                  <a:cubicBezTo>
                    <a:pt x="313" y="393"/>
                    <a:pt x="326" y="393"/>
                    <a:pt x="333" y="401"/>
                  </a:cubicBezTo>
                  <a:cubicBezTo>
                    <a:pt x="424" y="494"/>
                    <a:pt x="424" y="494"/>
                    <a:pt x="424" y="494"/>
                  </a:cubicBezTo>
                  <a:cubicBezTo>
                    <a:pt x="432" y="502"/>
                    <a:pt x="445" y="502"/>
                    <a:pt x="452" y="494"/>
                  </a:cubicBezTo>
                  <a:cubicBezTo>
                    <a:pt x="697" y="247"/>
                    <a:pt x="697" y="247"/>
                    <a:pt x="697" y="247"/>
                  </a:cubicBezTo>
                  <a:cubicBezTo>
                    <a:pt x="705" y="239"/>
                    <a:pt x="718" y="239"/>
                    <a:pt x="726" y="246"/>
                  </a:cubicBezTo>
                  <a:lnTo>
                    <a:pt x="764" y="281"/>
                  </a:lnTo>
                  <a:close/>
                </a:path>
              </a:pathLst>
            </a:custGeom>
            <a:solidFill>
              <a:srgbClr val="FF0000"/>
            </a:solidFill>
            <a:ln>
              <a:noFill/>
            </a:ln>
          </p:spPr>
          <p:txBody>
            <a:bodyPr vert="horz" wrap="square" lIns="91423" tIns="45711" rIns="91423" bIns="45711" numCol="1" anchor="t" anchorCtr="0" compatLnSpc="1"/>
            <a:lstStyle/>
            <a:p>
              <a:endParaRPr lang="zh-CN" altLang="en-US" sz="1200"/>
            </a:p>
          </p:txBody>
        </p:sp>
      </p:gr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导图">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08" y="193639"/>
            <a:ext cx="11669848" cy="591288"/>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265" kern="100">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B724"/>
                  </a:gs>
                  <a:gs pos="27000">
                    <a:srgbClr val="FFB724"/>
                  </a:gs>
                  <a:gs pos="76000">
                    <a:srgbClr val="FFB724"/>
                  </a:gs>
                  <a:gs pos="47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B724"/>
                  </a:gs>
                  <a:gs pos="37000">
                    <a:srgbClr val="FFB724"/>
                  </a:gs>
                  <a:gs pos="60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custDataLst>
              <p:tags r:id="rId6"/>
            </p:custDataLst>
          </p:nvPr>
        </p:nvGrpSpPr>
        <p:grpSpPr>
          <a:xfrm>
            <a:off x="353924" y="172413"/>
            <a:ext cx="443076" cy="522465"/>
            <a:chOff x="1576853" y="12791027"/>
            <a:chExt cx="287611" cy="339154"/>
          </a:xfrm>
        </p:grpSpPr>
        <p:sp>
          <p:nvSpPr>
            <p:cNvPr id="10" name="任意多边形: 形状 9"/>
            <p:cNvSpPr/>
            <p:nvPr userDrawn="1">
              <p:custDataLst>
                <p:tags r:id="rId7"/>
              </p:custDataLst>
            </p:nvPr>
          </p:nvSpPr>
          <p:spPr>
            <a:xfrm flipH="1">
              <a:off x="1576853" y="12791027"/>
              <a:ext cx="287611" cy="339154"/>
            </a:xfrm>
            <a:custGeom>
              <a:avLst/>
              <a:gdLst>
                <a:gd name="connsiteX0" fmla="*/ 210516 w 287611"/>
                <a:gd name="connsiteY0" fmla="*/ 339154 h 339154"/>
                <a:gd name="connsiteX1" fmla="*/ 99154 w 287611"/>
                <a:gd name="connsiteY1" fmla="*/ 339154 h 339154"/>
                <a:gd name="connsiteX2" fmla="*/ 90588 w 287611"/>
                <a:gd name="connsiteY2" fmla="*/ 331098 h 339154"/>
                <a:gd name="connsiteX3" fmla="*/ 90588 w 287611"/>
                <a:gd name="connsiteY3" fmla="*/ 274707 h 339154"/>
                <a:gd name="connsiteX4" fmla="*/ 47757 w 287611"/>
                <a:gd name="connsiteY4" fmla="*/ 274707 h 339154"/>
                <a:gd name="connsiteX5" fmla="*/ 39190 w 287611"/>
                <a:gd name="connsiteY5" fmla="*/ 266651 h 339154"/>
                <a:gd name="connsiteX6" fmla="*/ 39190 w 287611"/>
                <a:gd name="connsiteY6" fmla="*/ 209454 h 339154"/>
                <a:gd name="connsiteX7" fmla="*/ 4926 w 287611"/>
                <a:gd name="connsiteY7" fmla="*/ 194148 h 339154"/>
                <a:gd name="connsiteX8" fmla="*/ 642 w 287611"/>
                <a:gd name="connsiteY8" fmla="*/ 189314 h 339154"/>
                <a:gd name="connsiteX9" fmla="*/ 642 w 287611"/>
                <a:gd name="connsiteY9" fmla="*/ 182869 h 339154"/>
                <a:gd name="connsiteX10" fmla="*/ 22058 w 287611"/>
                <a:gd name="connsiteY10" fmla="*/ 139367 h 339154"/>
                <a:gd name="connsiteX11" fmla="*/ 22058 w 287611"/>
                <a:gd name="connsiteY11" fmla="*/ 136950 h 339154"/>
                <a:gd name="connsiteX12" fmla="*/ 154835 w 287611"/>
                <a:gd name="connsiteY12" fmla="*/ 0 h 339154"/>
                <a:gd name="connsiteX13" fmla="*/ 287612 w 287611"/>
                <a:gd name="connsiteY13" fmla="*/ 136950 h 339154"/>
                <a:gd name="connsiteX14" fmla="*/ 219082 w 287611"/>
                <a:gd name="connsiteY14" fmla="*/ 256984 h 339154"/>
                <a:gd name="connsiteX15" fmla="*/ 219082 w 287611"/>
                <a:gd name="connsiteY15" fmla="*/ 330292 h 339154"/>
                <a:gd name="connsiteX16" fmla="*/ 210516 w 287611"/>
                <a:gd name="connsiteY16" fmla="*/ 339154 h 339154"/>
                <a:gd name="connsiteX17" fmla="*/ 107721 w 287611"/>
                <a:gd name="connsiteY17" fmla="*/ 323042 h 339154"/>
                <a:gd name="connsiteX18" fmla="*/ 201949 w 287611"/>
                <a:gd name="connsiteY18" fmla="*/ 323042 h 339154"/>
                <a:gd name="connsiteX19" fmla="*/ 201949 w 287611"/>
                <a:gd name="connsiteY19" fmla="*/ 252956 h 339154"/>
                <a:gd name="connsiteX20" fmla="*/ 206232 w 287611"/>
                <a:gd name="connsiteY20" fmla="*/ 245705 h 339154"/>
                <a:gd name="connsiteX21" fmla="*/ 210516 w 287611"/>
                <a:gd name="connsiteY21" fmla="*/ 243289 h 339154"/>
                <a:gd name="connsiteX22" fmla="*/ 270479 w 287611"/>
                <a:gd name="connsiteY22" fmla="*/ 136950 h 339154"/>
                <a:gd name="connsiteX23" fmla="*/ 154835 w 287611"/>
                <a:gd name="connsiteY23" fmla="*/ 16112 h 339154"/>
                <a:gd name="connsiteX24" fmla="*/ 39190 w 287611"/>
                <a:gd name="connsiteY24" fmla="*/ 136950 h 339154"/>
                <a:gd name="connsiteX25" fmla="*/ 39190 w 287611"/>
                <a:gd name="connsiteY25" fmla="*/ 140979 h 339154"/>
                <a:gd name="connsiteX26" fmla="*/ 38334 w 287611"/>
                <a:gd name="connsiteY26" fmla="*/ 144201 h 339154"/>
                <a:gd name="connsiteX27" fmla="*/ 19488 w 287611"/>
                <a:gd name="connsiteY27" fmla="*/ 182064 h 339154"/>
                <a:gd name="connsiteX28" fmla="*/ 51183 w 287611"/>
                <a:gd name="connsiteY28" fmla="*/ 195759 h 339154"/>
                <a:gd name="connsiteX29" fmla="*/ 56323 w 287611"/>
                <a:gd name="connsiteY29" fmla="*/ 203009 h 339154"/>
                <a:gd name="connsiteX30" fmla="*/ 56323 w 287611"/>
                <a:gd name="connsiteY30" fmla="*/ 256984 h 339154"/>
                <a:gd name="connsiteX31" fmla="*/ 99154 w 287611"/>
                <a:gd name="connsiteY31" fmla="*/ 256984 h 339154"/>
                <a:gd name="connsiteX32" fmla="*/ 107721 w 287611"/>
                <a:gd name="connsiteY32" fmla="*/ 265040 h 339154"/>
                <a:gd name="connsiteX33" fmla="*/ 107721 w 287611"/>
                <a:gd name="connsiteY33" fmla="*/ 323042 h 33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7611" h="339154">
                  <a:moveTo>
                    <a:pt x="210516" y="339154"/>
                  </a:moveTo>
                  <a:lnTo>
                    <a:pt x="99154" y="339154"/>
                  </a:lnTo>
                  <a:cubicBezTo>
                    <a:pt x="94014" y="339154"/>
                    <a:pt x="90588" y="335932"/>
                    <a:pt x="90588" y="331098"/>
                  </a:cubicBezTo>
                  <a:lnTo>
                    <a:pt x="90588" y="274707"/>
                  </a:lnTo>
                  <a:lnTo>
                    <a:pt x="47757" y="274707"/>
                  </a:lnTo>
                  <a:cubicBezTo>
                    <a:pt x="42617" y="274707"/>
                    <a:pt x="39190" y="271484"/>
                    <a:pt x="39190" y="266651"/>
                  </a:cubicBezTo>
                  <a:lnTo>
                    <a:pt x="39190" y="209454"/>
                  </a:lnTo>
                  <a:lnTo>
                    <a:pt x="4926" y="194148"/>
                  </a:lnTo>
                  <a:cubicBezTo>
                    <a:pt x="3212" y="193342"/>
                    <a:pt x="1499" y="191731"/>
                    <a:pt x="642" y="189314"/>
                  </a:cubicBezTo>
                  <a:cubicBezTo>
                    <a:pt x="-214" y="187703"/>
                    <a:pt x="-214" y="185286"/>
                    <a:pt x="642" y="182869"/>
                  </a:cubicBezTo>
                  <a:lnTo>
                    <a:pt x="22058" y="139367"/>
                  </a:lnTo>
                  <a:lnTo>
                    <a:pt x="22058" y="136950"/>
                  </a:lnTo>
                  <a:cubicBezTo>
                    <a:pt x="22058" y="61225"/>
                    <a:pt x="82022" y="0"/>
                    <a:pt x="154835" y="0"/>
                  </a:cubicBezTo>
                  <a:cubicBezTo>
                    <a:pt x="227648" y="0"/>
                    <a:pt x="287612" y="61225"/>
                    <a:pt x="287612" y="136950"/>
                  </a:cubicBezTo>
                  <a:cubicBezTo>
                    <a:pt x="287612" y="186897"/>
                    <a:pt x="261056" y="232816"/>
                    <a:pt x="219082" y="256984"/>
                  </a:cubicBezTo>
                  <a:lnTo>
                    <a:pt x="219082" y="330292"/>
                  </a:lnTo>
                  <a:cubicBezTo>
                    <a:pt x="219082" y="335932"/>
                    <a:pt x="215655" y="339154"/>
                    <a:pt x="210516" y="339154"/>
                  </a:cubicBezTo>
                  <a:close/>
                  <a:moveTo>
                    <a:pt x="107721" y="323042"/>
                  </a:moveTo>
                  <a:lnTo>
                    <a:pt x="201949" y="323042"/>
                  </a:lnTo>
                  <a:lnTo>
                    <a:pt x="201949" y="252956"/>
                  </a:lnTo>
                  <a:cubicBezTo>
                    <a:pt x="201949" y="250539"/>
                    <a:pt x="203662" y="247317"/>
                    <a:pt x="206232" y="245705"/>
                  </a:cubicBezTo>
                  <a:lnTo>
                    <a:pt x="210516" y="243289"/>
                  </a:lnTo>
                  <a:cubicBezTo>
                    <a:pt x="247350" y="222343"/>
                    <a:pt x="270479" y="181258"/>
                    <a:pt x="270479" y="136950"/>
                  </a:cubicBezTo>
                  <a:cubicBezTo>
                    <a:pt x="270479" y="70087"/>
                    <a:pt x="218225" y="16112"/>
                    <a:pt x="154835" y="16112"/>
                  </a:cubicBezTo>
                  <a:cubicBezTo>
                    <a:pt x="91444" y="16112"/>
                    <a:pt x="39190" y="70087"/>
                    <a:pt x="39190" y="136950"/>
                  </a:cubicBezTo>
                  <a:lnTo>
                    <a:pt x="39190" y="140979"/>
                  </a:lnTo>
                  <a:cubicBezTo>
                    <a:pt x="39190" y="142590"/>
                    <a:pt x="39190" y="143395"/>
                    <a:pt x="38334" y="144201"/>
                  </a:cubicBezTo>
                  <a:lnTo>
                    <a:pt x="19488" y="182064"/>
                  </a:lnTo>
                  <a:lnTo>
                    <a:pt x="51183" y="195759"/>
                  </a:lnTo>
                  <a:cubicBezTo>
                    <a:pt x="54610" y="197370"/>
                    <a:pt x="56323" y="199787"/>
                    <a:pt x="56323" y="203009"/>
                  </a:cubicBezTo>
                  <a:lnTo>
                    <a:pt x="56323" y="256984"/>
                  </a:lnTo>
                  <a:lnTo>
                    <a:pt x="99154" y="256984"/>
                  </a:lnTo>
                  <a:cubicBezTo>
                    <a:pt x="104294" y="256984"/>
                    <a:pt x="107721" y="260206"/>
                    <a:pt x="107721" y="265040"/>
                  </a:cubicBezTo>
                  <a:lnTo>
                    <a:pt x="107721" y="323042"/>
                  </a:lnTo>
                  <a:close/>
                </a:path>
              </a:pathLst>
            </a:custGeom>
            <a:solidFill>
              <a:srgbClr val="3A3E46"/>
            </a:solidFill>
            <a:ln w="400" cap="flat">
              <a:noFill/>
              <a:prstDash val="solid"/>
              <a:miter/>
            </a:ln>
          </p:spPr>
          <p:txBody>
            <a:bodyPr rtlCol="0" anchor="ctr"/>
            <a:lstStyle/>
            <a:p>
              <a:endParaRPr lang="zh-CN" altLang="en-US" sz="1200"/>
            </a:p>
          </p:txBody>
        </p:sp>
        <p:sp>
          <p:nvSpPr>
            <p:cNvPr id="11" name="任意多边形: 形状 10"/>
            <p:cNvSpPr/>
            <p:nvPr userDrawn="1">
              <p:custDataLst>
                <p:tags r:id="rId8"/>
              </p:custDataLst>
            </p:nvPr>
          </p:nvSpPr>
          <p:spPr>
            <a:xfrm flipH="1">
              <a:off x="1628526" y="12832917"/>
              <a:ext cx="153036" cy="161118"/>
            </a:xfrm>
            <a:custGeom>
              <a:avLst/>
              <a:gdLst>
                <a:gd name="connsiteX0" fmla="*/ 138750 w 153036"/>
                <a:gd name="connsiteY0" fmla="*/ 85393 h 161118"/>
                <a:gd name="connsiteX1" fmla="*/ 109625 w 153036"/>
                <a:gd name="connsiteY1" fmla="*/ 62031 h 161118"/>
                <a:gd name="connsiteX2" fmla="*/ 76216 w 153036"/>
                <a:gd name="connsiteY2" fmla="*/ 0 h 161118"/>
                <a:gd name="connsiteX3" fmla="*/ 47948 w 153036"/>
                <a:gd name="connsiteY3" fmla="*/ 33835 h 161118"/>
                <a:gd name="connsiteX4" fmla="*/ 2547 w 153036"/>
                <a:gd name="connsiteY4" fmla="*/ 40280 h 161118"/>
                <a:gd name="connsiteX5" fmla="*/ 43665 w 153036"/>
                <a:gd name="connsiteY5" fmla="*/ 99088 h 161118"/>
                <a:gd name="connsiteX6" fmla="*/ 77073 w 153036"/>
                <a:gd name="connsiteY6" fmla="*/ 161118 h 161118"/>
                <a:gd name="connsiteX7" fmla="*/ 105342 w 153036"/>
                <a:gd name="connsiteY7" fmla="*/ 127284 h 161118"/>
                <a:gd name="connsiteX8" fmla="*/ 113051 w 153036"/>
                <a:gd name="connsiteY8" fmla="*/ 128895 h 161118"/>
                <a:gd name="connsiteX9" fmla="*/ 128470 w 153036"/>
                <a:gd name="connsiteY9" fmla="*/ 130506 h 161118"/>
                <a:gd name="connsiteX10" fmla="*/ 151599 w 153036"/>
                <a:gd name="connsiteY10" fmla="*/ 120839 h 161118"/>
                <a:gd name="connsiteX11" fmla="*/ 138750 w 153036"/>
                <a:gd name="connsiteY11" fmla="*/ 85393 h 161118"/>
                <a:gd name="connsiteX12" fmla="*/ 93349 w 153036"/>
                <a:gd name="connsiteY12" fmla="*/ 79754 h 161118"/>
                <a:gd name="connsiteX13" fmla="*/ 91636 w 153036"/>
                <a:gd name="connsiteY13" fmla="*/ 104727 h 161118"/>
                <a:gd name="connsiteX14" fmla="*/ 67650 w 153036"/>
                <a:gd name="connsiteY14" fmla="*/ 93449 h 161118"/>
                <a:gd name="connsiteX15" fmla="*/ 59084 w 153036"/>
                <a:gd name="connsiteY15" fmla="*/ 88615 h 161118"/>
                <a:gd name="connsiteX16" fmla="*/ 59084 w 153036"/>
                <a:gd name="connsiteY16" fmla="*/ 79754 h 161118"/>
                <a:gd name="connsiteX17" fmla="*/ 60797 w 153036"/>
                <a:gd name="connsiteY17" fmla="*/ 54780 h 161118"/>
                <a:gd name="connsiteX18" fmla="*/ 84783 w 153036"/>
                <a:gd name="connsiteY18" fmla="*/ 66058 h 161118"/>
                <a:gd name="connsiteX19" fmla="*/ 93349 w 153036"/>
                <a:gd name="connsiteY19" fmla="*/ 70892 h 161118"/>
                <a:gd name="connsiteX20" fmla="*/ 93349 w 153036"/>
                <a:gd name="connsiteY20" fmla="*/ 79754 h 161118"/>
                <a:gd name="connsiteX21" fmla="*/ 76216 w 153036"/>
                <a:gd name="connsiteY21" fmla="*/ 15306 h 161118"/>
                <a:gd name="connsiteX22" fmla="*/ 90779 w 153036"/>
                <a:gd name="connsiteY22" fmla="*/ 50752 h 161118"/>
                <a:gd name="connsiteX23" fmla="*/ 63367 w 153036"/>
                <a:gd name="connsiteY23" fmla="*/ 38668 h 161118"/>
                <a:gd name="connsiteX24" fmla="*/ 76216 w 153036"/>
                <a:gd name="connsiteY24" fmla="*/ 15306 h 161118"/>
                <a:gd name="connsiteX25" fmla="*/ 17109 w 153036"/>
                <a:gd name="connsiteY25" fmla="*/ 47530 h 161118"/>
                <a:gd name="connsiteX26" fmla="*/ 23962 w 153036"/>
                <a:gd name="connsiteY26" fmla="*/ 45919 h 161118"/>
                <a:gd name="connsiteX27" fmla="*/ 44521 w 153036"/>
                <a:gd name="connsiteY27" fmla="*/ 49141 h 161118"/>
                <a:gd name="connsiteX28" fmla="*/ 41951 w 153036"/>
                <a:gd name="connsiteY28" fmla="*/ 77337 h 161118"/>
                <a:gd name="connsiteX29" fmla="*/ 17109 w 153036"/>
                <a:gd name="connsiteY29" fmla="*/ 47530 h 161118"/>
                <a:gd name="connsiteX30" fmla="*/ 76216 w 153036"/>
                <a:gd name="connsiteY30" fmla="*/ 144201 h 161118"/>
                <a:gd name="connsiteX31" fmla="*/ 61654 w 153036"/>
                <a:gd name="connsiteY31" fmla="*/ 108755 h 161118"/>
                <a:gd name="connsiteX32" fmla="*/ 89066 w 153036"/>
                <a:gd name="connsiteY32" fmla="*/ 120839 h 161118"/>
                <a:gd name="connsiteX33" fmla="*/ 76216 w 153036"/>
                <a:gd name="connsiteY33" fmla="*/ 144201 h 161118"/>
                <a:gd name="connsiteX34" fmla="*/ 135324 w 153036"/>
                <a:gd name="connsiteY34" fmla="*/ 111977 h 161118"/>
                <a:gd name="connsiteX35" fmla="*/ 115621 w 153036"/>
                <a:gd name="connsiteY35" fmla="*/ 111977 h 161118"/>
                <a:gd name="connsiteX36" fmla="*/ 107911 w 153036"/>
                <a:gd name="connsiteY36" fmla="*/ 110366 h 161118"/>
                <a:gd name="connsiteX37" fmla="*/ 110481 w 153036"/>
                <a:gd name="connsiteY37" fmla="*/ 82170 h 161118"/>
                <a:gd name="connsiteX38" fmla="*/ 125901 w 153036"/>
                <a:gd name="connsiteY38" fmla="*/ 95866 h 161118"/>
                <a:gd name="connsiteX39" fmla="*/ 135324 w 153036"/>
                <a:gd name="connsiteY39" fmla="*/ 111977 h 16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036" h="161118">
                  <a:moveTo>
                    <a:pt x="138750" y="85393"/>
                  </a:moveTo>
                  <a:cubicBezTo>
                    <a:pt x="131040" y="77337"/>
                    <a:pt x="120761" y="69281"/>
                    <a:pt x="109625" y="62031"/>
                  </a:cubicBezTo>
                  <a:cubicBezTo>
                    <a:pt x="107055" y="29807"/>
                    <a:pt x="95919" y="0"/>
                    <a:pt x="76216" y="0"/>
                  </a:cubicBezTo>
                  <a:cubicBezTo>
                    <a:pt x="62510" y="0"/>
                    <a:pt x="53088" y="14501"/>
                    <a:pt x="47948" y="33835"/>
                  </a:cubicBezTo>
                  <a:cubicBezTo>
                    <a:pt x="27389" y="28196"/>
                    <a:pt x="9400" y="29001"/>
                    <a:pt x="2547" y="40280"/>
                  </a:cubicBezTo>
                  <a:cubicBezTo>
                    <a:pt x="-7733" y="56391"/>
                    <a:pt x="14539" y="79754"/>
                    <a:pt x="43665" y="99088"/>
                  </a:cubicBezTo>
                  <a:cubicBezTo>
                    <a:pt x="46234" y="131311"/>
                    <a:pt x="57370" y="161118"/>
                    <a:pt x="77073" y="161118"/>
                  </a:cubicBezTo>
                  <a:cubicBezTo>
                    <a:pt x="90779" y="161118"/>
                    <a:pt x="100202" y="146618"/>
                    <a:pt x="105342" y="127284"/>
                  </a:cubicBezTo>
                  <a:cubicBezTo>
                    <a:pt x="107911" y="128089"/>
                    <a:pt x="110481" y="128895"/>
                    <a:pt x="113051" y="128895"/>
                  </a:cubicBezTo>
                  <a:cubicBezTo>
                    <a:pt x="119047" y="129700"/>
                    <a:pt x="124187" y="130506"/>
                    <a:pt x="128470" y="130506"/>
                  </a:cubicBezTo>
                  <a:cubicBezTo>
                    <a:pt x="142176" y="130506"/>
                    <a:pt x="148173" y="125672"/>
                    <a:pt x="151599" y="120839"/>
                  </a:cubicBezTo>
                  <a:cubicBezTo>
                    <a:pt x="154169" y="113588"/>
                    <a:pt x="155026" y="102310"/>
                    <a:pt x="138750" y="85393"/>
                  </a:cubicBezTo>
                  <a:close/>
                  <a:moveTo>
                    <a:pt x="93349" y="79754"/>
                  </a:moveTo>
                  <a:cubicBezTo>
                    <a:pt x="93349" y="89421"/>
                    <a:pt x="92492" y="97476"/>
                    <a:pt x="91636" y="104727"/>
                  </a:cubicBezTo>
                  <a:cubicBezTo>
                    <a:pt x="83926" y="101505"/>
                    <a:pt x="75360" y="98282"/>
                    <a:pt x="67650" y="93449"/>
                  </a:cubicBezTo>
                  <a:cubicBezTo>
                    <a:pt x="65080" y="91837"/>
                    <a:pt x="61654" y="90226"/>
                    <a:pt x="59084" y="88615"/>
                  </a:cubicBezTo>
                  <a:lnTo>
                    <a:pt x="59084" y="79754"/>
                  </a:lnTo>
                  <a:cubicBezTo>
                    <a:pt x="59084" y="70086"/>
                    <a:pt x="59940" y="62031"/>
                    <a:pt x="60797" y="54780"/>
                  </a:cubicBezTo>
                  <a:cubicBezTo>
                    <a:pt x="68507" y="58003"/>
                    <a:pt x="76216" y="61225"/>
                    <a:pt x="84783" y="66058"/>
                  </a:cubicBezTo>
                  <a:cubicBezTo>
                    <a:pt x="87352" y="67670"/>
                    <a:pt x="90779" y="69281"/>
                    <a:pt x="93349" y="70892"/>
                  </a:cubicBezTo>
                  <a:lnTo>
                    <a:pt x="93349" y="79754"/>
                  </a:lnTo>
                  <a:close/>
                  <a:moveTo>
                    <a:pt x="76216" y="15306"/>
                  </a:moveTo>
                  <a:cubicBezTo>
                    <a:pt x="79643" y="15306"/>
                    <a:pt x="87352" y="27390"/>
                    <a:pt x="90779" y="50752"/>
                  </a:cubicBezTo>
                  <a:cubicBezTo>
                    <a:pt x="82213" y="45919"/>
                    <a:pt x="72790" y="41891"/>
                    <a:pt x="63367" y="38668"/>
                  </a:cubicBezTo>
                  <a:cubicBezTo>
                    <a:pt x="67650" y="23362"/>
                    <a:pt x="73647" y="15306"/>
                    <a:pt x="76216" y="15306"/>
                  </a:cubicBezTo>
                  <a:close/>
                  <a:moveTo>
                    <a:pt x="17109" y="47530"/>
                  </a:moveTo>
                  <a:cubicBezTo>
                    <a:pt x="17966" y="46724"/>
                    <a:pt x="20536" y="45919"/>
                    <a:pt x="23962" y="45919"/>
                  </a:cubicBezTo>
                  <a:cubicBezTo>
                    <a:pt x="28245" y="45919"/>
                    <a:pt x="35955" y="46724"/>
                    <a:pt x="44521" y="49141"/>
                  </a:cubicBezTo>
                  <a:cubicBezTo>
                    <a:pt x="42808" y="58003"/>
                    <a:pt x="41951" y="67670"/>
                    <a:pt x="41951" y="77337"/>
                  </a:cubicBezTo>
                  <a:cubicBezTo>
                    <a:pt x="22249" y="62836"/>
                    <a:pt x="15396" y="49947"/>
                    <a:pt x="17109" y="47530"/>
                  </a:cubicBezTo>
                  <a:close/>
                  <a:moveTo>
                    <a:pt x="76216" y="144201"/>
                  </a:moveTo>
                  <a:cubicBezTo>
                    <a:pt x="72790" y="144201"/>
                    <a:pt x="65080" y="132117"/>
                    <a:pt x="61654" y="108755"/>
                  </a:cubicBezTo>
                  <a:cubicBezTo>
                    <a:pt x="71077" y="113588"/>
                    <a:pt x="79643" y="117617"/>
                    <a:pt x="89066" y="120839"/>
                  </a:cubicBezTo>
                  <a:cubicBezTo>
                    <a:pt x="84783" y="136145"/>
                    <a:pt x="78786" y="144201"/>
                    <a:pt x="76216" y="144201"/>
                  </a:cubicBezTo>
                  <a:close/>
                  <a:moveTo>
                    <a:pt x="135324" y="111977"/>
                  </a:moveTo>
                  <a:cubicBezTo>
                    <a:pt x="135324" y="112783"/>
                    <a:pt x="130184" y="115200"/>
                    <a:pt x="115621" y="111977"/>
                  </a:cubicBezTo>
                  <a:cubicBezTo>
                    <a:pt x="113051" y="111172"/>
                    <a:pt x="110481" y="110366"/>
                    <a:pt x="107911" y="110366"/>
                  </a:cubicBezTo>
                  <a:cubicBezTo>
                    <a:pt x="109625" y="101505"/>
                    <a:pt x="110481" y="91837"/>
                    <a:pt x="110481" y="82170"/>
                  </a:cubicBezTo>
                  <a:cubicBezTo>
                    <a:pt x="116478" y="87004"/>
                    <a:pt x="121617" y="91032"/>
                    <a:pt x="125901" y="95866"/>
                  </a:cubicBezTo>
                  <a:cubicBezTo>
                    <a:pt x="136180" y="106338"/>
                    <a:pt x="136180" y="111172"/>
                    <a:pt x="135324" y="111977"/>
                  </a:cubicBezTo>
                  <a:close/>
                </a:path>
              </a:pathLst>
            </a:custGeom>
            <a:solidFill>
              <a:srgbClr val="FFB724"/>
            </a:solidFill>
            <a:ln w="400" cap="flat">
              <a:noFill/>
              <a:prstDash val="solid"/>
              <a:miter/>
            </a:ln>
          </p:spPr>
          <p:txBody>
            <a:bodyPr rtlCol="0" anchor="ctr"/>
            <a:lstStyle/>
            <a:p>
              <a:endParaRPr lang="zh-CN" altLang="en-US" sz="1200">
                <a:solidFill>
                  <a:srgbClr val="FF0000"/>
                </a:solidFill>
              </a:endParaRPr>
            </a:p>
          </p:txBody>
        </p:sp>
        <p:sp>
          <p:nvSpPr>
            <p:cNvPr id="12" name="任意多边形: 形状 11"/>
            <p:cNvSpPr/>
            <p:nvPr userDrawn="1">
              <p:custDataLst>
                <p:tags r:id="rId9"/>
              </p:custDataLst>
            </p:nvPr>
          </p:nvSpPr>
          <p:spPr>
            <a:xfrm flipH="1">
              <a:off x="1629191" y="12863403"/>
              <a:ext cx="153070" cy="100096"/>
            </a:xfrm>
            <a:custGeom>
              <a:avLst/>
              <a:gdLst>
                <a:gd name="connsiteX0" fmla="*/ 4959 w 153070"/>
                <a:gd name="connsiteY0" fmla="*/ 66185 h 100096"/>
                <a:gd name="connsiteX1" fmla="*/ 13525 w 153070"/>
                <a:gd name="connsiteY1" fmla="*/ 54907 h 100096"/>
                <a:gd name="connsiteX2" fmla="*/ 58926 w 153070"/>
                <a:gd name="connsiteY2" fmla="*/ 21878 h 100096"/>
                <a:gd name="connsiteX3" fmla="*/ 150585 w 153070"/>
                <a:gd name="connsiteY3" fmla="*/ 9794 h 100096"/>
                <a:gd name="connsiteX4" fmla="*/ 93191 w 153070"/>
                <a:gd name="connsiteY4" fmla="*/ 78269 h 100096"/>
                <a:gd name="connsiteX5" fmla="*/ 39224 w 153070"/>
                <a:gd name="connsiteY5" fmla="*/ 98409 h 100096"/>
                <a:gd name="connsiteX6" fmla="*/ 1532 w 153070"/>
                <a:gd name="connsiteY6" fmla="*/ 90353 h 100096"/>
                <a:gd name="connsiteX7" fmla="*/ 4959 w 153070"/>
                <a:gd name="connsiteY7" fmla="*/ 66185 h 100096"/>
                <a:gd name="connsiteX8" fmla="*/ 134309 w 153070"/>
                <a:gd name="connsiteY8" fmla="*/ 23489 h 100096"/>
                <a:gd name="connsiteX9" fmla="*/ 136023 w 153070"/>
                <a:gd name="connsiteY9" fmla="*/ 17044 h 100096"/>
                <a:gd name="connsiteX10" fmla="*/ 68349 w 153070"/>
                <a:gd name="connsiteY10" fmla="*/ 35573 h 100096"/>
                <a:gd name="connsiteX11" fmla="*/ 27231 w 153070"/>
                <a:gd name="connsiteY11" fmla="*/ 65380 h 100096"/>
                <a:gd name="connsiteX12" fmla="*/ 17808 w 153070"/>
                <a:gd name="connsiteY12" fmla="*/ 81491 h 100096"/>
                <a:gd name="connsiteX13" fmla="*/ 37510 w 153070"/>
                <a:gd name="connsiteY13" fmla="*/ 81491 h 100096"/>
                <a:gd name="connsiteX14" fmla="*/ 86338 w 153070"/>
                <a:gd name="connsiteY14" fmla="*/ 62963 h 100096"/>
                <a:gd name="connsiteX15" fmla="*/ 134309 w 153070"/>
                <a:gd name="connsiteY15" fmla="*/ 23489 h 10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070" h="100096">
                  <a:moveTo>
                    <a:pt x="4959" y="66185"/>
                  </a:moveTo>
                  <a:cubicBezTo>
                    <a:pt x="6672" y="62963"/>
                    <a:pt x="10099" y="58935"/>
                    <a:pt x="13525" y="54907"/>
                  </a:cubicBezTo>
                  <a:cubicBezTo>
                    <a:pt x="24661" y="43629"/>
                    <a:pt x="40080" y="31545"/>
                    <a:pt x="58926" y="21878"/>
                  </a:cubicBezTo>
                  <a:cubicBezTo>
                    <a:pt x="94905" y="2544"/>
                    <a:pt x="138592" y="-9540"/>
                    <a:pt x="150585" y="9794"/>
                  </a:cubicBezTo>
                  <a:cubicBezTo>
                    <a:pt x="162578" y="29128"/>
                    <a:pt x="129169" y="58935"/>
                    <a:pt x="93191" y="78269"/>
                  </a:cubicBezTo>
                  <a:cubicBezTo>
                    <a:pt x="74346" y="88742"/>
                    <a:pt x="55500" y="95992"/>
                    <a:pt x="39224" y="98409"/>
                  </a:cubicBezTo>
                  <a:cubicBezTo>
                    <a:pt x="15238" y="103242"/>
                    <a:pt x="4959" y="96798"/>
                    <a:pt x="1532" y="90353"/>
                  </a:cubicBezTo>
                  <a:cubicBezTo>
                    <a:pt x="-181" y="84714"/>
                    <a:pt x="-1894" y="77464"/>
                    <a:pt x="4959" y="66185"/>
                  </a:cubicBezTo>
                  <a:close/>
                  <a:moveTo>
                    <a:pt x="134309" y="23489"/>
                  </a:moveTo>
                  <a:cubicBezTo>
                    <a:pt x="136023" y="20267"/>
                    <a:pt x="136879" y="17850"/>
                    <a:pt x="136023" y="17044"/>
                  </a:cubicBezTo>
                  <a:cubicBezTo>
                    <a:pt x="133453" y="13822"/>
                    <a:pt x="106897" y="13822"/>
                    <a:pt x="68349" y="35573"/>
                  </a:cubicBezTo>
                  <a:cubicBezTo>
                    <a:pt x="51217" y="44434"/>
                    <a:pt x="36654" y="55713"/>
                    <a:pt x="27231" y="65380"/>
                  </a:cubicBezTo>
                  <a:cubicBezTo>
                    <a:pt x="17808" y="75852"/>
                    <a:pt x="17808" y="80686"/>
                    <a:pt x="17808" y="81491"/>
                  </a:cubicBezTo>
                  <a:cubicBezTo>
                    <a:pt x="17808" y="82297"/>
                    <a:pt x="22948" y="84714"/>
                    <a:pt x="37510" y="81491"/>
                  </a:cubicBezTo>
                  <a:cubicBezTo>
                    <a:pt x="52073" y="79075"/>
                    <a:pt x="69206" y="71824"/>
                    <a:pt x="86338" y="62963"/>
                  </a:cubicBezTo>
                  <a:cubicBezTo>
                    <a:pt x="113750" y="47657"/>
                    <a:pt x="129169" y="32350"/>
                    <a:pt x="134309" y="23489"/>
                  </a:cubicBezTo>
                  <a:close/>
                </a:path>
              </a:pathLst>
            </a:custGeom>
            <a:solidFill>
              <a:srgbClr val="3A3E46"/>
            </a:solidFill>
            <a:ln w="400" cap="flat">
              <a:noFill/>
              <a:prstDash val="solid"/>
              <a:miter/>
            </a:ln>
          </p:spPr>
          <p:txBody>
            <a:bodyPr rtlCol="0" anchor="ctr"/>
            <a:lstStyle/>
            <a:p>
              <a:endParaRPr lang="zh-CN" altLang="en-US" sz="1200"/>
            </a:p>
          </p:txBody>
        </p:sp>
        <p:sp>
          <p:nvSpPr>
            <p:cNvPr id="13" name="任意多边形: 形状 12"/>
            <p:cNvSpPr/>
            <p:nvPr userDrawn="1">
              <p:custDataLst>
                <p:tags r:id="rId10"/>
              </p:custDataLst>
            </p:nvPr>
          </p:nvSpPr>
          <p:spPr>
            <a:xfrm flipH="1">
              <a:off x="1628250" y="12936839"/>
              <a:ext cx="17132" cy="16111"/>
            </a:xfrm>
            <a:custGeom>
              <a:avLst/>
              <a:gdLst>
                <a:gd name="connsiteX0" fmla="*/ 0 w 17132"/>
                <a:gd name="connsiteY0" fmla="*/ 8056 h 16111"/>
                <a:gd name="connsiteX1" fmla="*/ 8566 w 17132"/>
                <a:gd name="connsiteY1" fmla="*/ 16112 h 16111"/>
                <a:gd name="connsiteX2" fmla="*/ 17133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3" y="12505"/>
                    <a:pt x="17133" y="8056"/>
                  </a:cubicBezTo>
                  <a:cubicBezTo>
                    <a:pt x="17133" y="3607"/>
                    <a:pt x="13297" y="0"/>
                    <a:pt x="8566" y="0"/>
                  </a:cubicBezTo>
                  <a:cubicBezTo>
                    <a:pt x="3835"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4" name="任意多边形: 形状 13"/>
            <p:cNvSpPr/>
            <p:nvPr userDrawn="1">
              <p:custDataLst>
                <p:tags r:id="rId11"/>
              </p:custDataLst>
            </p:nvPr>
          </p:nvSpPr>
          <p:spPr>
            <a:xfrm flipH="1">
              <a:off x="1696780" y="12832112"/>
              <a:ext cx="17132" cy="16111"/>
            </a:xfrm>
            <a:custGeom>
              <a:avLst/>
              <a:gdLst>
                <a:gd name="connsiteX0" fmla="*/ 0 w 17132"/>
                <a:gd name="connsiteY0" fmla="*/ 8056 h 16111"/>
                <a:gd name="connsiteX1" fmla="*/ 8567 w 17132"/>
                <a:gd name="connsiteY1" fmla="*/ 16112 h 16111"/>
                <a:gd name="connsiteX2" fmla="*/ 17133 w 17132"/>
                <a:gd name="connsiteY2" fmla="*/ 8056 h 16111"/>
                <a:gd name="connsiteX3" fmla="*/ 8567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6" y="16112"/>
                    <a:pt x="8567" y="16112"/>
                  </a:cubicBezTo>
                  <a:cubicBezTo>
                    <a:pt x="13297" y="16112"/>
                    <a:pt x="17133" y="12505"/>
                    <a:pt x="17133" y="8056"/>
                  </a:cubicBezTo>
                  <a:cubicBezTo>
                    <a:pt x="17133" y="3607"/>
                    <a:pt x="13297" y="0"/>
                    <a:pt x="8567" y="0"/>
                  </a:cubicBezTo>
                  <a:cubicBezTo>
                    <a:pt x="3836"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5" name="任意多边形: 形状 14"/>
            <p:cNvSpPr/>
            <p:nvPr userDrawn="1">
              <p:custDataLst>
                <p:tags r:id="rId12"/>
              </p:custDataLst>
            </p:nvPr>
          </p:nvSpPr>
          <p:spPr>
            <a:xfrm flipH="1">
              <a:off x="1765310" y="12936839"/>
              <a:ext cx="17132" cy="16111"/>
            </a:xfrm>
            <a:custGeom>
              <a:avLst/>
              <a:gdLst>
                <a:gd name="connsiteX0" fmla="*/ 0 w 17132"/>
                <a:gd name="connsiteY0" fmla="*/ 8056 h 16111"/>
                <a:gd name="connsiteX1" fmla="*/ 8566 w 17132"/>
                <a:gd name="connsiteY1" fmla="*/ 16112 h 16111"/>
                <a:gd name="connsiteX2" fmla="*/ 17132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2" y="12505"/>
                    <a:pt x="17132" y="8056"/>
                  </a:cubicBezTo>
                  <a:cubicBezTo>
                    <a:pt x="17132" y="3607"/>
                    <a:pt x="13297" y="0"/>
                    <a:pt x="8566" y="0"/>
                  </a:cubicBezTo>
                  <a:cubicBezTo>
                    <a:pt x="3835" y="0"/>
                    <a:pt x="0" y="3607"/>
                    <a:pt x="0" y="8056"/>
                  </a:cubicBezTo>
                  <a:close/>
                </a:path>
              </a:pathLst>
            </a:custGeom>
            <a:solidFill>
              <a:srgbClr val="FFB724"/>
            </a:solidFill>
            <a:ln w="400" cap="flat">
              <a:noFill/>
              <a:prstDash val="solid"/>
              <a:miter/>
            </a:ln>
          </p:spPr>
          <p:txBody>
            <a:bodyPr rtlCol="0" anchor="ctr"/>
            <a:lstStyle/>
            <a:p>
              <a:endParaRPr lang="zh-CN" altLang="en-US" sz="1200"/>
            </a:p>
          </p:txBody>
        </p:sp>
      </p:grpSp>
      <p:sp>
        <p:nvSpPr>
          <p:cNvPr id="4" name="文本占位符 3"/>
          <p:cNvSpPr>
            <a:spLocks noGrp="1"/>
          </p:cNvSpPr>
          <p:nvPr>
            <p:ph type="body" sz="quarter" idx="10"/>
            <p:custDataLst>
              <p:tags r:id="rId13"/>
            </p:custDataLst>
          </p:nvPr>
        </p:nvSpPr>
        <p:spPr>
          <a:xfrm>
            <a:off x="564517" y="1108841"/>
            <a:ext cx="10899435" cy="1417965"/>
          </a:xfrm>
        </p:spPr>
        <p:txBody>
          <a:bodyPr>
            <a:normAutofit/>
          </a:bodyPr>
          <a:lstStyle>
            <a:lvl1pPr marL="0" indent="0">
              <a:buFontTx/>
              <a:buNone/>
              <a:defRPr sz="2265"/>
            </a:lvl1pPr>
            <a:lvl2pPr marL="457200" indent="0">
              <a:buFontTx/>
              <a:buNone/>
              <a:defRPr sz="2535"/>
            </a:lvl2pPr>
            <a:lvl3pPr marL="914400" indent="0">
              <a:buFontTx/>
              <a:buNone/>
              <a:defRPr sz="2535"/>
            </a:lvl3pPr>
            <a:lvl4pPr marL="1371600" indent="0">
              <a:buFontTx/>
              <a:buNone/>
              <a:defRPr sz="2535"/>
            </a:lvl4pPr>
            <a:lvl5pPr marL="1828800" indent="0">
              <a:buFontTx/>
              <a:buNone/>
              <a:defRPr sz="2535"/>
            </a:lvl5pPr>
          </a:lstStyle>
          <a:p>
            <a:pPr lvl="0"/>
            <a:r>
              <a:rPr lang="zh-CN" altLang="en-US"/>
              <a:t>单击此处编辑母版文本样式</a:t>
            </a:r>
            <a:endParaRPr lang="zh-CN" alt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1007971" y="6146561"/>
            <a:ext cx="1184027"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903441" y="6569447"/>
            <a:ext cx="288559"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34582"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55160"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3" name="日期占位符 2"/>
          <p:cNvSpPr>
            <a:spLocks noGrp="1"/>
          </p:cNvSpPr>
          <p:nvPr>
            <p:ph type="dt" sz="half" idx="10"/>
            <p:custDataLst>
              <p:tags r:id="rId6"/>
            </p:custDataLst>
          </p:nvPr>
        </p:nvSpPr>
        <p:spPr>
          <a:xfrm>
            <a:off x="885134" y="6349833"/>
            <a:ext cx="2689215"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4123909" y="6349833"/>
            <a:ext cx="3944182" cy="316800"/>
          </a:xfrm>
        </p:spPr>
        <p:txBody>
          <a:bodyPr/>
          <a:lstStyle/>
          <a:p>
            <a:endParaRPr lang="zh-CN" altLang="en-US"/>
          </a:p>
        </p:txBody>
      </p:sp>
      <p:sp>
        <p:nvSpPr>
          <p:cNvPr id="5" name="灯片编号占位符 4"/>
          <p:cNvSpPr>
            <a:spLocks noGrp="1"/>
          </p:cNvSpPr>
          <p:nvPr>
            <p:ph type="sldNum" sz="quarter" idx="12"/>
            <p:custDataLst>
              <p:tags r:id="rId8"/>
            </p:custDataLst>
          </p:nvPr>
        </p:nvSpPr>
        <p:spPr>
          <a:xfrm>
            <a:off x="8615992" y="6349833"/>
            <a:ext cx="2689215" cy="316800"/>
          </a:xfrm>
        </p:spPr>
        <p:txBody>
          <a:bodyPr/>
          <a:lstStyle/>
          <a:p>
            <a:fld id="{49AE70B2-8BF9-45C0-BB95-33D1B9D3A854}" type="slidenum">
              <a:rPr lang="zh-CN" altLang="en-US" smtClean="0"/>
            </a:fld>
            <a:endParaRPr lang="zh-CN" altLang="en-US"/>
          </a:p>
        </p:txBody>
      </p:sp>
      <p:sp>
        <p:nvSpPr>
          <p:cNvPr id="6" name="内容占位符 1"/>
          <p:cNvSpPr txBox="1"/>
          <p:nvPr userDrawn="1">
            <p:custDataLst>
              <p:tags r:id="rId9"/>
            </p:custDataLst>
          </p:nvPr>
        </p:nvSpPr>
        <p:spPr>
          <a:xfrm>
            <a:off x="643215" y="-40005"/>
            <a:ext cx="4838346" cy="852805"/>
          </a:xfrm>
          <a:prstGeom prst="rect">
            <a:avLst/>
          </a:prstGeom>
        </p:spPr>
        <p:txBody>
          <a:bodyPr vert="horz" lIns="89623" tIns="46604" rIns="89623" bIns="46604" rtlCol="0">
            <a:noAutofit/>
          </a:bodyPr>
          <a:lstStyle>
            <a:lvl1pPr marL="0" marR="0" lvl="0" indent="0" algn="l" defTabSz="914400" rtl="0" eaLnBrk="1" fontAlgn="auto" latinLnBrk="0" hangingPunct="1">
              <a:lnSpc>
                <a:spcPct val="200000"/>
              </a:lnSpc>
              <a:spcBef>
                <a:spcPct val="0"/>
              </a:spcBef>
              <a:spcAft>
                <a:spcPct val="0"/>
              </a:spcAft>
              <a:buFont typeface="Arial" panose="020B0604020202020204" pitchFamily="34" charset="0"/>
              <a:buNone/>
              <a:defRPr kumimoji="0" lang="zh-CN" altLang="en-US" sz="24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185" b="1">
                <a:solidFill>
                  <a:schemeClr val="accent1">
                    <a:lumMod val="75000"/>
                  </a:schemeClr>
                </a:solidFill>
                <a:latin typeface="微软雅黑" panose="020B0503020204020204" charset="-122"/>
              </a:rPr>
              <a:t>总结</a:t>
            </a:r>
            <a:endParaRPr lang="zh-CN" altLang="en-US" sz="3185" b="1">
              <a:solidFill>
                <a:schemeClr val="accent1">
                  <a:lumMod val="75000"/>
                </a:schemeClr>
              </a:solidFill>
              <a:latin typeface="微软雅黑" panose="020B0503020204020204" charset="-122"/>
            </a:endParaRPr>
          </a:p>
        </p:txBody>
      </p:sp>
      <p:pic>
        <p:nvPicPr>
          <p:cNvPr id="7" name="图片 6" descr="微信图片_20230525151119"/>
          <p:cNvPicPr>
            <a:picLocks noChangeAspect="1"/>
          </p:cNvPicPr>
          <p:nvPr userDrawn="1">
            <p:custDataLst>
              <p:tags r:id="rId10"/>
            </p:custDataLst>
          </p:nvPr>
        </p:nvPicPr>
        <p:blipFill>
          <a:blip r:embed="rId11">
            <a:clrChange>
              <a:clrFrom>
                <a:srgbClr val="F8F8F8">
                  <a:alpha val="100000"/>
                </a:srgbClr>
              </a:clrFrom>
              <a:clrTo>
                <a:srgbClr val="F8F8F8">
                  <a:alpha val="100000"/>
                  <a:alpha val="0"/>
                </a:srgbClr>
              </a:clrTo>
            </a:clrChange>
          </a:blip>
          <a:stretch>
            <a:fillRect/>
          </a:stretch>
        </p:blipFill>
        <p:spPr>
          <a:xfrm>
            <a:off x="9825321" y="188595"/>
            <a:ext cx="2236391" cy="725170"/>
          </a:xfrm>
          <a:prstGeom prst="rect">
            <a:avLst/>
          </a:prstGeom>
        </p:spPr>
      </p:pic>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
        <p:nvSpPr>
          <p:cNvPr id="5" name="矩形 4"/>
          <p:cNvSpPr/>
          <p:nvPr userDrawn="1">
            <p:custDataLst>
              <p:tags r:id="rId2"/>
            </p:custDataLst>
          </p:nvPr>
        </p:nvSpPr>
        <p:spPr>
          <a:xfrm>
            <a:off x="0" y="0"/>
            <a:ext cx="12192000" cy="6858000"/>
          </a:xfrm>
          <a:prstGeom prst="rect">
            <a:avLst/>
          </a:prstGeom>
          <a:solidFill>
            <a:srgbClr val="37A8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userDrawn="1">
            <p:custDataLst>
              <p:tags r:id="rId3"/>
            </p:custDataLst>
          </p:nvPr>
        </p:nvSpPr>
        <p:spPr>
          <a:xfrm>
            <a:off x="167475" y="176725"/>
            <a:ext cx="11857050" cy="6528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rcRect t="1397" b="1397"/>
          <a:stretch>
            <a:fillRect/>
          </a:stretch>
        </p:blipFill>
        <p:spPr>
          <a:xfrm>
            <a:off x="219299" y="249359"/>
            <a:ext cx="927330" cy="901424"/>
          </a:xfrm>
          <a:prstGeom prst="rect">
            <a:avLst/>
          </a:prstGeom>
        </p:spPr>
      </p:pic>
      <p:pic>
        <p:nvPicPr>
          <p:cNvPr id="9" name="图片 8"/>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9027886" y="5782568"/>
            <a:ext cx="2997014" cy="901259"/>
          </a:xfrm>
          <a:prstGeom prst="rect">
            <a:avLst/>
          </a:prstGeom>
        </p:spPr>
      </p:pic>
      <p:pic>
        <p:nvPicPr>
          <p:cNvPr id="10" name="图片 9"/>
          <p:cNvPicPr>
            <a:picLocks noChangeAspect="1"/>
          </p:cNvPicPr>
          <p:nvPr userDrawn="1">
            <p:custDataLst>
              <p:tags r:id="rId8"/>
            </p:custDataLst>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rcRect l="-49999"/>
          <a:stretch>
            <a:fillRect/>
          </a:stretch>
        </p:blipFill>
        <p:spPr>
          <a:xfrm>
            <a:off x="11480799" y="282575"/>
            <a:ext cx="543725" cy="688245"/>
          </a:xfrm>
          <a:prstGeom prst="rect">
            <a:avLst/>
          </a:prstGeom>
        </p:spPr>
      </p:pic>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学习目标">
    <p:spTree>
      <p:nvGrpSpPr>
        <p:cNvPr id="1" name=""/>
        <p:cNvGrpSpPr/>
        <p:nvPr/>
      </p:nvGrpSpPr>
      <p:grpSpPr>
        <a:xfrm>
          <a:off x="0" y="0"/>
          <a:ext cx="0" cy="0"/>
          <a:chOff x="0" y="0"/>
          <a:chExt cx="0" cy="0"/>
        </a:xfrm>
      </p:grpSpPr>
      <p:pic>
        <p:nvPicPr>
          <p:cNvPr id="3" name="图片 2"/>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3921" y="0"/>
            <a:ext cx="12191239" cy="6857572"/>
          </a:xfrm>
          <a:prstGeom prst="rect">
            <a:avLst/>
          </a:prstGeom>
        </p:spPr>
      </p:pic>
      <p:sp>
        <p:nvSpPr>
          <p:cNvPr id="4" name="AutoShape 23"/>
          <p:cNvSpPr>
            <a:spLocks noChangeArrowheads="1"/>
          </p:cNvSpPr>
          <p:nvPr userDrawn="1">
            <p:custDataLst>
              <p:tags r:id="rId4"/>
            </p:custDataLst>
          </p:nvPr>
        </p:nvSpPr>
        <p:spPr bwMode="auto">
          <a:xfrm>
            <a:off x="588712" y="653468"/>
            <a:ext cx="356701" cy="334116"/>
          </a:xfrm>
          <a:prstGeom prst="chevron">
            <a:avLst>
              <a:gd name="adj" fmla="val 56250"/>
            </a:avLst>
          </a:prstGeom>
          <a:gradFill rotWithShape="1">
            <a:gsLst>
              <a:gs pos="0">
                <a:srgbClr val="0F6FC6"/>
              </a:gs>
              <a:gs pos="100000">
                <a:srgbClr val="009DD9">
                  <a:alpha val="89999"/>
                </a:srgb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90500" dir="5400000" algn="ctr" rotWithShape="0">
                    <a:schemeClr val="bg1">
                      <a:alpha val="50000"/>
                    </a:schemeClr>
                  </a:outerShdw>
                </a:effectLst>
              </a14:hiddenEffects>
            </a:ext>
          </a:extLst>
        </p:spPr>
        <p:txBody>
          <a:bodyPr wrap="none" anchor="ctr"/>
          <a:lstStyle/>
          <a:p>
            <a:endParaRPr lang="zh-CN" altLang="en-US" sz="2665"/>
          </a:p>
        </p:txBody>
      </p:sp>
      <p:sp>
        <p:nvSpPr>
          <p:cNvPr id="5" name="AutoShape 23"/>
          <p:cNvSpPr>
            <a:spLocks noChangeArrowheads="1"/>
          </p:cNvSpPr>
          <p:nvPr userDrawn="1">
            <p:custDataLst>
              <p:tags r:id="rId5"/>
            </p:custDataLst>
          </p:nvPr>
        </p:nvSpPr>
        <p:spPr bwMode="auto">
          <a:xfrm>
            <a:off x="847580" y="653468"/>
            <a:ext cx="356701" cy="334116"/>
          </a:xfrm>
          <a:prstGeom prst="chevron">
            <a:avLst>
              <a:gd name="adj" fmla="val 56250"/>
            </a:avLst>
          </a:prstGeom>
          <a:gradFill rotWithShape="1">
            <a:gsLst>
              <a:gs pos="0">
                <a:srgbClr val="0F6FC6"/>
              </a:gs>
              <a:gs pos="100000">
                <a:srgbClr val="009DD9">
                  <a:alpha val="89999"/>
                </a:srgb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90500" dir="5400000" algn="ctr" rotWithShape="0">
                    <a:schemeClr val="bg1">
                      <a:alpha val="50000"/>
                    </a:schemeClr>
                  </a:outerShdw>
                </a:effectLst>
              </a14:hiddenEffects>
            </a:ext>
          </a:extLst>
        </p:spPr>
        <p:txBody>
          <a:bodyPr wrap="none" anchor="ctr"/>
          <a:lstStyle/>
          <a:p>
            <a:endParaRPr lang="zh-CN" altLang="en-US" sz="2665"/>
          </a:p>
        </p:txBody>
      </p:sp>
      <p:sp>
        <p:nvSpPr>
          <p:cNvPr id="6" name="TextBox 33"/>
          <p:cNvSpPr txBox="1"/>
          <p:nvPr userDrawn="1">
            <p:custDataLst>
              <p:tags r:id="rId6"/>
            </p:custDataLst>
          </p:nvPr>
        </p:nvSpPr>
        <p:spPr>
          <a:xfrm>
            <a:off x="1196715" y="461446"/>
            <a:ext cx="2371162" cy="748988"/>
          </a:xfrm>
          <a:prstGeom prst="rect">
            <a:avLst/>
          </a:prstGeom>
          <a:noFill/>
        </p:spPr>
        <p:txBody>
          <a:bodyPr wrap="none" rtlCol="0">
            <a:spAutoFit/>
          </a:bodyPr>
          <a:lstStyle/>
          <a:p>
            <a:pPr algn="ctr"/>
            <a:r>
              <a:rPr lang="zh-CN" altLang="en-US" sz="4265" b="1">
                <a:ln w="6350">
                  <a:noFill/>
                </a:ln>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charset="-122"/>
                <a:ea typeface="微软雅黑" panose="020B0503020204020204" charset="-122"/>
              </a:rPr>
              <a:t>学习目标</a:t>
            </a:r>
            <a:endParaRPr lang="zh-CN" altLang="en-US" sz="4265" b="1">
              <a:ln w="6350">
                <a:noFill/>
              </a:ln>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charset="-122"/>
              <a:ea typeface="微软雅黑" panose="020B0503020204020204" charset="-122"/>
            </a:endParaRPr>
          </a:p>
        </p:txBody>
      </p:sp>
      <p:sp>
        <p:nvSpPr>
          <p:cNvPr id="7" name="TextBox 34"/>
          <p:cNvSpPr txBox="1"/>
          <p:nvPr userDrawn="1">
            <p:custDataLst>
              <p:tags r:id="rId7"/>
            </p:custDataLst>
          </p:nvPr>
        </p:nvSpPr>
        <p:spPr>
          <a:xfrm>
            <a:off x="1328922" y="1131491"/>
            <a:ext cx="2080826" cy="379656"/>
          </a:xfrm>
          <a:prstGeom prst="rect">
            <a:avLst/>
          </a:prstGeom>
          <a:noFill/>
        </p:spPr>
        <p:txBody>
          <a:bodyPr wrap="none" rtlCol="0">
            <a:spAutoFit/>
          </a:bodyPr>
          <a:lstStyle/>
          <a:p>
            <a:pPr algn="ctr"/>
            <a:r>
              <a:rPr lang="en-US" altLang="zh-CN" sz="1865">
                <a:ln w="12700">
                  <a:noFill/>
                </a:ln>
                <a:solidFill>
                  <a:srgbClr val="C00000"/>
                </a:solidFill>
                <a:latin typeface="微软雅黑" panose="020B0503020204020204" charset="-122"/>
                <a:ea typeface="微软雅黑" panose="020B0503020204020204" charset="-122"/>
              </a:rPr>
              <a:t>XUE XI MU BIAO</a:t>
            </a:r>
            <a:endParaRPr lang="zh-CN" altLang="en-US" sz="1865">
              <a:ln w="12700">
                <a:noFill/>
              </a:ln>
              <a:solidFill>
                <a:srgbClr val="C00000"/>
              </a:solidFill>
              <a:latin typeface="微软雅黑" panose="020B0503020204020204" charset="-122"/>
              <a:ea typeface="微软雅黑" panose="020B0503020204020204" charset="-122"/>
            </a:endParaRPr>
          </a:p>
        </p:txBody>
      </p:sp>
      <p:grpSp>
        <p:nvGrpSpPr>
          <p:cNvPr id="8" name="组合 7"/>
          <p:cNvGrpSpPr/>
          <p:nvPr userDrawn="1">
            <p:custDataLst>
              <p:tags r:id="rId8"/>
            </p:custDataLst>
          </p:nvPr>
        </p:nvGrpSpPr>
        <p:grpSpPr>
          <a:xfrm>
            <a:off x="799523" y="1969642"/>
            <a:ext cx="3550530" cy="3550530"/>
            <a:chOff x="799523" y="1969642"/>
            <a:chExt cx="3550530" cy="3550530"/>
          </a:xfrm>
        </p:grpSpPr>
        <p:grpSp>
          <p:nvGrpSpPr>
            <p:cNvPr id="9" name="组合 8"/>
            <p:cNvGrpSpPr/>
            <p:nvPr>
              <p:custDataLst>
                <p:tags r:id="rId9"/>
              </p:custDataLst>
            </p:nvPr>
          </p:nvGrpSpPr>
          <p:grpSpPr>
            <a:xfrm>
              <a:off x="799523" y="1969642"/>
              <a:ext cx="3550530" cy="3550530"/>
              <a:chOff x="1411977" y="1399232"/>
              <a:chExt cx="3550992" cy="3550992"/>
            </a:xfrm>
          </p:grpSpPr>
          <p:sp>
            <p:nvSpPr>
              <p:cNvPr id="11" name="空心弧 10"/>
              <p:cNvSpPr/>
              <p:nvPr>
                <p:custDataLst>
                  <p:tags r:id="rId10"/>
                </p:custDataLst>
              </p:nvPr>
            </p:nvSpPr>
            <p:spPr>
              <a:xfrm rot="16200000">
                <a:off x="1411977" y="1399232"/>
                <a:ext cx="3550992" cy="3550992"/>
              </a:xfrm>
              <a:prstGeom prst="blockArc">
                <a:avLst>
                  <a:gd name="adj1" fmla="val 4719989"/>
                  <a:gd name="adj2" fmla="val 21446483"/>
                  <a:gd name="adj3" fmla="val 5649"/>
                </a:avLst>
              </a:prstGeom>
              <a:solidFill>
                <a:srgbClr val="30B9EC"/>
              </a:solidFill>
              <a:ln w="6350" cap="flat" cmpd="sng" algn="ctr">
                <a:noFill/>
                <a:prstDash val="solid"/>
                <a:miter lim="800000"/>
              </a:ln>
              <a:effectLst/>
            </p:spPr>
            <p:txBody>
              <a:bodyPr rtlCol="0" anchor="ctr"/>
              <a:lstStyle/>
              <a:p>
                <a:pPr algn="ctr" defTabSz="914400" eaLnBrk="1" fontAlgn="auto" hangingPunct="1">
                  <a:spcBef>
                    <a:spcPct val="0"/>
                  </a:spcBef>
                  <a:spcAft>
                    <a:spcPct val="0"/>
                  </a:spcAft>
                  <a:defRPr/>
                </a:pPr>
                <a:endParaRPr kumimoji="1" lang="zh-CN" altLang="en-US" sz="3200" kern="0">
                  <a:solidFill>
                    <a:srgbClr val="000000"/>
                  </a:solidFill>
                  <a:latin typeface="Calibri" panose="020F0502020204030204"/>
                  <a:ea typeface="宋体" panose="02010600030101010101" pitchFamily="2" charset="-122"/>
                </a:endParaRPr>
              </a:p>
            </p:txBody>
          </p:sp>
          <p:sp>
            <p:nvSpPr>
              <p:cNvPr id="12" name="椭圆 11"/>
              <p:cNvSpPr/>
              <p:nvPr>
                <p:custDataLst>
                  <p:tags r:id="rId11"/>
                </p:custDataLst>
              </p:nvPr>
            </p:nvSpPr>
            <p:spPr>
              <a:xfrm>
                <a:off x="1497110" y="1484364"/>
                <a:ext cx="3380729" cy="3380729"/>
              </a:xfrm>
              <a:prstGeom prst="ellipse">
                <a:avLst/>
              </a:prstGeom>
              <a:noFill/>
              <a:ln w="38100" cap="flat" cmpd="sng" algn="ctr">
                <a:solidFill>
                  <a:srgbClr val="30B9EC"/>
                </a:solidFill>
                <a:prstDash val="solid"/>
                <a:miter lim="800000"/>
              </a:ln>
              <a:effectLst/>
            </p:spPr>
            <p:txBody>
              <a:bodyPr rtlCol="0" anchor="ctr"/>
              <a:lstStyle/>
              <a:p>
                <a:pPr algn="ctr" defTabSz="914400" eaLnBrk="1" fontAlgn="auto" hangingPunct="1">
                  <a:spcBef>
                    <a:spcPct val="0"/>
                  </a:spcBef>
                  <a:spcAft>
                    <a:spcPct val="0"/>
                  </a:spcAft>
                  <a:defRPr/>
                </a:pPr>
                <a:endParaRPr kumimoji="1" lang="zh-CN" altLang="en-US" sz="3200" kern="0">
                  <a:solidFill>
                    <a:srgbClr val="FFFFFF"/>
                  </a:solidFill>
                  <a:latin typeface="Calibri" panose="020F0502020204030204"/>
                  <a:ea typeface="宋体" panose="02010600030101010101" pitchFamily="2" charset="-122"/>
                </a:endParaRPr>
              </a:p>
            </p:txBody>
          </p:sp>
        </p:grpSp>
        <p:pic>
          <p:nvPicPr>
            <p:cNvPr id="10" name="Picture 235115"/>
            <p:cNvPicPr>
              <a:picLocks noChangeAspect="1"/>
            </p:cNvPicPr>
            <p:nvPr>
              <p:custDataLst>
                <p:tags r:id="rId12"/>
              </p:custDataLst>
            </p:nvPr>
          </p:nvPicPr>
          <p:blipFill>
            <a:blip r:embed="rId13"/>
            <a:srcRect l="8856" t="60315" r="53928" b="13362"/>
            <a:stretch>
              <a:fillRect/>
            </a:stretch>
          </p:blipFill>
          <p:spPr>
            <a:xfrm>
              <a:off x="1102171" y="2272290"/>
              <a:ext cx="2927816" cy="2927816"/>
            </a:xfrm>
            <a:prstGeom prst="ellipse">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 fill="hold"/>
                                        <p:tgtEl>
                                          <p:spTgt spid="4"/>
                                        </p:tgtEl>
                                        <p:attrNameLst>
                                          <p:attrName>ppt_x</p:attrName>
                                        </p:attrNameLst>
                                      </p:cBhvr>
                                      <p:tavLst>
                                        <p:tav tm="0">
                                          <p:val>
                                            <p:strVal val="0-#ppt_w/2"/>
                                          </p:val>
                                        </p:tav>
                                        <p:tav tm="100000">
                                          <p:val>
                                            <p:strVal val="#ppt_x"/>
                                          </p:val>
                                        </p:tav>
                                      </p:tavLst>
                                    </p:anim>
                                    <p:anim calcmode="lin" valueType="num">
                                      <p:cBhvr additive="base">
                                        <p:cTn id="8" dur="3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00" fill="hold"/>
                                        <p:tgtEl>
                                          <p:spTgt spid="5"/>
                                        </p:tgtEl>
                                        <p:attrNameLst>
                                          <p:attrName>ppt_x</p:attrName>
                                        </p:attrNameLst>
                                      </p:cBhvr>
                                      <p:tavLst>
                                        <p:tav tm="0">
                                          <p:val>
                                            <p:strVal val="0-#ppt_w/2"/>
                                          </p:val>
                                        </p:tav>
                                        <p:tav tm="100000">
                                          <p:val>
                                            <p:strVal val="#ppt_x"/>
                                          </p:val>
                                        </p:tav>
                                      </p:tavLst>
                                    </p:anim>
                                    <p:anim calcmode="lin" valueType="num">
                                      <p:cBhvr additive="base">
                                        <p:cTn id="13" dur="3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6" presetClass="entr" presetSubtype="37" fill="hold" grpId="0" nodeType="afterEffect">
                                  <p:stCondLst>
                                    <p:cond delay="0"/>
                                  </p:stCondLst>
                                  <p:iterate type="lt">
                                    <p:tmPct val="0"/>
                                  </p:iterate>
                                  <p:childTnLst>
                                    <p:set>
                                      <p:cBhvr>
                                        <p:cTn id="16" dur="1" fill="hold">
                                          <p:stCondLst>
                                            <p:cond delay="0"/>
                                          </p:stCondLst>
                                        </p:cTn>
                                        <p:tgtEl>
                                          <p:spTgt spid="6"/>
                                        </p:tgtEl>
                                        <p:attrNameLst>
                                          <p:attrName>style.visibility</p:attrName>
                                        </p:attrNameLst>
                                      </p:cBhvr>
                                      <p:to>
                                        <p:strVal val="visible"/>
                                      </p:to>
                                    </p:set>
                                    <p:animEffect transition="in" filter="barn(outVertical)">
                                      <p:cBhvr>
                                        <p:cTn id="17" dur="250"/>
                                        <p:tgtEl>
                                          <p:spTgt spid="6"/>
                                        </p:tgtEl>
                                      </p:cBhvr>
                                    </p:animEffect>
                                  </p:childTnLst>
                                </p:cTn>
                              </p:par>
                            </p:childTnLst>
                          </p:cTn>
                        </p:par>
                        <p:par>
                          <p:cTn id="18" fill="hold">
                            <p:stCondLst>
                              <p:cond delay="850"/>
                            </p:stCondLst>
                            <p:childTnLst>
                              <p:par>
                                <p:cTn id="19" presetID="26" presetClass="emph" presetSubtype="0" fill="hold" grpId="1" nodeType="afterEffect">
                                  <p:stCondLst>
                                    <p:cond delay="0"/>
                                  </p:stCondLst>
                                  <p:iterate type="lt">
                                    <p:tmPct val="0"/>
                                  </p:iterate>
                                  <p:childTnLst>
                                    <p:animEffect transition="out" filter="fade">
                                      <p:cBhvr>
                                        <p:cTn id="20" dur="250" tmFilter="0, 0; .2, .5; .8, .5; 1, 0"/>
                                        <p:tgtEl>
                                          <p:spTgt spid="6"/>
                                        </p:tgtEl>
                                      </p:cBhvr>
                                    </p:animEffect>
                                    <p:animScale>
                                      <p:cBhvr>
                                        <p:cTn id="21" dur="125" autoRev="1" fill="hold"/>
                                        <p:tgtEl>
                                          <p:spTgt spid="6"/>
                                        </p:tgtEl>
                                      </p:cBhvr>
                                      <p:by x="105000" y="105000"/>
                                    </p:animScale>
                                  </p:childTnLst>
                                </p:cTn>
                              </p:par>
                            </p:childTnLst>
                          </p:cTn>
                        </p:par>
                        <p:par>
                          <p:cTn id="22" fill="hold">
                            <p:stCondLst>
                              <p:cond delay="1100"/>
                            </p:stCondLst>
                            <p:childTnLst>
                              <p:par>
                                <p:cTn id="23" presetID="16" presetClass="entr" presetSubtype="37" fill="hold" grpId="0" nodeType="afterEffect">
                                  <p:stCondLst>
                                    <p:cond delay="0"/>
                                  </p:stCondLst>
                                  <p:iterate type="lt">
                                    <p:tmPct val="0"/>
                                  </p:iterate>
                                  <p:childTnLst>
                                    <p:set>
                                      <p:cBhvr>
                                        <p:cTn id="24" dur="1" fill="hold">
                                          <p:stCondLst>
                                            <p:cond delay="0"/>
                                          </p:stCondLst>
                                        </p:cTn>
                                        <p:tgtEl>
                                          <p:spTgt spid="7"/>
                                        </p:tgtEl>
                                        <p:attrNameLst>
                                          <p:attrName>style.visibility</p:attrName>
                                        </p:attrNameLst>
                                      </p:cBhvr>
                                      <p:to>
                                        <p:strVal val="visible"/>
                                      </p:to>
                                    </p:set>
                                    <p:animEffect transition="in" filter="barn(outVertical)">
                                      <p:cBhvr>
                                        <p:cTn id="25" dur="250"/>
                                        <p:tgtEl>
                                          <p:spTgt spid="7"/>
                                        </p:tgtEl>
                                      </p:cBhvr>
                                    </p:animEffect>
                                  </p:childTnLst>
                                </p:cTn>
                              </p:par>
                            </p:childTnLst>
                          </p:cTn>
                        </p:par>
                        <p:par>
                          <p:cTn id="26" fill="hold">
                            <p:stCondLst>
                              <p:cond delay="1349"/>
                            </p:stCondLst>
                            <p:childTnLst>
                              <p:par>
                                <p:cTn id="27" presetID="21" presetClass="entr" presetSubtype="1"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heel(1)">
                                      <p:cBhvr>
                                        <p:cTn id="29" dur="1000"/>
                                        <p:tgtEl>
                                          <p:spTgt spid="8"/>
                                        </p:tgtEl>
                                      </p:cBhvr>
                                    </p:animEffect>
                                  </p:childTnLst>
                                </p:cTn>
                              </p:par>
                            </p:childTnLst>
                          </p:cTn>
                        </p:par>
                        <p:par>
                          <p:cTn id="30" fill="hold">
                            <p:stCondLst>
                              <p:cond delay="2349"/>
                            </p:stCondLst>
                            <p:childTnLst>
                              <p:par>
                                <p:cTn id="31" presetID="8" presetClass="emph" presetSubtype="0" fill="hold" nodeType="afterEffect">
                                  <p:stCondLst>
                                    <p:cond delay="0"/>
                                  </p:stCondLst>
                                  <p:childTnLst>
                                    <p:animRot by="21600000">
                                      <p:cBhvr>
                                        <p:cTn id="32" dur="1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6" grpId="0"/>
      <p:bldP spid="6" grpId="1"/>
      <p:bldP spid="7"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spd="slow" advClick="0">
    <p:dissolv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 name="图片 1" descr="e7aa21a2587be28c3bd39b0c1bf6fd1e"/>
          <p:cNvPicPr>
            <a:picLocks noChangeAspect="1"/>
          </p:cNvPicPr>
          <p:nvPr>
            <p:custDataLst>
              <p:tags r:id="rId2"/>
            </p:custDataLst>
          </p:nvPr>
        </p:nvPicPr>
        <p:blipFill>
          <a:blip r:embed="rId3"/>
          <a:stretch>
            <a:fillRect/>
          </a:stretch>
        </p:blipFill>
        <p:spPr>
          <a:xfrm flipH="1" flipV="1">
            <a:off x="10271125" y="5059680"/>
            <a:ext cx="1881505" cy="1798320"/>
          </a:xfrm>
          <a:prstGeom prst="rect">
            <a:avLst/>
          </a:prstGeom>
        </p:spPr>
      </p:pic>
      <p:pic>
        <p:nvPicPr>
          <p:cNvPr id="6" name="图片 5" descr="1_pic_quater_left_up"/>
          <p:cNvPicPr>
            <a:picLocks noChangeAspect="1"/>
          </p:cNvPicPr>
          <p:nvPr>
            <p:custDataLst>
              <p:tags r:id="rId4"/>
            </p:custDataLst>
          </p:nvPr>
        </p:nvPicPr>
        <p:blipFill>
          <a:blip r:embed="rId5"/>
          <a:stretch>
            <a:fillRect/>
          </a:stretch>
        </p:blipFill>
        <p:spPr>
          <a:xfrm>
            <a:off x="0" y="0"/>
            <a:ext cx="720090" cy="720090"/>
          </a:xfrm>
          <a:prstGeom prst="rect">
            <a:avLst/>
          </a:prstGeom>
        </p:spPr>
      </p:pic>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本节小结">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a:t>本节小结</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FFB724"/>
                  </a:gs>
                  <a:gs pos="27000">
                    <a:srgbClr val="FFB724"/>
                  </a:gs>
                  <a:gs pos="76000">
                    <a:srgbClr val="FFB724"/>
                  </a:gs>
                  <a:gs pos="47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FFB724"/>
                  </a:gs>
                  <a:gs pos="37000">
                    <a:srgbClr val="FFB724"/>
                  </a:gs>
                  <a:gs pos="60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6" name="文本框 15"/>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17" name="文本框 16"/>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4095" cy="6858000"/>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0_pic_quater_right_down"/>
          <p:cNvPicPr>
            <a:picLocks noChangeAspect="1"/>
          </p:cNvPicPr>
          <p:nvPr>
            <p:custDataLst>
              <p:tags r:id="rId3"/>
            </p:custDataLst>
          </p:nvPr>
        </p:nvPicPr>
        <p:blipFill>
          <a:blip r:embed="rId4"/>
          <a:stretch>
            <a:fillRect/>
          </a:stretch>
        </p:blipFill>
        <p:spPr>
          <a:xfrm>
            <a:off x="11471275" y="0"/>
            <a:ext cx="720090" cy="673100"/>
          </a:xfrm>
          <a:prstGeom prst="rect">
            <a:avLst/>
          </a:prstGeom>
        </p:spPr>
      </p:pic>
      <p:sp>
        <p:nvSpPr>
          <p:cNvPr id="2" name="标题 1"/>
          <p:cNvSpPr>
            <a:spLocks noGrp="1"/>
          </p:cNvSpPr>
          <p:nvPr>
            <p:ph type="title" hasCustomPrompt="1"/>
            <p:custDataLst>
              <p:tags r:id="rId5"/>
            </p:custDataLst>
          </p:nvPr>
        </p:nvSpPr>
        <p:spPr>
          <a:xfrm>
            <a:off x="583200" y="770400"/>
            <a:ext cx="3960000" cy="882000"/>
          </a:xfrm>
        </p:spPr>
        <p:txBody>
          <a:bodyPr anchor="ctr" anchorCtr="0"/>
          <a:lstStyle>
            <a:lvl1pPr>
              <a:defRPr sz="3600" baseline="0">
                <a:solidFill>
                  <a:schemeClr val="tx1"/>
                </a:solidFill>
                <a:latin typeface="Arial" panose="020B0604020202020204" pitchFamily="34" charset="0"/>
                <a:ea typeface="微软雅黑" panose="020B0503020204020204" charset="-122"/>
              </a:defRPr>
            </a:lvl1pPr>
          </a:lstStyle>
          <a:p>
            <a:r>
              <a:rPr lang="zh-CN" altLang="en-US"/>
              <a:t>单击编辑标题</a:t>
            </a:r>
            <a:endParaRPr lang="zh-CN" altLang="en-US"/>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对点训练">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a:ln w="28575">
              <a:noFill/>
            </a:ln>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a:t>对点训练</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0" name="文本框 19"/>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953135"/>
            <a:ext cx="12192000" cy="4951095"/>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0_pic_quater_left_up"/>
          <p:cNvPicPr>
            <a:picLocks noChangeAspect="1"/>
          </p:cNvPicPr>
          <p:nvPr>
            <p:custDataLst>
              <p:tags r:id="rId3"/>
            </p:custDataLst>
          </p:nvPr>
        </p:nvPicPr>
        <p:blipFill>
          <a:blip r:embed="rId4"/>
          <a:stretch>
            <a:fillRect/>
          </a:stretch>
        </p:blipFill>
        <p:spPr>
          <a:xfrm>
            <a:off x="0" y="0"/>
            <a:ext cx="1619885" cy="1515110"/>
          </a:xfrm>
          <a:prstGeom prst="rect">
            <a:avLst/>
          </a:prstGeom>
        </p:spPr>
      </p:pic>
      <p:pic>
        <p:nvPicPr>
          <p:cNvPr id="6" name="图片 5" descr="1_pic_quater_right_down"/>
          <p:cNvPicPr>
            <a:picLocks noChangeAspect="1"/>
          </p:cNvPicPr>
          <p:nvPr>
            <p:custDataLst>
              <p:tags r:id="rId5"/>
            </p:custDataLst>
          </p:nvPr>
        </p:nvPicPr>
        <p:blipFill>
          <a:blip r:embed="rId6"/>
          <a:stretch>
            <a:fillRect/>
          </a:stretch>
        </p:blipFill>
        <p:spPr>
          <a:xfrm>
            <a:off x="10571480" y="0"/>
            <a:ext cx="1619885" cy="1619885"/>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a:t>单击此处编辑标题</a:t>
            </a:r>
            <a:endParaRPr lang="zh-CN" altLang="en-US"/>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实验演示">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9" y="193637"/>
            <a:ext cx="11915592" cy="591288"/>
            <a:chOff x="32649" y="149542"/>
            <a:chExt cx="25820132" cy="1904101"/>
          </a:xfrm>
        </p:grpSpPr>
        <p:cxnSp>
          <p:nvCxnSpPr>
            <p:cNvPr id="7" name="直接连接符 6"/>
            <p:cNvCxnSpPr/>
            <p:nvPr>
              <p:custDataLst>
                <p:tags r:id="rId3"/>
              </p:custDataLst>
            </p:nvPr>
          </p:nvCxnSpPr>
          <p:spPr>
            <a:xfrm>
              <a:off x="32649" y="2053643"/>
              <a:ext cx="25820132" cy="0"/>
            </a:xfrm>
            <a:prstGeom prst="line">
              <a:avLst/>
            </a:prstGeom>
            <a:ln w="19050">
              <a:gradFill>
                <a:gsLst>
                  <a:gs pos="0">
                    <a:srgbClr val="34CA9D"/>
                  </a:gs>
                  <a:gs pos="35000">
                    <a:srgbClr val="34CA9D"/>
                  </a:gs>
                  <a:gs pos="88000">
                    <a:srgbClr val="34CA9D"/>
                  </a:gs>
                  <a:gs pos="64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4"/>
              </p:custDataLst>
            </p:nvPr>
          </p:nvCxnSpPr>
          <p:spPr>
            <a:xfrm>
              <a:off x="1664258" y="149542"/>
              <a:ext cx="2639189" cy="0"/>
            </a:xfrm>
            <a:prstGeom prst="line">
              <a:avLst/>
            </a:prstGeom>
            <a:ln w="19050">
              <a:gradFill>
                <a:gsLst>
                  <a:gs pos="0">
                    <a:srgbClr val="34CA9D"/>
                  </a:gs>
                  <a:gs pos="37000">
                    <a:srgbClr val="34CA9D"/>
                  </a:gs>
                  <a:gs pos="60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20" name="文本框 9"/>
          <p:cNvSpPr txBox="1"/>
          <p:nvPr userDrawn="1">
            <p:custDataLst>
              <p:tags r:id="rId5"/>
            </p:custDataLst>
          </p:nvPr>
        </p:nvSpPr>
        <p:spPr>
          <a:xfrm>
            <a:off x="1018619" y="300655"/>
            <a:ext cx="1228698" cy="394222"/>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smtClean="0"/>
              <a:t>实验演示</a:t>
            </a:r>
            <a:endParaRPr lang="zh-CN" altLang="en-US"/>
          </a:p>
        </p:txBody>
      </p:sp>
      <p:sp>
        <p:nvSpPr>
          <p:cNvPr id="28" name="文本框 27"/>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情境再现">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smtClean="0"/>
                <a:t>情境再现</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0" name="文本框 19"/>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节标题">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23" name="图片 22" descr="图层 03"/>
          <p:cNvPicPr>
            <a:picLocks noChangeAspect="1"/>
          </p:cNvPicPr>
          <p:nvPr userDrawn="1">
            <p:custDataLst>
              <p:tags r:id="rId4"/>
            </p:custDataLst>
          </p:nvPr>
        </p:nvPicPr>
        <p:blipFill>
          <a:blip r:embed="rId5"/>
          <a:stretch>
            <a:fillRect/>
          </a:stretch>
        </p:blipFill>
        <p:spPr>
          <a:xfrm>
            <a:off x="2268855" y="5848985"/>
            <a:ext cx="1259205" cy="848995"/>
          </a:xfrm>
          <a:prstGeom prst="rect">
            <a:avLst/>
          </a:prstGeom>
        </p:spPr>
      </p:pic>
      <p:pic>
        <p:nvPicPr>
          <p:cNvPr id="7" name="图片 6" descr="67593061"/>
          <p:cNvPicPr>
            <a:picLocks noChangeAspect="1"/>
          </p:cNvPicPr>
          <p:nvPr userDrawn="1">
            <p:custDataLst>
              <p:tags r:id="rId6"/>
            </p:custDataLst>
          </p:nvPr>
        </p:nvPicPr>
        <p:blipFill>
          <a:blip r:embed="rId7"/>
          <a:stretch>
            <a:fillRect/>
          </a:stretch>
        </p:blipFill>
        <p:spPr>
          <a:xfrm>
            <a:off x="78740" y="4422775"/>
            <a:ext cx="1355725" cy="2216785"/>
          </a:xfrm>
          <a:prstGeom prst="rect">
            <a:avLst/>
          </a:prstGeom>
        </p:spPr>
      </p:pic>
      <p:pic>
        <p:nvPicPr>
          <p:cNvPr id="9" name="图片 8" descr="67593062"/>
          <p:cNvPicPr>
            <a:picLocks noChangeAspect="1"/>
          </p:cNvPicPr>
          <p:nvPr userDrawn="1">
            <p:custDataLst>
              <p:tags r:id="rId8"/>
            </p:custDataLst>
          </p:nvPr>
        </p:nvPicPr>
        <p:blipFill>
          <a:blip r:embed="rId9"/>
          <a:stretch>
            <a:fillRect/>
          </a:stretch>
        </p:blipFill>
        <p:spPr>
          <a:xfrm>
            <a:off x="10852785" y="99060"/>
            <a:ext cx="1141095" cy="1325245"/>
          </a:xfrm>
          <a:prstGeom prst="rect">
            <a:avLst/>
          </a:prstGeom>
        </p:spPr>
      </p:pic>
      <p:pic>
        <p:nvPicPr>
          <p:cNvPr id="29" name="图片 28" descr="67528232"/>
          <p:cNvPicPr>
            <a:picLocks noChangeAspect="1"/>
          </p:cNvPicPr>
          <p:nvPr userDrawn="1">
            <p:custDataLst>
              <p:tags r:id="rId10"/>
            </p:custDataLst>
          </p:nvPr>
        </p:nvPicPr>
        <p:blipFill>
          <a:blip r:embed="rId11"/>
          <a:stretch>
            <a:fillRect/>
          </a:stretch>
        </p:blipFill>
        <p:spPr>
          <a:xfrm>
            <a:off x="1391920" y="5300980"/>
            <a:ext cx="859155" cy="1397000"/>
          </a:xfrm>
          <a:prstGeom prst="rect">
            <a:avLst/>
          </a:prstGeom>
        </p:spPr>
      </p:pic>
      <p:pic>
        <p:nvPicPr>
          <p:cNvPr id="14" name="图片 13" descr="66765246"/>
          <p:cNvPicPr>
            <a:picLocks noChangeAspect="1"/>
          </p:cNvPicPr>
          <p:nvPr userDrawn="1">
            <p:custDataLst>
              <p:tags r:id="rId12"/>
            </p:custDataLst>
          </p:nvPr>
        </p:nvPicPr>
        <p:blipFill>
          <a:blip r:embed="rId13"/>
          <a:stretch>
            <a:fillRect/>
          </a:stretch>
        </p:blipFill>
        <p:spPr>
          <a:xfrm>
            <a:off x="11426190" y="6203950"/>
            <a:ext cx="640080" cy="555625"/>
          </a:xfrm>
          <a:prstGeom prst="rect">
            <a:avLst/>
          </a:prstGeom>
        </p:spPr>
      </p:pic>
      <p:sp>
        <p:nvSpPr>
          <p:cNvPr id="10" name="文本框 9"/>
          <p:cNvSpPr txBox="1"/>
          <p:nvPr userDrawn="1">
            <p:custDataLst>
              <p:tags r:id="rId14"/>
            </p:custDataLst>
          </p:nvPr>
        </p:nvSpPr>
        <p:spPr>
          <a:xfrm>
            <a:off x="1085850" y="170180"/>
            <a:ext cx="2367915" cy="583565"/>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课堂小结</a:t>
            </a:r>
            <a:endParaRPr lang="zh-CN" altLang="en-US" sz="3200" smtClean="0">
              <a:solidFill>
                <a:srgbClr val="27406A"/>
              </a:solidFill>
              <a:latin typeface="汉仪雅酷黑 65W" panose="020B0604020202020204" charset="-122"/>
              <a:ea typeface="汉仪雅酷黑 65W" panose="020B0604020202020204" charset="-122"/>
              <a:cs typeface="+mn-ea"/>
              <a:sym typeface="+mn-ea"/>
            </a:endParaRPr>
          </a:p>
        </p:txBody>
      </p:sp>
      <p:grpSp>
        <p:nvGrpSpPr>
          <p:cNvPr id="13" name="组合 12"/>
          <p:cNvGrpSpPr/>
          <p:nvPr userDrawn="1">
            <p:custDataLst>
              <p:tags r:id="rId15"/>
            </p:custDataLst>
          </p:nvPr>
        </p:nvGrpSpPr>
        <p:grpSpPr>
          <a:xfrm>
            <a:off x="311150" y="17780"/>
            <a:ext cx="2837815" cy="735965"/>
            <a:chOff x="490" y="28"/>
            <a:chExt cx="4469" cy="1159"/>
          </a:xfrm>
        </p:grpSpPr>
        <p:pic>
          <p:nvPicPr>
            <p:cNvPr id="52" name="图片 51" descr="67528233"/>
            <p:cNvPicPr>
              <a:picLocks noChangeAspect="1"/>
            </p:cNvPicPr>
            <p:nvPr>
              <p:custDataLst>
                <p:tags r:id="rId16"/>
              </p:custDataLst>
            </p:nvPr>
          </p:nvPicPr>
          <p:blipFill>
            <a:blip r:embed="rId17"/>
            <a:stretch>
              <a:fillRect/>
            </a:stretch>
          </p:blipFill>
          <p:spPr>
            <a:xfrm>
              <a:off x="490" y="28"/>
              <a:ext cx="983" cy="1159"/>
            </a:xfrm>
            <a:prstGeom prst="rect">
              <a:avLst/>
            </a:prstGeom>
          </p:spPr>
        </p:pic>
        <p:cxnSp>
          <p:nvCxnSpPr>
            <p:cNvPr id="12" name="直接连接符 11"/>
            <p:cNvCxnSpPr/>
            <p:nvPr>
              <p:custDataLst>
                <p:tags r:id="rId18"/>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6" Type="http://schemas.openxmlformats.org/officeDocument/2006/relationships/theme" Target="../theme/theme1.xml"/><Relationship Id="rId65" Type="http://schemas.openxmlformats.org/officeDocument/2006/relationships/image" Target="file:///D:\qq&#25991;&#20214;\712321467\Image\C2C\Image2\%7b75232B38-A165-1FB7-499C-2E1C792CACB5%7d.png" TargetMode="External"/><Relationship Id="rId64" Type="http://schemas.openxmlformats.org/officeDocument/2006/relationships/image" Target="../media/image38.png"/><Relationship Id="rId63" Type="http://schemas.openxmlformats.org/officeDocument/2006/relationships/tags" Target="../tags/tag454.xml"/><Relationship Id="rId62" Type="http://schemas.openxmlformats.org/officeDocument/2006/relationships/tags" Target="../tags/tag453.xml"/><Relationship Id="rId61" Type="http://schemas.openxmlformats.org/officeDocument/2006/relationships/tags" Target="../tags/tag452.xml"/><Relationship Id="rId60" Type="http://schemas.openxmlformats.org/officeDocument/2006/relationships/tags" Target="../tags/tag451.xml"/><Relationship Id="rId6" Type="http://schemas.openxmlformats.org/officeDocument/2006/relationships/slideLayout" Target="../slideLayouts/slideLayout6.xml"/><Relationship Id="rId59" Type="http://schemas.openxmlformats.org/officeDocument/2006/relationships/tags" Target="../tags/tag450.xml"/><Relationship Id="rId58" Type="http://schemas.openxmlformats.org/officeDocument/2006/relationships/tags" Target="../tags/tag449.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58"/>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59"/>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60"/>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7D58CF80-EB36-4F98-A0A0-562DAC861D7A}" type="datetimeFigureOut">
              <a:rPr lang="zh-CN" altLang="en-US" smtClean="0"/>
            </a:fld>
            <a:endParaRPr lang="zh-CN" altLang="en-US"/>
          </a:p>
        </p:txBody>
      </p:sp>
      <p:sp>
        <p:nvSpPr>
          <p:cNvPr id="5" name="页脚占位符 4"/>
          <p:cNvSpPr>
            <a:spLocks noGrp="1"/>
          </p:cNvSpPr>
          <p:nvPr>
            <p:ph type="ftr" sz="quarter" idx="3"/>
            <p:custDataLst>
              <p:tags r:id="rId61"/>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6" name="灯片编号占位符 5"/>
          <p:cNvSpPr>
            <a:spLocks noGrp="1"/>
          </p:cNvSpPr>
          <p:nvPr>
            <p:ph type="sldNum" sz="quarter" idx="4"/>
            <p:custDataLst>
              <p:tags r:id="rId62"/>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9FF70A2B-86D8-4167-8C6A-531A3B0D62A9}" type="slidenum">
              <a:rPr lang="zh-CN" altLang="en-US" smtClean="0"/>
            </a:fld>
            <a:endParaRPr lang="zh-CN" altLang="en-US"/>
          </a:p>
        </p:txBody>
      </p:sp>
      <p:pic>
        <p:nvPicPr>
          <p:cNvPr id="7" name="图片 1073743875" descr="学科网 zxxk.com"/>
          <p:cNvPicPr>
            <a:picLocks noChangeAspect="1"/>
          </p:cNvPicPr>
          <p:nvPr>
            <p:custDataLst>
              <p:tags r:id="rId63"/>
            </p:custDataLst>
          </p:nvPr>
        </p:nvPicPr>
        <p:blipFill>
          <a:blip r:embed="rId64" r:link="rId65"/>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Lst>
  <p:transition/>
  <p:txStyles>
    <p:title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461.xml"/><Relationship Id="rId7" Type="http://schemas.openxmlformats.org/officeDocument/2006/relationships/tags" Target="../tags/tag460.xml"/><Relationship Id="rId6" Type="http://schemas.openxmlformats.org/officeDocument/2006/relationships/image" Target="../media/image39.png"/><Relationship Id="rId5" Type="http://schemas.openxmlformats.org/officeDocument/2006/relationships/tags" Target="../tags/tag459.xml"/><Relationship Id="rId4" Type="http://schemas.openxmlformats.org/officeDocument/2006/relationships/tags" Target="../tags/tag458.xml"/><Relationship Id="rId3" Type="http://schemas.openxmlformats.org/officeDocument/2006/relationships/tags" Target="../tags/tag457.xml"/><Relationship Id="rId2" Type="http://schemas.openxmlformats.org/officeDocument/2006/relationships/tags" Target="../tags/tag456.xml"/><Relationship Id="rId1" Type="http://schemas.openxmlformats.org/officeDocument/2006/relationships/tags" Target="../tags/tag455.xml"/></Relationships>
</file>

<file path=ppt/slides/_rels/slide10.xml.rels><?xml version="1.0" encoding="UTF-8" standalone="yes"?>
<Relationships xmlns="http://schemas.openxmlformats.org/package/2006/relationships"><Relationship Id="rId9" Type="http://schemas.openxmlformats.org/officeDocument/2006/relationships/image" Target="../media/image60.jpeg"/><Relationship Id="rId8" Type="http://schemas.openxmlformats.org/officeDocument/2006/relationships/tags" Target="../tags/tag691.xml"/><Relationship Id="rId7" Type="http://schemas.openxmlformats.org/officeDocument/2006/relationships/tags" Target="../tags/tag690.xml"/><Relationship Id="rId6" Type="http://schemas.openxmlformats.org/officeDocument/2006/relationships/tags" Target="../tags/tag689.xml"/><Relationship Id="rId5" Type="http://schemas.openxmlformats.org/officeDocument/2006/relationships/tags" Target="../tags/tag688.xml"/><Relationship Id="rId48" Type="http://schemas.openxmlformats.org/officeDocument/2006/relationships/slideLayout" Target="../slideLayouts/slideLayout13.xml"/><Relationship Id="rId47" Type="http://schemas.openxmlformats.org/officeDocument/2006/relationships/tags" Target="../tags/tag720.xml"/><Relationship Id="rId46" Type="http://schemas.openxmlformats.org/officeDocument/2006/relationships/image" Target="../media/image69.jpeg"/><Relationship Id="rId45" Type="http://schemas.openxmlformats.org/officeDocument/2006/relationships/tags" Target="../tags/tag719.xml"/><Relationship Id="rId44" Type="http://schemas.openxmlformats.org/officeDocument/2006/relationships/tags" Target="../tags/tag718.xml"/><Relationship Id="rId43" Type="http://schemas.openxmlformats.org/officeDocument/2006/relationships/tags" Target="../tags/tag717.xml"/><Relationship Id="rId42" Type="http://schemas.openxmlformats.org/officeDocument/2006/relationships/image" Target="../media/image68.jpeg"/><Relationship Id="rId41" Type="http://schemas.openxmlformats.org/officeDocument/2006/relationships/tags" Target="../tags/tag716.xml"/><Relationship Id="rId40" Type="http://schemas.openxmlformats.org/officeDocument/2006/relationships/tags" Target="../tags/tag715.xml"/><Relationship Id="rId4" Type="http://schemas.openxmlformats.org/officeDocument/2006/relationships/tags" Target="../tags/tag687.xml"/><Relationship Id="rId39" Type="http://schemas.openxmlformats.org/officeDocument/2006/relationships/tags" Target="../tags/tag714.xml"/><Relationship Id="rId38" Type="http://schemas.openxmlformats.org/officeDocument/2006/relationships/tags" Target="../tags/tag713.xml"/><Relationship Id="rId37" Type="http://schemas.openxmlformats.org/officeDocument/2006/relationships/tags" Target="../tags/tag712.xml"/><Relationship Id="rId36" Type="http://schemas.openxmlformats.org/officeDocument/2006/relationships/tags" Target="../tags/tag711.xml"/><Relationship Id="rId35" Type="http://schemas.openxmlformats.org/officeDocument/2006/relationships/tags" Target="../tags/tag710.xml"/><Relationship Id="rId34" Type="http://schemas.openxmlformats.org/officeDocument/2006/relationships/tags" Target="../tags/tag709.xml"/><Relationship Id="rId33" Type="http://schemas.openxmlformats.org/officeDocument/2006/relationships/image" Target="../media/image67.png"/><Relationship Id="rId32" Type="http://schemas.openxmlformats.org/officeDocument/2006/relationships/tags" Target="../tags/tag708.xml"/><Relationship Id="rId31" Type="http://schemas.openxmlformats.org/officeDocument/2006/relationships/image" Target="../media/image66.png"/><Relationship Id="rId30" Type="http://schemas.openxmlformats.org/officeDocument/2006/relationships/tags" Target="../tags/tag707.xml"/><Relationship Id="rId3" Type="http://schemas.openxmlformats.org/officeDocument/2006/relationships/tags" Target="../tags/tag686.xml"/><Relationship Id="rId29" Type="http://schemas.openxmlformats.org/officeDocument/2006/relationships/image" Target="../media/image65.png"/><Relationship Id="rId28" Type="http://schemas.openxmlformats.org/officeDocument/2006/relationships/tags" Target="../tags/tag706.xml"/><Relationship Id="rId27" Type="http://schemas.openxmlformats.org/officeDocument/2006/relationships/image" Target="../media/image64.png"/><Relationship Id="rId26" Type="http://schemas.openxmlformats.org/officeDocument/2006/relationships/tags" Target="../tags/tag705.xml"/><Relationship Id="rId25" Type="http://schemas.openxmlformats.org/officeDocument/2006/relationships/tags" Target="../tags/tag704.xml"/><Relationship Id="rId24" Type="http://schemas.openxmlformats.org/officeDocument/2006/relationships/tags" Target="../tags/tag703.xml"/><Relationship Id="rId23" Type="http://schemas.openxmlformats.org/officeDocument/2006/relationships/tags" Target="../tags/tag702.xml"/><Relationship Id="rId22" Type="http://schemas.openxmlformats.org/officeDocument/2006/relationships/tags" Target="../tags/tag701.xml"/><Relationship Id="rId21" Type="http://schemas.openxmlformats.org/officeDocument/2006/relationships/image" Target="../media/image63.jpeg"/><Relationship Id="rId20" Type="http://schemas.openxmlformats.org/officeDocument/2006/relationships/tags" Target="../tags/tag700.xml"/><Relationship Id="rId2" Type="http://schemas.openxmlformats.org/officeDocument/2006/relationships/tags" Target="../tags/tag685.xml"/><Relationship Id="rId19" Type="http://schemas.openxmlformats.org/officeDocument/2006/relationships/tags" Target="../tags/tag699.xml"/><Relationship Id="rId18" Type="http://schemas.openxmlformats.org/officeDocument/2006/relationships/tags" Target="../tags/tag698.xml"/><Relationship Id="rId17" Type="http://schemas.openxmlformats.org/officeDocument/2006/relationships/image" Target="../media/image62.jpeg"/><Relationship Id="rId16" Type="http://schemas.openxmlformats.org/officeDocument/2006/relationships/tags" Target="../tags/tag697.xml"/><Relationship Id="rId15" Type="http://schemas.openxmlformats.org/officeDocument/2006/relationships/tags" Target="../tags/tag696.xml"/><Relationship Id="rId14" Type="http://schemas.openxmlformats.org/officeDocument/2006/relationships/tags" Target="../tags/tag695.xml"/><Relationship Id="rId13" Type="http://schemas.openxmlformats.org/officeDocument/2006/relationships/image" Target="../media/image61.jpeg"/><Relationship Id="rId12" Type="http://schemas.openxmlformats.org/officeDocument/2006/relationships/tags" Target="../tags/tag694.xml"/><Relationship Id="rId11" Type="http://schemas.openxmlformats.org/officeDocument/2006/relationships/tags" Target="../tags/tag693.xml"/><Relationship Id="rId10" Type="http://schemas.openxmlformats.org/officeDocument/2006/relationships/tags" Target="../tags/tag692.xml"/><Relationship Id="rId1" Type="http://schemas.openxmlformats.org/officeDocument/2006/relationships/tags" Target="../tags/tag684.xml"/></Relationships>
</file>

<file path=ppt/slides/_rels/slide11.xml.rels><?xml version="1.0" encoding="UTF-8" standalone="yes"?>
<Relationships xmlns="http://schemas.openxmlformats.org/package/2006/relationships"><Relationship Id="rId9" Type="http://schemas.openxmlformats.org/officeDocument/2006/relationships/tags" Target="../tags/tag726.xml"/><Relationship Id="rId8" Type="http://schemas.openxmlformats.org/officeDocument/2006/relationships/image" Target="../media/image70.png"/><Relationship Id="rId7" Type="http://schemas.openxmlformats.org/officeDocument/2006/relationships/tags" Target="../tags/tag725.xml"/><Relationship Id="rId6" Type="http://schemas.microsoft.com/office/2007/relationships/media" Target="../media/media1.mp4"/><Relationship Id="rId5" Type="http://schemas.openxmlformats.org/officeDocument/2006/relationships/video" Target="../media/media1.mp4"/><Relationship Id="rId4" Type="http://schemas.openxmlformats.org/officeDocument/2006/relationships/tags" Target="../tags/tag724.xml"/><Relationship Id="rId3" Type="http://schemas.openxmlformats.org/officeDocument/2006/relationships/tags" Target="../tags/tag723.xml"/><Relationship Id="rId2" Type="http://schemas.openxmlformats.org/officeDocument/2006/relationships/tags" Target="../tags/tag722.xml"/><Relationship Id="rId10" Type="http://schemas.openxmlformats.org/officeDocument/2006/relationships/slideLayout" Target="../slideLayouts/slideLayout13.xml"/><Relationship Id="rId1" Type="http://schemas.openxmlformats.org/officeDocument/2006/relationships/tags" Target="../tags/tag721.xml"/></Relationships>
</file>

<file path=ppt/slides/_rels/slide12.xml.rels><?xml version="1.0" encoding="UTF-8" standalone="yes"?>
<Relationships xmlns="http://schemas.openxmlformats.org/package/2006/relationships"><Relationship Id="rId9" Type="http://schemas.openxmlformats.org/officeDocument/2006/relationships/tags" Target="../tags/tag734.xml"/><Relationship Id="rId8" Type="http://schemas.openxmlformats.org/officeDocument/2006/relationships/tags" Target="../tags/tag733.xml"/><Relationship Id="rId7" Type="http://schemas.openxmlformats.org/officeDocument/2006/relationships/image" Target="../media/image71.GIF"/><Relationship Id="rId6" Type="http://schemas.openxmlformats.org/officeDocument/2006/relationships/tags" Target="../tags/tag732.xml"/><Relationship Id="rId5" Type="http://schemas.openxmlformats.org/officeDocument/2006/relationships/tags" Target="../tags/tag731.xml"/><Relationship Id="rId4" Type="http://schemas.openxmlformats.org/officeDocument/2006/relationships/tags" Target="../tags/tag730.xml"/><Relationship Id="rId3" Type="http://schemas.openxmlformats.org/officeDocument/2006/relationships/tags" Target="../tags/tag729.xml"/><Relationship Id="rId2" Type="http://schemas.openxmlformats.org/officeDocument/2006/relationships/tags" Target="../tags/tag728.xml"/><Relationship Id="rId12" Type="http://schemas.openxmlformats.org/officeDocument/2006/relationships/slideLayout" Target="../slideLayouts/slideLayout13.xml"/><Relationship Id="rId11" Type="http://schemas.openxmlformats.org/officeDocument/2006/relationships/tags" Target="../tags/tag735.xml"/><Relationship Id="rId10" Type="http://schemas.openxmlformats.org/officeDocument/2006/relationships/image" Target="../media/image72.png"/><Relationship Id="rId1" Type="http://schemas.openxmlformats.org/officeDocument/2006/relationships/tags" Target="../tags/tag727.xml"/></Relationships>
</file>

<file path=ppt/slides/_rels/slide13.xml.rels><?xml version="1.0" encoding="UTF-8" standalone="yes"?>
<Relationships xmlns="http://schemas.openxmlformats.org/package/2006/relationships"><Relationship Id="rId9" Type="http://schemas.openxmlformats.org/officeDocument/2006/relationships/tags" Target="../tags/tag744.xml"/><Relationship Id="rId8" Type="http://schemas.openxmlformats.org/officeDocument/2006/relationships/tags" Target="../tags/tag743.xml"/><Relationship Id="rId7" Type="http://schemas.openxmlformats.org/officeDocument/2006/relationships/tags" Target="../tags/tag742.xml"/><Relationship Id="rId6" Type="http://schemas.openxmlformats.org/officeDocument/2006/relationships/tags" Target="../tags/tag741.xml"/><Relationship Id="rId5" Type="http://schemas.openxmlformats.org/officeDocument/2006/relationships/tags" Target="../tags/tag740.xml"/><Relationship Id="rId4" Type="http://schemas.openxmlformats.org/officeDocument/2006/relationships/tags" Target="../tags/tag739.xml"/><Relationship Id="rId3" Type="http://schemas.openxmlformats.org/officeDocument/2006/relationships/tags" Target="../tags/tag738.xml"/><Relationship Id="rId2" Type="http://schemas.openxmlformats.org/officeDocument/2006/relationships/tags" Target="../tags/tag737.xml"/><Relationship Id="rId16" Type="http://schemas.openxmlformats.org/officeDocument/2006/relationships/slideLayout" Target="../slideLayouts/slideLayout13.xml"/><Relationship Id="rId15" Type="http://schemas.openxmlformats.org/officeDocument/2006/relationships/tags" Target="../tags/tag748.xml"/><Relationship Id="rId14" Type="http://schemas.openxmlformats.org/officeDocument/2006/relationships/image" Target="../media/image74.png"/><Relationship Id="rId13" Type="http://schemas.openxmlformats.org/officeDocument/2006/relationships/tags" Target="../tags/tag747.xml"/><Relationship Id="rId12" Type="http://schemas.openxmlformats.org/officeDocument/2006/relationships/tags" Target="../tags/tag746.xml"/><Relationship Id="rId11" Type="http://schemas.openxmlformats.org/officeDocument/2006/relationships/tags" Target="../tags/tag745.xml"/><Relationship Id="rId10" Type="http://schemas.openxmlformats.org/officeDocument/2006/relationships/image" Target="../media/image73.png"/><Relationship Id="rId1" Type="http://schemas.openxmlformats.org/officeDocument/2006/relationships/tags" Target="../tags/tag736.xml"/></Relationships>
</file>

<file path=ppt/slides/_rels/slide14.xml.rels><?xml version="1.0" encoding="UTF-8" standalone="yes"?>
<Relationships xmlns="http://schemas.openxmlformats.org/package/2006/relationships"><Relationship Id="rId9" Type="http://schemas.openxmlformats.org/officeDocument/2006/relationships/tags" Target="../tags/tag757.xml"/><Relationship Id="rId8" Type="http://schemas.openxmlformats.org/officeDocument/2006/relationships/tags" Target="../tags/tag756.xml"/><Relationship Id="rId7" Type="http://schemas.openxmlformats.org/officeDocument/2006/relationships/tags" Target="../tags/tag755.xml"/><Relationship Id="rId6" Type="http://schemas.openxmlformats.org/officeDocument/2006/relationships/tags" Target="../tags/tag754.xml"/><Relationship Id="rId5" Type="http://schemas.openxmlformats.org/officeDocument/2006/relationships/tags" Target="../tags/tag753.xml"/><Relationship Id="rId4" Type="http://schemas.openxmlformats.org/officeDocument/2006/relationships/tags" Target="../tags/tag752.xml"/><Relationship Id="rId3" Type="http://schemas.openxmlformats.org/officeDocument/2006/relationships/tags" Target="../tags/tag751.xml"/><Relationship Id="rId27" Type="http://schemas.openxmlformats.org/officeDocument/2006/relationships/slideLayout" Target="../slideLayouts/slideLayout13.xml"/><Relationship Id="rId26" Type="http://schemas.openxmlformats.org/officeDocument/2006/relationships/tags" Target="../tags/tag772.xml"/><Relationship Id="rId25" Type="http://schemas.openxmlformats.org/officeDocument/2006/relationships/tags" Target="../tags/tag771.xml"/><Relationship Id="rId24" Type="http://schemas.openxmlformats.org/officeDocument/2006/relationships/tags" Target="../tags/tag770.xml"/><Relationship Id="rId23" Type="http://schemas.openxmlformats.org/officeDocument/2006/relationships/image" Target="../media/image76.GIF"/><Relationship Id="rId22" Type="http://schemas.openxmlformats.org/officeDocument/2006/relationships/tags" Target="../tags/tag769.xml"/><Relationship Id="rId21" Type="http://schemas.openxmlformats.org/officeDocument/2006/relationships/tags" Target="../tags/tag768.xml"/><Relationship Id="rId20" Type="http://schemas.openxmlformats.org/officeDocument/2006/relationships/tags" Target="../tags/tag767.xml"/><Relationship Id="rId2" Type="http://schemas.openxmlformats.org/officeDocument/2006/relationships/tags" Target="../tags/tag750.xml"/><Relationship Id="rId19" Type="http://schemas.openxmlformats.org/officeDocument/2006/relationships/tags" Target="../tags/tag766.xml"/><Relationship Id="rId18" Type="http://schemas.openxmlformats.org/officeDocument/2006/relationships/image" Target="../media/image75.GIF"/><Relationship Id="rId17" Type="http://schemas.openxmlformats.org/officeDocument/2006/relationships/tags" Target="../tags/tag765.xml"/><Relationship Id="rId16" Type="http://schemas.openxmlformats.org/officeDocument/2006/relationships/tags" Target="../tags/tag764.xml"/><Relationship Id="rId15" Type="http://schemas.openxmlformats.org/officeDocument/2006/relationships/tags" Target="../tags/tag763.xml"/><Relationship Id="rId14" Type="http://schemas.openxmlformats.org/officeDocument/2006/relationships/tags" Target="../tags/tag762.xml"/><Relationship Id="rId13" Type="http://schemas.openxmlformats.org/officeDocument/2006/relationships/tags" Target="../tags/tag761.xml"/><Relationship Id="rId12" Type="http://schemas.openxmlformats.org/officeDocument/2006/relationships/tags" Target="../tags/tag760.xml"/><Relationship Id="rId11" Type="http://schemas.openxmlformats.org/officeDocument/2006/relationships/tags" Target="../tags/tag759.xml"/><Relationship Id="rId10" Type="http://schemas.openxmlformats.org/officeDocument/2006/relationships/tags" Target="../tags/tag758.xml"/><Relationship Id="rId1" Type="http://schemas.openxmlformats.org/officeDocument/2006/relationships/tags" Target="../tags/tag749.xml"/></Relationships>
</file>

<file path=ppt/slides/_rels/slide15.xml.rels><?xml version="1.0" encoding="UTF-8" standalone="yes"?>
<Relationships xmlns="http://schemas.openxmlformats.org/package/2006/relationships"><Relationship Id="rId9" Type="http://schemas.openxmlformats.org/officeDocument/2006/relationships/tags" Target="../tags/tag780.xml"/><Relationship Id="rId8" Type="http://schemas.openxmlformats.org/officeDocument/2006/relationships/tags" Target="../tags/tag779.xml"/><Relationship Id="rId7" Type="http://schemas.openxmlformats.org/officeDocument/2006/relationships/tags" Target="../tags/tag778.xml"/><Relationship Id="rId6" Type="http://schemas.openxmlformats.org/officeDocument/2006/relationships/image" Target="../media/image77.png"/><Relationship Id="rId5" Type="http://schemas.openxmlformats.org/officeDocument/2006/relationships/tags" Target="../tags/tag777.xml"/><Relationship Id="rId4" Type="http://schemas.openxmlformats.org/officeDocument/2006/relationships/tags" Target="../tags/tag776.xml"/><Relationship Id="rId3" Type="http://schemas.openxmlformats.org/officeDocument/2006/relationships/tags" Target="../tags/tag775.xml"/><Relationship Id="rId2" Type="http://schemas.openxmlformats.org/officeDocument/2006/relationships/tags" Target="../tags/tag774.xml"/><Relationship Id="rId15" Type="http://schemas.openxmlformats.org/officeDocument/2006/relationships/vmlDrawing" Target="../drawings/vmlDrawing1.vml"/><Relationship Id="rId14" Type="http://schemas.openxmlformats.org/officeDocument/2006/relationships/slideLayout" Target="../slideLayouts/slideLayout3.xml"/><Relationship Id="rId13" Type="http://schemas.openxmlformats.org/officeDocument/2006/relationships/tags" Target="../tags/tag782.xml"/><Relationship Id="rId12" Type="http://schemas.openxmlformats.org/officeDocument/2006/relationships/image" Target="../media/image78.png"/><Relationship Id="rId11" Type="http://schemas.openxmlformats.org/officeDocument/2006/relationships/oleObject" Target="../embeddings/oleObject1.bin"/><Relationship Id="rId10" Type="http://schemas.openxmlformats.org/officeDocument/2006/relationships/tags" Target="../tags/tag781.xml"/><Relationship Id="rId1" Type="http://schemas.openxmlformats.org/officeDocument/2006/relationships/tags" Target="../tags/tag773.xml"/></Relationships>
</file>

<file path=ppt/slides/_rels/slide16.xml.rels><?xml version="1.0" encoding="UTF-8" standalone="yes"?>
<Relationships xmlns="http://schemas.openxmlformats.org/package/2006/relationships"><Relationship Id="rId9" Type="http://schemas.openxmlformats.org/officeDocument/2006/relationships/tags" Target="../tags/tag791.xml"/><Relationship Id="rId8" Type="http://schemas.openxmlformats.org/officeDocument/2006/relationships/tags" Target="../tags/tag790.xml"/><Relationship Id="rId7" Type="http://schemas.openxmlformats.org/officeDocument/2006/relationships/tags" Target="../tags/tag789.xml"/><Relationship Id="rId6" Type="http://schemas.openxmlformats.org/officeDocument/2006/relationships/tags" Target="../tags/tag788.xml"/><Relationship Id="rId5" Type="http://schemas.openxmlformats.org/officeDocument/2006/relationships/tags" Target="../tags/tag787.xml"/><Relationship Id="rId4" Type="http://schemas.openxmlformats.org/officeDocument/2006/relationships/tags" Target="../tags/tag786.xml"/><Relationship Id="rId3" Type="http://schemas.openxmlformats.org/officeDocument/2006/relationships/tags" Target="../tags/tag785.xml"/><Relationship Id="rId2" Type="http://schemas.openxmlformats.org/officeDocument/2006/relationships/tags" Target="../tags/tag784.xml"/><Relationship Id="rId17" Type="http://schemas.openxmlformats.org/officeDocument/2006/relationships/slideLayout" Target="../slideLayouts/slideLayout13.xml"/><Relationship Id="rId16" Type="http://schemas.openxmlformats.org/officeDocument/2006/relationships/tags" Target="../tags/tag797.xml"/><Relationship Id="rId15" Type="http://schemas.openxmlformats.org/officeDocument/2006/relationships/tags" Target="../tags/tag796.xml"/><Relationship Id="rId14" Type="http://schemas.openxmlformats.org/officeDocument/2006/relationships/tags" Target="../tags/tag795.xml"/><Relationship Id="rId13" Type="http://schemas.openxmlformats.org/officeDocument/2006/relationships/tags" Target="../tags/tag794.xml"/><Relationship Id="rId12" Type="http://schemas.openxmlformats.org/officeDocument/2006/relationships/tags" Target="../tags/tag793.xml"/><Relationship Id="rId11" Type="http://schemas.openxmlformats.org/officeDocument/2006/relationships/tags" Target="../tags/tag792.xml"/><Relationship Id="rId10" Type="http://schemas.openxmlformats.org/officeDocument/2006/relationships/image" Target="../media/image79.png"/><Relationship Id="rId1" Type="http://schemas.openxmlformats.org/officeDocument/2006/relationships/tags" Target="../tags/tag783.xml"/></Relationships>
</file>

<file path=ppt/slides/_rels/slide17.xml.rels><?xml version="1.0" encoding="UTF-8" standalone="yes"?>
<Relationships xmlns="http://schemas.openxmlformats.org/package/2006/relationships"><Relationship Id="rId9" Type="http://schemas.openxmlformats.org/officeDocument/2006/relationships/image" Target="../media/image80.png"/><Relationship Id="rId8" Type="http://schemas.openxmlformats.org/officeDocument/2006/relationships/tags" Target="../tags/tag805.xml"/><Relationship Id="rId7" Type="http://schemas.openxmlformats.org/officeDocument/2006/relationships/tags" Target="../tags/tag804.xml"/><Relationship Id="rId6" Type="http://schemas.openxmlformats.org/officeDocument/2006/relationships/tags" Target="../tags/tag803.xml"/><Relationship Id="rId5" Type="http://schemas.openxmlformats.org/officeDocument/2006/relationships/tags" Target="../tags/tag802.xml"/><Relationship Id="rId4" Type="http://schemas.openxmlformats.org/officeDocument/2006/relationships/tags" Target="../tags/tag801.xml"/><Relationship Id="rId3" Type="http://schemas.openxmlformats.org/officeDocument/2006/relationships/tags" Target="../tags/tag800.xml"/><Relationship Id="rId23" Type="http://schemas.openxmlformats.org/officeDocument/2006/relationships/slideLayout" Target="../slideLayouts/slideLayout13.xml"/><Relationship Id="rId22" Type="http://schemas.openxmlformats.org/officeDocument/2006/relationships/tags" Target="../tags/tag818.xml"/><Relationship Id="rId21" Type="http://schemas.openxmlformats.org/officeDocument/2006/relationships/tags" Target="../tags/tag817.xml"/><Relationship Id="rId20" Type="http://schemas.openxmlformats.org/officeDocument/2006/relationships/tags" Target="../tags/tag816.xml"/><Relationship Id="rId2" Type="http://schemas.openxmlformats.org/officeDocument/2006/relationships/tags" Target="../tags/tag799.xml"/><Relationship Id="rId19" Type="http://schemas.openxmlformats.org/officeDocument/2006/relationships/tags" Target="../tags/tag815.xml"/><Relationship Id="rId18" Type="http://schemas.openxmlformats.org/officeDocument/2006/relationships/tags" Target="../tags/tag814.xml"/><Relationship Id="rId17" Type="http://schemas.openxmlformats.org/officeDocument/2006/relationships/tags" Target="../tags/tag813.xml"/><Relationship Id="rId16" Type="http://schemas.openxmlformats.org/officeDocument/2006/relationships/tags" Target="../tags/tag812.xml"/><Relationship Id="rId15" Type="http://schemas.openxmlformats.org/officeDocument/2006/relationships/tags" Target="../tags/tag811.xml"/><Relationship Id="rId14" Type="http://schemas.openxmlformats.org/officeDocument/2006/relationships/tags" Target="../tags/tag810.xml"/><Relationship Id="rId13" Type="http://schemas.openxmlformats.org/officeDocument/2006/relationships/tags" Target="../tags/tag809.xml"/><Relationship Id="rId12" Type="http://schemas.openxmlformats.org/officeDocument/2006/relationships/tags" Target="../tags/tag808.xml"/><Relationship Id="rId11" Type="http://schemas.openxmlformats.org/officeDocument/2006/relationships/tags" Target="../tags/tag807.xml"/><Relationship Id="rId10" Type="http://schemas.openxmlformats.org/officeDocument/2006/relationships/tags" Target="../tags/tag806.xml"/><Relationship Id="rId1" Type="http://schemas.openxmlformats.org/officeDocument/2006/relationships/tags" Target="../tags/tag798.xml"/></Relationships>
</file>

<file path=ppt/slides/_rels/slide18.xml.rels><?xml version="1.0" encoding="UTF-8" standalone="yes"?>
<Relationships xmlns="http://schemas.openxmlformats.org/package/2006/relationships"><Relationship Id="rId9" Type="http://schemas.openxmlformats.org/officeDocument/2006/relationships/tags" Target="../tags/tag827.xml"/><Relationship Id="rId8" Type="http://schemas.openxmlformats.org/officeDocument/2006/relationships/tags" Target="../tags/tag826.xml"/><Relationship Id="rId7" Type="http://schemas.openxmlformats.org/officeDocument/2006/relationships/tags" Target="../tags/tag825.xml"/><Relationship Id="rId6" Type="http://schemas.openxmlformats.org/officeDocument/2006/relationships/tags" Target="../tags/tag824.xml"/><Relationship Id="rId5" Type="http://schemas.openxmlformats.org/officeDocument/2006/relationships/tags" Target="../tags/tag823.xml"/><Relationship Id="rId45" Type="http://schemas.openxmlformats.org/officeDocument/2006/relationships/slideLayout" Target="../slideLayouts/slideLayout13.xml"/><Relationship Id="rId44" Type="http://schemas.openxmlformats.org/officeDocument/2006/relationships/tags" Target="../tags/tag862.xml"/><Relationship Id="rId43" Type="http://schemas.openxmlformats.org/officeDocument/2006/relationships/tags" Target="../tags/tag861.xml"/><Relationship Id="rId42" Type="http://schemas.openxmlformats.org/officeDocument/2006/relationships/tags" Target="../tags/tag860.xml"/><Relationship Id="rId41" Type="http://schemas.openxmlformats.org/officeDocument/2006/relationships/tags" Target="../tags/tag859.xml"/><Relationship Id="rId40" Type="http://schemas.openxmlformats.org/officeDocument/2006/relationships/tags" Target="../tags/tag858.xml"/><Relationship Id="rId4" Type="http://schemas.openxmlformats.org/officeDocument/2006/relationships/tags" Target="../tags/tag822.xml"/><Relationship Id="rId39" Type="http://schemas.openxmlformats.org/officeDocument/2006/relationships/tags" Target="../tags/tag857.xml"/><Relationship Id="rId38" Type="http://schemas.openxmlformats.org/officeDocument/2006/relationships/tags" Target="../tags/tag856.xml"/><Relationship Id="rId37" Type="http://schemas.openxmlformats.org/officeDocument/2006/relationships/tags" Target="../tags/tag855.xml"/><Relationship Id="rId36" Type="http://schemas.openxmlformats.org/officeDocument/2006/relationships/tags" Target="../tags/tag854.xml"/><Relationship Id="rId35" Type="http://schemas.openxmlformats.org/officeDocument/2006/relationships/tags" Target="../tags/tag853.xml"/><Relationship Id="rId34" Type="http://schemas.openxmlformats.org/officeDocument/2006/relationships/tags" Target="../tags/tag852.xml"/><Relationship Id="rId33" Type="http://schemas.openxmlformats.org/officeDocument/2006/relationships/tags" Target="../tags/tag851.xml"/><Relationship Id="rId32" Type="http://schemas.openxmlformats.org/officeDocument/2006/relationships/tags" Target="../tags/tag850.xml"/><Relationship Id="rId31" Type="http://schemas.openxmlformats.org/officeDocument/2006/relationships/tags" Target="../tags/tag849.xml"/><Relationship Id="rId30" Type="http://schemas.openxmlformats.org/officeDocument/2006/relationships/tags" Target="../tags/tag848.xml"/><Relationship Id="rId3" Type="http://schemas.openxmlformats.org/officeDocument/2006/relationships/tags" Target="../tags/tag821.xml"/><Relationship Id="rId29" Type="http://schemas.openxmlformats.org/officeDocument/2006/relationships/tags" Target="../tags/tag847.xml"/><Relationship Id="rId28" Type="http://schemas.openxmlformats.org/officeDocument/2006/relationships/tags" Target="../tags/tag846.xml"/><Relationship Id="rId27" Type="http://schemas.openxmlformats.org/officeDocument/2006/relationships/tags" Target="../tags/tag845.xml"/><Relationship Id="rId26" Type="http://schemas.openxmlformats.org/officeDocument/2006/relationships/tags" Target="../tags/tag844.xml"/><Relationship Id="rId25" Type="http://schemas.openxmlformats.org/officeDocument/2006/relationships/tags" Target="../tags/tag843.xml"/><Relationship Id="rId24" Type="http://schemas.openxmlformats.org/officeDocument/2006/relationships/tags" Target="../tags/tag842.xml"/><Relationship Id="rId23" Type="http://schemas.openxmlformats.org/officeDocument/2006/relationships/tags" Target="../tags/tag841.xml"/><Relationship Id="rId22" Type="http://schemas.openxmlformats.org/officeDocument/2006/relationships/tags" Target="../tags/tag840.xml"/><Relationship Id="rId21" Type="http://schemas.openxmlformats.org/officeDocument/2006/relationships/tags" Target="../tags/tag839.xml"/><Relationship Id="rId20" Type="http://schemas.openxmlformats.org/officeDocument/2006/relationships/tags" Target="../tags/tag838.xml"/><Relationship Id="rId2" Type="http://schemas.openxmlformats.org/officeDocument/2006/relationships/tags" Target="../tags/tag820.xml"/><Relationship Id="rId19" Type="http://schemas.openxmlformats.org/officeDocument/2006/relationships/tags" Target="../tags/tag837.xml"/><Relationship Id="rId18" Type="http://schemas.openxmlformats.org/officeDocument/2006/relationships/tags" Target="../tags/tag836.xml"/><Relationship Id="rId17" Type="http://schemas.openxmlformats.org/officeDocument/2006/relationships/tags" Target="../tags/tag835.xml"/><Relationship Id="rId16" Type="http://schemas.openxmlformats.org/officeDocument/2006/relationships/tags" Target="../tags/tag834.xml"/><Relationship Id="rId15" Type="http://schemas.openxmlformats.org/officeDocument/2006/relationships/tags" Target="../tags/tag833.xml"/><Relationship Id="rId14" Type="http://schemas.openxmlformats.org/officeDocument/2006/relationships/tags" Target="../tags/tag832.xml"/><Relationship Id="rId13" Type="http://schemas.openxmlformats.org/officeDocument/2006/relationships/tags" Target="../tags/tag831.xml"/><Relationship Id="rId12" Type="http://schemas.openxmlformats.org/officeDocument/2006/relationships/tags" Target="../tags/tag830.xml"/><Relationship Id="rId11" Type="http://schemas.openxmlformats.org/officeDocument/2006/relationships/tags" Target="../tags/tag829.xml"/><Relationship Id="rId10" Type="http://schemas.openxmlformats.org/officeDocument/2006/relationships/tags" Target="../tags/tag828.xml"/><Relationship Id="rId1" Type="http://schemas.openxmlformats.org/officeDocument/2006/relationships/tags" Target="../tags/tag819.xml"/></Relationships>
</file>

<file path=ppt/slides/_rels/slide19.xml.rels><?xml version="1.0" encoding="UTF-8" standalone="yes"?>
<Relationships xmlns="http://schemas.openxmlformats.org/package/2006/relationships"><Relationship Id="rId9" Type="http://schemas.openxmlformats.org/officeDocument/2006/relationships/tags" Target="../tags/tag870.xml"/><Relationship Id="rId8" Type="http://schemas.openxmlformats.org/officeDocument/2006/relationships/image" Target="../media/image81.png"/><Relationship Id="rId7" Type="http://schemas.openxmlformats.org/officeDocument/2006/relationships/tags" Target="../tags/tag869.xml"/><Relationship Id="rId6" Type="http://schemas.openxmlformats.org/officeDocument/2006/relationships/tags" Target="../tags/tag868.xml"/><Relationship Id="rId5" Type="http://schemas.openxmlformats.org/officeDocument/2006/relationships/tags" Target="../tags/tag867.xml"/><Relationship Id="rId4" Type="http://schemas.openxmlformats.org/officeDocument/2006/relationships/tags" Target="../tags/tag866.xml"/><Relationship Id="rId3" Type="http://schemas.openxmlformats.org/officeDocument/2006/relationships/tags" Target="../tags/tag865.xml"/><Relationship Id="rId2" Type="http://schemas.openxmlformats.org/officeDocument/2006/relationships/tags" Target="../tags/tag864.xml"/><Relationship Id="rId18" Type="http://schemas.openxmlformats.org/officeDocument/2006/relationships/slideLayout" Target="../slideLayouts/slideLayout13.xml"/><Relationship Id="rId17" Type="http://schemas.openxmlformats.org/officeDocument/2006/relationships/tags" Target="../tags/tag878.xml"/><Relationship Id="rId16" Type="http://schemas.openxmlformats.org/officeDocument/2006/relationships/tags" Target="../tags/tag877.xml"/><Relationship Id="rId15" Type="http://schemas.openxmlformats.org/officeDocument/2006/relationships/tags" Target="../tags/tag876.xml"/><Relationship Id="rId14" Type="http://schemas.openxmlformats.org/officeDocument/2006/relationships/tags" Target="../tags/tag875.xml"/><Relationship Id="rId13" Type="http://schemas.openxmlformats.org/officeDocument/2006/relationships/tags" Target="../tags/tag874.xml"/><Relationship Id="rId12" Type="http://schemas.openxmlformats.org/officeDocument/2006/relationships/tags" Target="../tags/tag873.xml"/><Relationship Id="rId11" Type="http://schemas.openxmlformats.org/officeDocument/2006/relationships/tags" Target="../tags/tag872.xml"/><Relationship Id="rId10" Type="http://schemas.openxmlformats.org/officeDocument/2006/relationships/tags" Target="../tags/tag871.xml"/><Relationship Id="rId1" Type="http://schemas.openxmlformats.org/officeDocument/2006/relationships/tags" Target="../tags/tag863.xml"/></Relationships>
</file>

<file path=ppt/slides/_rels/slide2.xml.rels><?xml version="1.0" encoding="UTF-8" standalone="yes"?>
<Relationships xmlns="http://schemas.openxmlformats.org/package/2006/relationships"><Relationship Id="rId9" Type="http://schemas.openxmlformats.org/officeDocument/2006/relationships/tags" Target="../tags/tag468.xml"/><Relationship Id="rId8" Type="http://schemas.openxmlformats.org/officeDocument/2006/relationships/image" Target="../media/image4.png"/><Relationship Id="rId7" Type="http://schemas.openxmlformats.org/officeDocument/2006/relationships/tags" Target="../tags/tag467.xml"/><Relationship Id="rId6" Type="http://schemas.openxmlformats.org/officeDocument/2006/relationships/image" Target="../media/image1.png"/><Relationship Id="rId5" Type="http://schemas.openxmlformats.org/officeDocument/2006/relationships/tags" Target="../tags/tag466.xml"/><Relationship Id="rId4" Type="http://schemas.openxmlformats.org/officeDocument/2006/relationships/tags" Target="../tags/tag465.xml"/><Relationship Id="rId3" Type="http://schemas.openxmlformats.org/officeDocument/2006/relationships/tags" Target="../tags/tag464.xml"/><Relationship Id="rId2" Type="http://schemas.openxmlformats.org/officeDocument/2006/relationships/tags" Target="../tags/tag463.xml"/><Relationship Id="rId16" Type="http://schemas.openxmlformats.org/officeDocument/2006/relationships/notesSlide" Target="../notesSlides/notesSlide1.xml"/><Relationship Id="rId15" Type="http://schemas.openxmlformats.org/officeDocument/2006/relationships/slideLayout" Target="../slideLayouts/slideLayout7.xml"/><Relationship Id="rId14" Type="http://schemas.openxmlformats.org/officeDocument/2006/relationships/tags" Target="../tags/tag473.xml"/><Relationship Id="rId13" Type="http://schemas.openxmlformats.org/officeDocument/2006/relationships/tags" Target="../tags/tag472.xml"/><Relationship Id="rId12" Type="http://schemas.openxmlformats.org/officeDocument/2006/relationships/tags" Target="../tags/tag471.xml"/><Relationship Id="rId11" Type="http://schemas.openxmlformats.org/officeDocument/2006/relationships/tags" Target="../tags/tag470.xml"/><Relationship Id="rId10" Type="http://schemas.openxmlformats.org/officeDocument/2006/relationships/tags" Target="../tags/tag469.xml"/><Relationship Id="rId1" Type="http://schemas.openxmlformats.org/officeDocument/2006/relationships/tags" Target="../tags/tag462.xml"/></Relationships>
</file>

<file path=ppt/slides/_rels/slide20.xml.rels><?xml version="1.0" encoding="UTF-8" standalone="yes"?>
<Relationships xmlns="http://schemas.openxmlformats.org/package/2006/relationships"><Relationship Id="rId9" Type="http://schemas.openxmlformats.org/officeDocument/2006/relationships/image" Target="../media/image84.png"/><Relationship Id="rId8" Type="http://schemas.openxmlformats.org/officeDocument/2006/relationships/tags" Target="../tags/tag884.xml"/><Relationship Id="rId7" Type="http://schemas.openxmlformats.org/officeDocument/2006/relationships/image" Target="../media/image83.jpeg"/><Relationship Id="rId6" Type="http://schemas.openxmlformats.org/officeDocument/2006/relationships/tags" Target="../tags/tag883.xml"/><Relationship Id="rId5" Type="http://schemas.openxmlformats.org/officeDocument/2006/relationships/image" Target="../media/image82.jpeg"/><Relationship Id="rId4" Type="http://schemas.openxmlformats.org/officeDocument/2006/relationships/tags" Target="../tags/tag882.xml"/><Relationship Id="rId3" Type="http://schemas.openxmlformats.org/officeDocument/2006/relationships/tags" Target="../tags/tag881.xml"/><Relationship Id="rId2" Type="http://schemas.openxmlformats.org/officeDocument/2006/relationships/tags" Target="../tags/tag880.xml"/><Relationship Id="rId12" Type="http://schemas.openxmlformats.org/officeDocument/2006/relationships/slideLayout" Target="../slideLayouts/slideLayout3.xml"/><Relationship Id="rId11" Type="http://schemas.openxmlformats.org/officeDocument/2006/relationships/tags" Target="../tags/tag886.xml"/><Relationship Id="rId10" Type="http://schemas.openxmlformats.org/officeDocument/2006/relationships/tags" Target="../tags/tag885.xml"/><Relationship Id="rId1" Type="http://schemas.openxmlformats.org/officeDocument/2006/relationships/tags" Target="../tags/tag879.xml"/></Relationships>
</file>

<file path=ppt/slides/_rels/slide21.xml.rels><?xml version="1.0" encoding="UTF-8" standalone="yes"?>
<Relationships xmlns="http://schemas.openxmlformats.org/package/2006/relationships"><Relationship Id="rId9" Type="http://schemas.openxmlformats.org/officeDocument/2006/relationships/tags" Target="../tags/tag895.xml"/><Relationship Id="rId8" Type="http://schemas.openxmlformats.org/officeDocument/2006/relationships/tags" Target="../tags/tag894.xml"/><Relationship Id="rId7" Type="http://schemas.openxmlformats.org/officeDocument/2006/relationships/tags" Target="../tags/tag893.xml"/><Relationship Id="rId6" Type="http://schemas.openxmlformats.org/officeDocument/2006/relationships/tags" Target="../tags/tag892.xml"/><Relationship Id="rId5" Type="http://schemas.openxmlformats.org/officeDocument/2006/relationships/tags" Target="../tags/tag891.xml"/><Relationship Id="rId4" Type="http://schemas.openxmlformats.org/officeDocument/2006/relationships/tags" Target="../tags/tag890.xml"/><Relationship Id="rId39" Type="http://schemas.openxmlformats.org/officeDocument/2006/relationships/slideLayout" Target="../slideLayouts/slideLayout13.xml"/><Relationship Id="rId38" Type="http://schemas.openxmlformats.org/officeDocument/2006/relationships/tags" Target="../tags/tag921.xml"/><Relationship Id="rId37" Type="http://schemas.openxmlformats.org/officeDocument/2006/relationships/tags" Target="../tags/tag920.xml"/><Relationship Id="rId36" Type="http://schemas.openxmlformats.org/officeDocument/2006/relationships/tags" Target="../tags/tag919.xml"/><Relationship Id="rId35" Type="http://schemas.openxmlformats.org/officeDocument/2006/relationships/tags" Target="../tags/tag918.xml"/><Relationship Id="rId34" Type="http://schemas.openxmlformats.org/officeDocument/2006/relationships/tags" Target="../tags/tag917.xml"/><Relationship Id="rId33" Type="http://schemas.openxmlformats.org/officeDocument/2006/relationships/tags" Target="../tags/tag916.xml"/><Relationship Id="rId32" Type="http://schemas.openxmlformats.org/officeDocument/2006/relationships/tags" Target="../tags/tag915.xml"/><Relationship Id="rId31" Type="http://schemas.openxmlformats.org/officeDocument/2006/relationships/tags" Target="../tags/tag914.xml"/><Relationship Id="rId30" Type="http://schemas.openxmlformats.org/officeDocument/2006/relationships/tags" Target="../tags/tag913.xml"/><Relationship Id="rId3" Type="http://schemas.openxmlformats.org/officeDocument/2006/relationships/tags" Target="../tags/tag889.xml"/><Relationship Id="rId29" Type="http://schemas.openxmlformats.org/officeDocument/2006/relationships/tags" Target="../tags/tag912.xml"/><Relationship Id="rId28" Type="http://schemas.openxmlformats.org/officeDocument/2006/relationships/tags" Target="../tags/tag911.xml"/><Relationship Id="rId27" Type="http://schemas.openxmlformats.org/officeDocument/2006/relationships/tags" Target="../tags/tag910.xml"/><Relationship Id="rId26" Type="http://schemas.openxmlformats.org/officeDocument/2006/relationships/tags" Target="../tags/tag909.xml"/><Relationship Id="rId25" Type="http://schemas.openxmlformats.org/officeDocument/2006/relationships/tags" Target="../tags/tag908.xml"/><Relationship Id="rId24" Type="http://schemas.openxmlformats.org/officeDocument/2006/relationships/tags" Target="../tags/tag907.xml"/><Relationship Id="rId23" Type="http://schemas.openxmlformats.org/officeDocument/2006/relationships/tags" Target="../tags/tag906.xml"/><Relationship Id="rId22" Type="http://schemas.openxmlformats.org/officeDocument/2006/relationships/tags" Target="../tags/tag905.xml"/><Relationship Id="rId21" Type="http://schemas.openxmlformats.org/officeDocument/2006/relationships/tags" Target="../tags/tag904.xml"/><Relationship Id="rId20" Type="http://schemas.openxmlformats.org/officeDocument/2006/relationships/tags" Target="../tags/tag903.xml"/><Relationship Id="rId2" Type="http://schemas.openxmlformats.org/officeDocument/2006/relationships/tags" Target="../tags/tag888.xml"/><Relationship Id="rId19" Type="http://schemas.openxmlformats.org/officeDocument/2006/relationships/tags" Target="../tags/tag902.xml"/><Relationship Id="rId18" Type="http://schemas.openxmlformats.org/officeDocument/2006/relationships/tags" Target="../tags/tag901.xml"/><Relationship Id="rId17" Type="http://schemas.openxmlformats.org/officeDocument/2006/relationships/tags" Target="../tags/tag900.xml"/><Relationship Id="rId16" Type="http://schemas.openxmlformats.org/officeDocument/2006/relationships/image" Target="../media/image87.png"/><Relationship Id="rId15" Type="http://schemas.openxmlformats.org/officeDocument/2006/relationships/tags" Target="../tags/tag899.xml"/><Relationship Id="rId14" Type="http://schemas.openxmlformats.org/officeDocument/2006/relationships/image" Target="../media/image86.png"/><Relationship Id="rId13" Type="http://schemas.openxmlformats.org/officeDocument/2006/relationships/tags" Target="../tags/tag898.xml"/><Relationship Id="rId12" Type="http://schemas.openxmlformats.org/officeDocument/2006/relationships/image" Target="../media/image85.png"/><Relationship Id="rId11" Type="http://schemas.openxmlformats.org/officeDocument/2006/relationships/tags" Target="../tags/tag897.xml"/><Relationship Id="rId10" Type="http://schemas.openxmlformats.org/officeDocument/2006/relationships/tags" Target="../tags/tag896.xml"/><Relationship Id="rId1" Type="http://schemas.openxmlformats.org/officeDocument/2006/relationships/tags" Target="../tags/tag887.xml"/></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image" Target="../media/image88.png"/><Relationship Id="rId7" Type="http://schemas.openxmlformats.org/officeDocument/2006/relationships/tags" Target="../tags/tag926.xml"/><Relationship Id="rId6" Type="http://schemas.microsoft.com/office/2007/relationships/media" Target="../media/media2.mp4"/><Relationship Id="rId5" Type="http://schemas.openxmlformats.org/officeDocument/2006/relationships/video" Target="../media/media2.mp4"/><Relationship Id="rId4" Type="http://schemas.openxmlformats.org/officeDocument/2006/relationships/tags" Target="../tags/tag925.xml"/><Relationship Id="rId3" Type="http://schemas.openxmlformats.org/officeDocument/2006/relationships/tags" Target="../tags/tag924.xml"/><Relationship Id="rId2" Type="http://schemas.openxmlformats.org/officeDocument/2006/relationships/tags" Target="../tags/tag923.xml"/><Relationship Id="rId1" Type="http://schemas.openxmlformats.org/officeDocument/2006/relationships/tags" Target="../tags/tag922.xml"/></Relationships>
</file>

<file path=ppt/slides/_rels/slide23.xml.rels><?xml version="1.0" encoding="UTF-8" standalone="yes"?>
<Relationships xmlns="http://schemas.openxmlformats.org/package/2006/relationships"><Relationship Id="rId9" Type="http://schemas.openxmlformats.org/officeDocument/2006/relationships/tags" Target="../tags/tag935.xml"/><Relationship Id="rId8" Type="http://schemas.openxmlformats.org/officeDocument/2006/relationships/tags" Target="../tags/tag934.xml"/><Relationship Id="rId7" Type="http://schemas.openxmlformats.org/officeDocument/2006/relationships/tags" Target="../tags/tag933.xml"/><Relationship Id="rId6" Type="http://schemas.openxmlformats.org/officeDocument/2006/relationships/tags" Target="../tags/tag932.xml"/><Relationship Id="rId5" Type="http://schemas.openxmlformats.org/officeDocument/2006/relationships/tags" Target="../tags/tag931.xml"/><Relationship Id="rId4" Type="http://schemas.openxmlformats.org/officeDocument/2006/relationships/tags" Target="../tags/tag930.xml"/><Relationship Id="rId32" Type="http://schemas.openxmlformats.org/officeDocument/2006/relationships/slideLayout" Target="../slideLayouts/slideLayout13.xml"/><Relationship Id="rId31" Type="http://schemas.openxmlformats.org/officeDocument/2006/relationships/tags" Target="../tags/tag955.xml"/><Relationship Id="rId30" Type="http://schemas.openxmlformats.org/officeDocument/2006/relationships/tags" Target="../tags/tag954.xml"/><Relationship Id="rId3" Type="http://schemas.openxmlformats.org/officeDocument/2006/relationships/tags" Target="../tags/tag929.xml"/><Relationship Id="rId29" Type="http://schemas.openxmlformats.org/officeDocument/2006/relationships/tags" Target="../tags/tag953.xml"/><Relationship Id="rId28" Type="http://schemas.openxmlformats.org/officeDocument/2006/relationships/tags" Target="../tags/tag952.xml"/><Relationship Id="rId27" Type="http://schemas.openxmlformats.org/officeDocument/2006/relationships/tags" Target="../tags/tag951.xml"/><Relationship Id="rId26" Type="http://schemas.openxmlformats.org/officeDocument/2006/relationships/tags" Target="../tags/tag950.xml"/><Relationship Id="rId25" Type="http://schemas.openxmlformats.org/officeDocument/2006/relationships/image" Target="../media/image90.GIF"/><Relationship Id="rId24" Type="http://schemas.openxmlformats.org/officeDocument/2006/relationships/tags" Target="../tags/tag949.xml"/><Relationship Id="rId23" Type="http://schemas.openxmlformats.org/officeDocument/2006/relationships/image" Target="../media/image89.GIF"/><Relationship Id="rId22" Type="http://schemas.openxmlformats.org/officeDocument/2006/relationships/tags" Target="../tags/tag948.xml"/><Relationship Id="rId21" Type="http://schemas.openxmlformats.org/officeDocument/2006/relationships/tags" Target="../tags/tag947.xml"/><Relationship Id="rId20" Type="http://schemas.openxmlformats.org/officeDocument/2006/relationships/tags" Target="../tags/tag946.xml"/><Relationship Id="rId2" Type="http://schemas.openxmlformats.org/officeDocument/2006/relationships/tags" Target="../tags/tag928.xml"/><Relationship Id="rId19" Type="http://schemas.openxmlformats.org/officeDocument/2006/relationships/tags" Target="../tags/tag945.xml"/><Relationship Id="rId18" Type="http://schemas.openxmlformats.org/officeDocument/2006/relationships/tags" Target="../tags/tag944.xml"/><Relationship Id="rId17" Type="http://schemas.openxmlformats.org/officeDocument/2006/relationships/tags" Target="../tags/tag943.xml"/><Relationship Id="rId16" Type="http://schemas.openxmlformats.org/officeDocument/2006/relationships/tags" Target="../tags/tag942.xml"/><Relationship Id="rId15" Type="http://schemas.openxmlformats.org/officeDocument/2006/relationships/tags" Target="../tags/tag941.xml"/><Relationship Id="rId14" Type="http://schemas.openxmlformats.org/officeDocument/2006/relationships/tags" Target="../tags/tag940.xml"/><Relationship Id="rId13" Type="http://schemas.openxmlformats.org/officeDocument/2006/relationships/tags" Target="../tags/tag939.xml"/><Relationship Id="rId12" Type="http://schemas.openxmlformats.org/officeDocument/2006/relationships/tags" Target="../tags/tag938.xml"/><Relationship Id="rId11" Type="http://schemas.openxmlformats.org/officeDocument/2006/relationships/tags" Target="../tags/tag937.xml"/><Relationship Id="rId10" Type="http://schemas.openxmlformats.org/officeDocument/2006/relationships/tags" Target="../tags/tag936.xml"/><Relationship Id="rId1" Type="http://schemas.openxmlformats.org/officeDocument/2006/relationships/tags" Target="../tags/tag927.xml"/></Relationships>
</file>

<file path=ppt/slides/_rels/slide24.xml.rels><?xml version="1.0" encoding="UTF-8" standalone="yes"?>
<Relationships xmlns="http://schemas.openxmlformats.org/package/2006/relationships"><Relationship Id="rId9" Type="http://schemas.openxmlformats.org/officeDocument/2006/relationships/tags" Target="../tags/tag964.xml"/><Relationship Id="rId8" Type="http://schemas.openxmlformats.org/officeDocument/2006/relationships/tags" Target="../tags/tag963.xml"/><Relationship Id="rId7" Type="http://schemas.openxmlformats.org/officeDocument/2006/relationships/tags" Target="../tags/tag962.xml"/><Relationship Id="rId6" Type="http://schemas.openxmlformats.org/officeDocument/2006/relationships/tags" Target="../tags/tag961.xml"/><Relationship Id="rId5" Type="http://schemas.openxmlformats.org/officeDocument/2006/relationships/tags" Target="../tags/tag960.xml"/><Relationship Id="rId4" Type="http://schemas.openxmlformats.org/officeDocument/2006/relationships/tags" Target="../tags/tag959.xml"/><Relationship Id="rId3" Type="http://schemas.openxmlformats.org/officeDocument/2006/relationships/tags" Target="../tags/tag958.xml"/><Relationship Id="rId26" Type="http://schemas.openxmlformats.org/officeDocument/2006/relationships/slideLayout" Target="../slideLayouts/slideLayout13.xml"/><Relationship Id="rId25" Type="http://schemas.openxmlformats.org/officeDocument/2006/relationships/image" Target="../media/image92.GIF"/><Relationship Id="rId24" Type="http://schemas.openxmlformats.org/officeDocument/2006/relationships/tags" Target="../tags/tag978.xml"/><Relationship Id="rId23" Type="http://schemas.openxmlformats.org/officeDocument/2006/relationships/image" Target="../media/image91.GIF"/><Relationship Id="rId22" Type="http://schemas.openxmlformats.org/officeDocument/2006/relationships/tags" Target="../tags/tag977.xml"/><Relationship Id="rId21" Type="http://schemas.openxmlformats.org/officeDocument/2006/relationships/tags" Target="../tags/tag976.xml"/><Relationship Id="rId20" Type="http://schemas.openxmlformats.org/officeDocument/2006/relationships/tags" Target="../tags/tag975.xml"/><Relationship Id="rId2" Type="http://schemas.openxmlformats.org/officeDocument/2006/relationships/tags" Target="../tags/tag957.xml"/><Relationship Id="rId19" Type="http://schemas.openxmlformats.org/officeDocument/2006/relationships/tags" Target="../tags/tag974.xml"/><Relationship Id="rId18" Type="http://schemas.openxmlformats.org/officeDocument/2006/relationships/tags" Target="../tags/tag973.xml"/><Relationship Id="rId17" Type="http://schemas.openxmlformats.org/officeDocument/2006/relationships/tags" Target="../tags/tag972.xml"/><Relationship Id="rId16" Type="http://schemas.openxmlformats.org/officeDocument/2006/relationships/tags" Target="../tags/tag971.xml"/><Relationship Id="rId15" Type="http://schemas.openxmlformats.org/officeDocument/2006/relationships/tags" Target="../tags/tag970.xml"/><Relationship Id="rId14" Type="http://schemas.openxmlformats.org/officeDocument/2006/relationships/tags" Target="../tags/tag969.xml"/><Relationship Id="rId13" Type="http://schemas.openxmlformats.org/officeDocument/2006/relationships/tags" Target="../tags/tag968.xml"/><Relationship Id="rId12" Type="http://schemas.openxmlformats.org/officeDocument/2006/relationships/tags" Target="../tags/tag967.xml"/><Relationship Id="rId11" Type="http://schemas.openxmlformats.org/officeDocument/2006/relationships/tags" Target="../tags/tag966.xml"/><Relationship Id="rId10" Type="http://schemas.openxmlformats.org/officeDocument/2006/relationships/tags" Target="../tags/tag965.xml"/><Relationship Id="rId1" Type="http://schemas.openxmlformats.org/officeDocument/2006/relationships/tags" Target="../tags/tag956.xml"/></Relationships>
</file>

<file path=ppt/slides/_rels/slide25.xml.rels><?xml version="1.0" encoding="UTF-8" standalone="yes"?>
<Relationships xmlns="http://schemas.openxmlformats.org/package/2006/relationships"><Relationship Id="rId9" Type="http://schemas.openxmlformats.org/officeDocument/2006/relationships/tags" Target="../tags/tag987.xml"/><Relationship Id="rId8" Type="http://schemas.openxmlformats.org/officeDocument/2006/relationships/tags" Target="../tags/tag986.xml"/><Relationship Id="rId7" Type="http://schemas.openxmlformats.org/officeDocument/2006/relationships/tags" Target="../tags/tag985.xml"/><Relationship Id="rId6" Type="http://schemas.openxmlformats.org/officeDocument/2006/relationships/tags" Target="../tags/tag984.xml"/><Relationship Id="rId5" Type="http://schemas.openxmlformats.org/officeDocument/2006/relationships/tags" Target="../tags/tag983.xml"/><Relationship Id="rId4" Type="http://schemas.openxmlformats.org/officeDocument/2006/relationships/tags" Target="../tags/tag982.xml"/><Relationship Id="rId3" Type="http://schemas.openxmlformats.org/officeDocument/2006/relationships/tags" Target="../tags/tag981.xml"/><Relationship Id="rId23" Type="http://schemas.openxmlformats.org/officeDocument/2006/relationships/slideLayout" Target="../slideLayouts/slideLayout13.xml"/><Relationship Id="rId22" Type="http://schemas.openxmlformats.org/officeDocument/2006/relationships/image" Target="../media/image94.GIF"/><Relationship Id="rId21" Type="http://schemas.openxmlformats.org/officeDocument/2006/relationships/tags" Target="../tags/tag998.xml"/><Relationship Id="rId20" Type="http://schemas.openxmlformats.org/officeDocument/2006/relationships/image" Target="../media/image93.GIF"/><Relationship Id="rId2" Type="http://schemas.openxmlformats.org/officeDocument/2006/relationships/tags" Target="../tags/tag980.xml"/><Relationship Id="rId19" Type="http://schemas.openxmlformats.org/officeDocument/2006/relationships/tags" Target="../tags/tag997.xml"/><Relationship Id="rId18" Type="http://schemas.openxmlformats.org/officeDocument/2006/relationships/tags" Target="../tags/tag996.xml"/><Relationship Id="rId17" Type="http://schemas.openxmlformats.org/officeDocument/2006/relationships/tags" Target="../tags/tag995.xml"/><Relationship Id="rId16" Type="http://schemas.openxmlformats.org/officeDocument/2006/relationships/tags" Target="../tags/tag994.xml"/><Relationship Id="rId15" Type="http://schemas.openxmlformats.org/officeDocument/2006/relationships/tags" Target="../tags/tag993.xml"/><Relationship Id="rId14" Type="http://schemas.openxmlformats.org/officeDocument/2006/relationships/tags" Target="../tags/tag992.xml"/><Relationship Id="rId13" Type="http://schemas.openxmlformats.org/officeDocument/2006/relationships/tags" Target="../tags/tag991.xml"/><Relationship Id="rId12" Type="http://schemas.openxmlformats.org/officeDocument/2006/relationships/tags" Target="../tags/tag990.xml"/><Relationship Id="rId11" Type="http://schemas.openxmlformats.org/officeDocument/2006/relationships/tags" Target="../tags/tag989.xml"/><Relationship Id="rId10" Type="http://schemas.openxmlformats.org/officeDocument/2006/relationships/tags" Target="../tags/tag988.xml"/><Relationship Id="rId1" Type="http://schemas.openxmlformats.org/officeDocument/2006/relationships/tags" Target="../tags/tag979.xml"/></Relationships>
</file>

<file path=ppt/slides/_rels/slide26.xml.rels><?xml version="1.0" encoding="UTF-8" standalone="yes"?>
<Relationships xmlns="http://schemas.openxmlformats.org/package/2006/relationships"><Relationship Id="rId9" Type="http://schemas.openxmlformats.org/officeDocument/2006/relationships/tags" Target="../tags/tag1005.xml"/><Relationship Id="rId8" Type="http://schemas.openxmlformats.org/officeDocument/2006/relationships/image" Target="../media/image96.jpeg"/><Relationship Id="rId7" Type="http://schemas.openxmlformats.org/officeDocument/2006/relationships/tags" Target="../tags/tag1004.xml"/><Relationship Id="rId6" Type="http://schemas.openxmlformats.org/officeDocument/2006/relationships/tags" Target="../tags/tag1003.xml"/><Relationship Id="rId5" Type="http://schemas.openxmlformats.org/officeDocument/2006/relationships/tags" Target="../tags/tag1002.xml"/><Relationship Id="rId4" Type="http://schemas.openxmlformats.org/officeDocument/2006/relationships/image" Target="../media/image95.jpeg"/><Relationship Id="rId3" Type="http://schemas.openxmlformats.org/officeDocument/2006/relationships/tags" Target="../tags/tag1001.xml"/><Relationship Id="rId2" Type="http://schemas.openxmlformats.org/officeDocument/2006/relationships/tags" Target="../tags/tag1000.xml"/><Relationship Id="rId11" Type="http://schemas.openxmlformats.org/officeDocument/2006/relationships/slideLayout" Target="../slideLayouts/slideLayout3.xml"/><Relationship Id="rId10" Type="http://schemas.openxmlformats.org/officeDocument/2006/relationships/tags" Target="../tags/tag1006.xml"/><Relationship Id="rId1" Type="http://schemas.openxmlformats.org/officeDocument/2006/relationships/tags" Target="../tags/tag99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008.xml"/><Relationship Id="rId1" Type="http://schemas.openxmlformats.org/officeDocument/2006/relationships/tags" Target="../tags/tag1007.xml"/></Relationships>
</file>

<file path=ppt/slides/_rels/slide28.xml.rels><?xml version="1.0" encoding="UTF-8" standalone="yes"?>
<Relationships xmlns="http://schemas.openxmlformats.org/package/2006/relationships"><Relationship Id="rId9" Type="http://schemas.openxmlformats.org/officeDocument/2006/relationships/tags" Target="../tags/tag1017.xml"/><Relationship Id="rId8" Type="http://schemas.openxmlformats.org/officeDocument/2006/relationships/tags" Target="../tags/tag1016.xml"/><Relationship Id="rId7" Type="http://schemas.openxmlformats.org/officeDocument/2006/relationships/tags" Target="../tags/tag1015.xml"/><Relationship Id="rId6" Type="http://schemas.openxmlformats.org/officeDocument/2006/relationships/tags" Target="../tags/tag1014.xml"/><Relationship Id="rId5" Type="http://schemas.openxmlformats.org/officeDocument/2006/relationships/tags" Target="../tags/tag1013.xml"/><Relationship Id="rId4" Type="http://schemas.openxmlformats.org/officeDocument/2006/relationships/tags" Target="../tags/tag1012.xml"/><Relationship Id="rId3" Type="http://schemas.openxmlformats.org/officeDocument/2006/relationships/tags" Target="../tags/tag1011.xml"/><Relationship Id="rId2" Type="http://schemas.openxmlformats.org/officeDocument/2006/relationships/tags" Target="../tags/tag1010.xml"/><Relationship Id="rId15" Type="http://schemas.openxmlformats.org/officeDocument/2006/relationships/slideLayout" Target="../slideLayouts/slideLayout6.xml"/><Relationship Id="rId14" Type="http://schemas.openxmlformats.org/officeDocument/2006/relationships/tags" Target="../tags/tag1022.xml"/><Relationship Id="rId13" Type="http://schemas.openxmlformats.org/officeDocument/2006/relationships/tags" Target="../tags/tag1021.xml"/><Relationship Id="rId12" Type="http://schemas.openxmlformats.org/officeDocument/2006/relationships/tags" Target="../tags/tag1020.xml"/><Relationship Id="rId11" Type="http://schemas.openxmlformats.org/officeDocument/2006/relationships/tags" Target="../tags/tag1019.xml"/><Relationship Id="rId10" Type="http://schemas.openxmlformats.org/officeDocument/2006/relationships/tags" Target="../tags/tag1018.xml"/><Relationship Id="rId1" Type="http://schemas.openxmlformats.org/officeDocument/2006/relationships/tags" Target="../tags/tag1009.xml"/></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tags" Target="../tags/tag1026.xml"/><Relationship Id="rId3" Type="http://schemas.openxmlformats.org/officeDocument/2006/relationships/tags" Target="../tags/tag1025.xml"/><Relationship Id="rId2" Type="http://schemas.openxmlformats.org/officeDocument/2006/relationships/tags" Target="../tags/tag1024.xml"/><Relationship Id="rId1" Type="http://schemas.openxmlformats.org/officeDocument/2006/relationships/tags" Target="../tags/tag1023.xml"/></Relationships>
</file>

<file path=ppt/slides/_rels/slide3.xml.rels><?xml version="1.0" encoding="UTF-8" standalone="yes"?>
<Relationships xmlns="http://schemas.openxmlformats.org/package/2006/relationships"><Relationship Id="rId9" Type="http://schemas.openxmlformats.org/officeDocument/2006/relationships/tags" Target="../tags/tag484.xml"/><Relationship Id="rId8" Type="http://schemas.openxmlformats.org/officeDocument/2006/relationships/tags" Target="../tags/tag483.xml"/><Relationship Id="rId7" Type="http://schemas.openxmlformats.org/officeDocument/2006/relationships/tags" Target="../tags/tag482.xml"/><Relationship Id="rId6" Type="http://schemas.openxmlformats.org/officeDocument/2006/relationships/tags" Target="../tags/tag481.xml"/><Relationship Id="rId53" Type="http://schemas.openxmlformats.org/officeDocument/2006/relationships/slideLayout" Target="../slideLayouts/slideLayout1.xml"/><Relationship Id="rId52" Type="http://schemas.openxmlformats.org/officeDocument/2006/relationships/tags" Target="../tags/tag527.xml"/><Relationship Id="rId51" Type="http://schemas.openxmlformats.org/officeDocument/2006/relationships/tags" Target="../tags/tag526.xml"/><Relationship Id="rId50" Type="http://schemas.openxmlformats.org/officeDocument/2006/relationships/tags" Target="../tags/tag525.xml"/><Relationship Id="rId5" Type="http://schemas.openxmlformats.org/officeDocument/2006/relationships/tags" Target="../tags/tag480.xml"/><Relationship Id="rId49" Type="http://schemas.openxmlformats.org/officeDocument/2006/relationships/tags" Target="../tags/tag524.xml"/><Relationship Id="rId48" Type="http://schemas.openxmlformats.org/officeDocument/2006/relationships/tags" Target="../tags/tag523.xml"/><Relationship Id="rId47" Type="http://schemas.openxmlformats.org/officeDocument/2006/relationships/tags" Target="../tags/tag522.xml"/><Relationship Id="rId46" Type="http://schemas.openxmlformats.org/officeDocument/2006/relationships/tags" Target="../tags/tag521.xml"/><Relationship Id="rId45" Type="http://schemas.openxmlformats.org/officeDocument/2006/relationships/tags" Target="../tags/tag520.xml"/><Relationship Id="rId44" Type="http://schemas.openxmlformats.org/officeDocument/2006/relationships/tags" Target="../tags/tag519.xml"/><Relationship Id="rId43" Type="http://schemas.openxmlformats.org/officeDocument/2006/relationships/tags" Target="../tags/tag518.xml"/><Relationship Id="rId42" Type="http://schemas.openxmlformats.org/officeDocument/2006/relationships/tags" Target="../tags/tag517.xml"/><Relationship Id="rId41" Type="http://schemas.openxmlformats.org/officeDocument/2006/relationships/tags" Target="../tags/tag516.xml"/><Relationship Id="rId40" Type="http://schemas.openxmlformats.org/officeDocument/2006/relationships/tags" Target="../tags/tag515.xml"/><Relationship Id="rId4" Type="http://schemas.openxmlformats.org/officeDocument/2006/relationships/tags" Target="../tags/tag479.xml"/><Relationship Id="rId39" Type="http://schemas.openxmlformats.org/officeDocument/2006/relationships/tags" Target="../tags/tag514.xml"/><Relationship Id="rId38" Type="http://schemas.openxmlformats.org/officeDocument/2006/relationships/tags" Target="../tags/tag513.xml"/><Relationship Id="rId37" Type="http://schemas.openxmlformats.org/officeDocument/2006/relationships/tags" Target="../tags/tag512.xml"/><Relationship Id="rId36" Type="http://schemas.openxmlformats.org/officeDocument/2006/relationships/tags" Target="../tags/tag511.xml"/><Relationship Id="rId35" Type="http://schemas.openxmlformats.org/officeDocument/2006/relationships/tags" Target="../tags/tag510.xml"/><Relationship Id="rId34" Type="http://schemas.openxmlformats.org/officeDocument/2006/relationships/tags" Target="../tags/tag509.xml"/><Relationship Id="rId33" Type="http://schemas.openxmlformats.org/officeDocument/2006/relationships/tags" Target="../tags/tag508.xml"/><Relationship Id="rId32" Type="http://schemas.openxmlformats.org/officeDocument/2006/relationships/tags" Target="../tags/tag507.xml"/><Relationship Id="rId31" Type="http://schemas.openxmlformats.org/officeDocument/2006/relationships/tags" Target="../tags/tag506.xml"/><Relationship Id="rId30" Type="http://schemas.openxmlformats.org/officeDocument/2006/relationships/tags" Target="../tags/tag505.xml"/><Relationship Id="rId3" Type="http://schemas.openxmlformats.org/officeDocument/2006/relationships/tags" Target="../tags/tag478.xml"/><Relationship Id="rId29" Type="http://schemas.openxmlformats.org/officeDocument/2006/relationships/tags" Target="../tags/tag504.xml"/><Relationship Id="rId28" Type="http://schemas.openxmlformats.org/officeDocument/2006/relationships/tags" Target="../tags/tag503.xml"/><Relationship Id="rId27" Type="http://schemas.openxmlformats.org/officeDocument/2006/relationships/tags" Target="../tags/tag502.xml"/><Relationship Id="rId26" Type="http://schemas.openxmlformats.org/officeDocument/2006/relationships/tags" Target="../tags/tag501.xml"/><Relationship Id="rId25" Type="http://schemas.openxmlformats.org/officeDocument/2006/relationships/tags" Target="../tags/tag500.xml"/><Relationship Id="rId24" Type="http://schemas.openxmlformats.org/officeDocument/2006/relationships/tags" Target="../tags/tag499.xml"/><Relationship Id="rId23" Type="http://schemas.openxmlformats.org/officeDocument/2006/relationships/tags" Target="../tags/tag498.xml"/><Relationship Id="rId22" Type="http://schemas.openxmlformats.org/officeDocument/2006/relationships/tags" Target="../tags/tag497.xml"/><Relationship Id="rId21" Type="http://schemas.openxmlformats.org/officeDocument/2006/relationships/tags" Target="../tags/tag496.xml"/><Relationship Id="rId20" Type="http://schemas.openxmlformats.org/officeDocument/2006/relationships/tags" Target="../tags/tag495.xml"/><Relationship Id="rId2" Type="http://schemas.openxmlformats.org/officeDocument/2006/relationships/tags" Target="../tags/tag477.xml"/><Relationship Id="rId19" Type="http://schemas.openxmlformats.org/officeDocument/2006/relationships/tags" Target="../tags/tag494.xml"/><Relationship Id="rId18" Type="http://schemas.openxmlformats.org/officeDocument/2006/relationships/tags" Target="../tags/tag493.xml"/><Relationship Id="rId17" Type="http://schemas.openxmlformats.org/officeDocument/2006/relationships/tags" Target="../tags/tag492.xml"/><Relationship Id="rId16" Type="http://schemas.openxmlformats.org/officeDocument/2006/relationships/tags" Target="../tags/tag491.xml"/><Relationship Id="rId15" Type="http://schemas.openxmlformats.org/officeDocument/2006/relationships/tags" Target="../tags/tag490.xml"/><Relationship Id="rId14" Type="http://schemas.openxmlformats.org/officeDocument/2006/relationships/tags" Target="../tags/tag489.xml"/><Relationship Id="rId13" Type="http://schemas.openxmlformats.org/officeDocument/2006/relationships/tags" Target="../tags/tag488.xml"/><Relationship Id="rId12" Type="http://schemas.openxmlformats.org/officeDocument/2006/relationships/tags" Target="../tags/tag487.xml"/><Relationship Id="rId11" Type="http://schemas.openxmlformats.org/officeDocument/2006/relationships/tags" Target="../tags/tag486.xml"/><Relationship Id="rId10" Type="http://schemas.openxmlformats.org/officeDocument/2006/relationships/tags" Target="../tags/tag485.xml"/><Relationship Id="rId1" Type="http://schemas.openxmlformats.org/officeDocument/2006/relationships/tags" Target="../tags/tag476.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1029.xml"/><Relationship Id="rId2" Type="http://schemas.openxmlformats.org/officeDocument/2006/relationships/tags" Target="../tags/tag1028.xml"/><Relationship Id="rId1" Type="http://schemas.openxmlformats.org/officeDocument/2006/relationships/tags" Target="../tags/tag1027.xml"/></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tags" Target="../tags/tag1033.xml"/><Relationship Id="rId3" Type="http://schemas.openxmlformats.org/officeDocument/2006/relationships/tags" Target="../tags/tag1032.xml"/><Relationship Id="rId2" Type="http://schemas.openxmlformats.org/officeDocument/2006/relationships/tags" Target="../tags/tag1031.xml"/><Relationship Id="rId1" Type="http://schemas.openxmlformats.org/officeDocument/2006/relationships/tags" Target="../tags/tag1030.xml"/></Relationships>
</file>

<file path=ppt/slides/_rels/slide32.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image" Target="../media/image97.png"/><Relationship Id="rId7" Type="http://schemas.openxmlformats.org/officeDocument/2006/relationships/tags" Target="../tags/tag1038.xml"/><Relationship Id="rId6" Type="http://schemas.microsoft.com/office/2007/relationships/media" Target="../media/media3.mp4"/><Relationship Id="rId5" Type="http://schemas.openxmlformats.org/officeDocument/2006/relationships/video" Target="../media/media3.mp4"/><Relationship Id="rId4" Type="http://schemas.openxmlformats.org/officeDocument/2006/relationships/tags" Target="../tags/tag1037.xml"/><Relationship Id="rId3" Type="http://schemas.openxmlformats.org/officeDocument/2006/relationships/tags" Target="../tags/tag1036.xml"/><Relationship Id="rId2" Type="http://schemas.openxmlformats.org/officeDocument/2006/relationships/tags" Target="../tags/tag1035.xml"/><Relationship Id="rId1" Type="http://schemas.openxmlformats.org/officeDocument/2006/relationships/tags" Target="../tags/tag1034.xml"/></Relationships>
</file>

<file path=ppt/slides/_rels/slide4.xml.rels><?xml version="1.0" encoding="UTF-8" standalone="yes"?>
<Relationships xmlns="http://schemas.openxmlformats.org/package/2006/relationships"><Relationship Id="rId9" Type="http://schemas.openxmlformats.org/officeDocument/2006/relationships/tags" Target="../tags/tag536.xml"/><Relationship Id="rId8" Type="http://schemas.openxmlformats.org/officeDocument/2006/relationships/tags" Target="../tags/tag535.xml"/><Relationship Id="rId7" Type="http://schemas.openxmlformats.org/officeDocument/2006/relationships/tags" Target="../tags/tag534.xml"/><Relationship Id="rId6" Type="http://schemas.openxmlformats.org/officeDocument/2006/relationships/tags" Target="../tags/tag533.xml"/><Relationship Id="rId58" Type="http://schemas.openxmlformats.org/officeDocument/2006/relationships/notesSlide" Target="../notesSlides/notesSlide2.xml"/><Relationship Id="rId57" Type="http://schemas.openxmlformats.org/officeDocument/2006/relationships/slideLayout" Target="../slideLayouts/slideLayout13.xml"/><Relationship Id="rId56" Type="http://schemas.openxmlformats.org/officeDocument/2006/relationships/tags" Target="../tags/tag572.xml"/><Relationship Id="rId55" Type="http://schemas.openxmlformats.org/officeDocument/2006/relationships/image" Target="../media/image50.GIF"/><Relationship Id="rId54" Type="http://schemas.openxmlformats.org/officeDocument/2006/relationships/tags" Target="../tags/tag571.xml"/><Relationship Id="rId53" Type="http://schemas.openxmlformats.org/officeDocument/2006/relationships/tags" Target="../tags/tag570.xml"/><Relationship Id="rId52" Type="http://schemas.openxmlformats.org/officeDocument/2006/relationships/tags" Target="../tags/tag569.xml"/><Relationship Id="rId51" Type="http://schemas.microsoft.com/office/2007/relationships/hdphoto" Target="../media/image49.wdp"/><Relationship Id="rId50" Type="http://schemas.openxmlformats.org/officeDocument/2006/relationships/image" Target="../media/image48.png"/><Relationship Id="rId5" Type="http://schemas.openxmlformats.org/officeDocument/2006/relationships/tags" Target="../tags/tag532.xml"/><Relationship Id="rId49" Type="http://schemas.openxmlformats.org/officeDocument/2006/relationships/tags" Target="../tags/tag568.xml"/><Relationship Id="rId48" Type="http://schemas.openxmlformats.org/officeDocument/2006/relationships/tags" Target="../tags/tag567.xml"/><Relationship Id="rId47" Type="http://schemas.openxmlformats.org/officeDocument/2006/relationships/tags" Target="../tags/tag566.xml"/><Relationship Id="rId46" Type="http://schemas.openxmlformats.org/officeDocument/2006/relationships/tags" Target="../tags/tag565.xml"/><Relationship Id="rId45" Type="http://schemas.openxmlformats.org/officeDocument/2006/relationships/tags" Target="../tags/tag564.xml"/><Relationship Id="rId44" Type="http://schemas.openxmlformats.org/officeDocument/2006/relationships/image" Target="../media/image47.png"/><Relationship Id="rId43" Type="http://schemas.openxmlformats.org/officeDocument/2006/relationships/tags" Target="../tags/tag563.xml"/><Relationship Id="rId42" Type="http://schemas.openxmlformats.org/officeDocument/2006/relationships/tags" Target="../tags/tag562.xml"/><Relationship Id="rId41" Type="http://schemas.openxmlformats.org/officeDocument/2006/relationships/tags" Target="../tags/tag561.xml"/><Relationship Id="rId40" Type="http://schemas.openxmlformats.org/officeDocument/2006/relationships/image" Target="../media/image46.png"/><Relationship Id="rId4" Type="http://schemas.openxmlformats.org/officeDocument/2006/relationships/tags" Target="../tags/tag531.xml"/><Relationship Id="rId39" Type="http://schemas.openxmlformats.org/officeDocument/2006/relationships/tags" Target="../tags/tag560.xml"/><Relationship Id="rId38" Type="http://schemas.openxmlformats.org/officeDocument/2006/relationships/tags" Target="../tags/tag559.xml"/><Relationship Id="rId37" Type="http://schemas.openxmlformats.org/officeDocument/2006/relationships/image" Target="../media/image45.png"/><Relationship Id="rId36" Type="http://schemas.openxmlformats.org/officeDocument/2006/relationships/tags" Target="../tags/tag558.xml"/><Relationship Id="rId35" Type="http://schemas.openxmlformats.org/officeDocument/2006/relationships/tags" Target="../tags/tag557.xml"/><Relationship Id="rId34" Type="http://schemas.openxmlformats.org/officeDocument/2006/relationships/image" Target="../media/image44.png"/><Relationship Id="rId33" Type="http://schemas.openxmlformats.org/officeDocument/2006/relationships/tags" Target="../tags/tag556.xml"/><Relationship Id="rId32" Type="http://schemas.openxmlformats.org/officeDocument/2006/relationships/tags" Target="../tags/tag555.xml"/><Relationship Id="rId31" Type="http://schemas.openxmlformats.org/officeDocument/2006/relationships/image" Target="../media/image43.png"/><Relationship Id="rId30" Type="http://schemas.openxmlformats.org/officeDocument/2006/relationships/tags" Target="../tags/tag554.xml"/><Relationship Id="rId3" Type="http://schemas.openxmlformats.org/officeDocument/2006/relationships/tags" Target="../tags/tag530.xml"/><Relationship Id="rId29" Type="http://schemas.openxmlformats.org/officeDocument/2006/relationships/tags" Target="../tags/tag553.xml"/><Relationship Id="rId28" Type="http://schemas.openxmlformats.org/officeDocument/2006/relationships/tags" Target="../tags/tag552.xml"/><Relationship Id="rId27" Type="http://schemas.openxmlformats.org/officeDocument/2006/relationships/image" Target="../media/image42.png"/><Relationship Id="rId26" Type="http://schemas.openxmlformats.org/officeDocument/2006/relationships/tags" Target="../tags/tag551.xml"/><Relationship Id="rId25" Type="http://schemas.openxmlformats.org/officeDocument/2006/relationships/tags" Target="../tags/tag550.xml"/><Relationship Id="rId24" Type="http://schemas.openxmlformats.org/officeDocument/2006/relationships/image" Target="../media/image41.png"/><Relationship Id="rId23" Type="http://schemas.openxmlformats.org/officeDocument/2006/relationships/tags" Target="../tags/tag549.xml"/><Relationship Id="rId22" Type="http://schemas.openxmlformats.org/officeDocument/2006/relationships/tags" Target="../tags/tag548.xml"/><Relationship Id="rId21" Type="http://schemas.openxmlformats.org/officeDocument/2006/relationships/tags" Target="../tags/tag547.xml"/><Relationship Id="rId20" Type="http://schemas.openxmlformats.org/officeDocument/2006/relationships/tags" Target="../tags/tag546.xml"/><Relationship Id="rId2" Type="http://schemas.openxmlformats.org/officeDocument/2006/relationships/tags" Target="../tags/tag529.xml"/><Relationship Id="rId19" Type="http://schemas.openxmlformats.org/officeDocument/2006/relationships/tags" Target="../tags/tag545.xml"/><Relationship Id="rId18" Type="http://schemas.openxmlformats.org/officeDocument/2006/relationships/tags" Target="../tags/tag544.xml"/><Relationship Id="rId17" Type="http://schemas.openxmlformats.org/officeDocument/2006/relationships/tags" Target="../tags/tag543.xml"/><Relationship Id="rId16" Type="http://schemas.openxmlformats.org/officeDocument/2006/relationships/tags" Target="../tags/tag542.xml"/><Relationship Id="rId15" Type="http://schemas.openxmlformats.org/officeDocument/2006/relationships/tags" Target="../tags/tag541.xml"/><Relationship Id="rId14" Type="http://schemas.openxmlformats.org/officeDocument/2006/relationships/tags" Target="../tags/tag540.xml"/><Relationship Id="rId13" Type="http://schemas.openxmlformats.org/officeDocument/2006/relationships/tags" Target="../tags/tag539.xml"/><Relationship Id="rId12" Type="http://schemas.openxmlformats.org/officeDocument/2006/relationships/tags" Target="../tags/tag538.xml"/><Relationship Id="rId11" Type="http://schemas.openxmlformats.org/officeDocument/2006/relationships/tags" Target="../tags/tag537.xml"/><Relationship Id="rId10" Type="http://schemas.openxmlformats.org/officeDocument/2006/relationships/image" Target="../media/image40.png"/><Relationship Id="rId1" Type="http://schemas.openxmlformats.org/officeDocument/2006/relationships/tags" Target="../tags/tag528.xml"/></Relationships>
</file>

<file path=ppt/slides/_rels/slide5.xml.rels><?xml version="1.0" encoding="UTF-8" standalone="yes"?>
<Relationships xmlns="http://schemas.openxmlformats.org/package/2006/relationships"><Relationship Id="rId9" Type="http://schemas.openxmlformats.org/officeDocument/2006/relationships/tags" Target="../tags/tag583.xml"/><Relationship Id="rId8" Type="http://schemas.openxmlformats.org/officeDocument/2006/relationships/tags" Target="../tags/tag582.xml"/><Relationship Id="rId7" Type="http://schemas.openxmlformats.org/officeDocument/2006/relationships/tags" Target="../tags/tag581.xml"/><Relationship Id="rId6" Type="http://schemas.openxmlformats.org/officeDocument/2006/relationships/tags" Target="../tags/tag580.xml"/><Relationship Id="rId5" Type="http://schemas.openxmlformats.org/officeDocument/2006/relationships/tags" Target="../tags/tag579.xml"/><Relationship Id="rId4" Type="http://schemas.openxmlformats.org/officeDocument/2006/relationships/tags" Target="../tags/tag578.xml"/><Relationship Id="rId34" Type="http://schemas.openxmlformats.org/officeDocument/2006/relationships/slideLayout" Target="../slideLayouts/slideLayout13.xml"/><Relationship Id="rId33" Type="http://schemas.openxmlformats.org/officeDocument/2006/relationships/tags" Target="../tags/tag601.xml"/><Relationship Id="rId32" Type="http://schemas.openxmlformats.org/officeDocument/2006/relationships/tags" Target="../tags/tag600.xml"/><Relationship Id="rId31" Type="http://schemas.openxmlformats.org/officeDocument/2006/relationships/image" Target="../media/image56.png"/><Relationship Id="rId30" Type="http://schemas.openxmlformats.org/officeDocument/2006/relationships/tags" Target="../tags/tag599.xml"/><Relationship Id="rId3" Type="http://schemas.openxmlformats.org/officeDocument/2006/relationships/tags" Target="../tags/tag577.xml"/><Relationship Id="rId29" Type="http://schemas.openxmlformats.org/officeDocument/2006/relationships/tags" Target="../tags/tag598.xml"/><Relationship Id="rId28" Type="http://schemas.openxmlformats.org/officeDocument/2006/relationships/image" Target="../media/image55.png"/><Relationship Id="rId27" Type="http://schemas.openxmlformats.org/officeDocument/2006/relationships/tags" Target="../tags/tag597.xml"/><Relationship Id="rId26" Type="http://schemas.openxmlformats.org/officeDocument/2006/relationships/image" Target="../media/image54.jpeg"/><Relationship Id="rId25" Type="http://schemas.openxmlformats.org/officeDocument/2006/relationships/tags" Target="../tags/tag596.xml"/><Relationship Id="rId24" Type="http://schemas.openxmlformats.org/officeDocument/2006/relationships/image" Target="../media/image53.png"/><Relationship Id="rId23" Type="http://schemas.openxmlformats.org/officeDocument/2006/relationships/tags" Target="../tags/tag595.xml"/><Relationship Id="rId22" Type="http://schemas.openxmlformats.org/officeDocument/2006/relationships/tags" Target="../tags/tag594.xml"/><Relationship Id="rId21" Type="http://schemas.openxmlformats.org/officeDocument/2006/relationships/tags" Target="../tags/tag593.xml"/><Relationship Id="rId20" Type="http://schemas.openxmlformats.org/officeDocument/2006/relationships/tags" Target="../tags/tag592.xml"/><Relationship Id="rId2" Type="http://schemas.openxmlformats.org/officeDocument/2006/relationships/tags" Target="../tags/tag576.xml"/><Relationship Id="rId19" Type="http://schemas.openxmlformats.org/officeDocument/2006/relationships/tags" Target="../tags/tag591.xml"/><Relationship Id="rId18" Type="http://schemas.openxmlformats.org/officeDocument/2006/relationships/image" Target="../media/image52.jpeg"/><Relationship Id="rId17" Type="http://schemas.openxmlformats.org/officeDocument/2006/relationships/tags" Target="../tags/tag590.xml"/><Relationship Id="rId16" Type="http://schemas.openxmlformats.org/officeDocument/2006/relationships/tags" Target="../tags/tag589.xml"/><Relationship Id="rId15" Type="http://schemas.openxmlformats.org/officeDocument/2006/relationships/tags" Target="../tags/tag588.xml"/><Relationship Id="rId14" Type="http://schemas.openxmlformats.org/officeDocument/2006/relationships/image" Target="../media/image51.jpeg"/><Relationship Id="rId13" Type="http://schemas.openxmlformats.org/officeDocument/2006/relationships/tags" Target="../tags/tag587.xml"/><Relationship Id="rId12" Type="http://schemas.openxmlformats.org/officeDocument/2006/relationships/tags" Target="../tags/tag586.xml"/><Relationship Id="rId11" Type="http://schemas.openxmlformats.org/officeDocument/2006/relationships/tags" Target="../tags/tag585.xml"/><Relationship Id="rId10" Type="http://schemas.openxmlformats.org/officeDocument/2006/relationships/tags" Target="../tags/tag584.xml"/><Relationship Id="rId1" Type="http://schemas.openxmlformats.org/officeDocument/2006/relationships/tags" Target="../tags/tag575.xml"/></Relationships>
</file>

<file path=ppt/slides/_rels/slide6.xml.rels><?xml version="1.0" encoding="UTF-8" standalone="yes"?>
<Relationships xmlns="http://schemas.openxmlformats.org/package/2006/relationships"><Relationship Id="rId9" Type="http://schemas.openxmlformats.org/officeDocument/2006/relationships/tags" Target="../tags/tag610.xml"/><Relationship Id="rId8" Type="http://schemas.openxmlformats.org/officeDocument/2006/relationships/tags" Target="../tags/tag609.xml"/><Relationship Id="rId7" Type="http://schemas.openxmlformats.org/officeDocument/2006/relationships/tags" Target="../tags/tag608.xml"/><Relationship Id="rId6" Type="http://schemas.openxmlformats.org/officeDocument/2006/relationships/tags" Target="../tags/tag607.xml"/><Relationship Id="rId5" Type="http://schemas.openxmlformats.org/officeDocument/2006/relationships/tags" Target="../tags/tag606.xml"/><Relationship Id="rId4" Type="http://schemas.openxmlformats.org/officeDocument/2006/relationships/tags" Target="../tags/tag605.xml"/><Relationship Id="rId3" Type="http://schemas.openxmlformats.org/officeDocument/2006/relationships/tags" Target="../tags/tag604.xml"/><Relationship Id="rId2" Type="http://schemas.openxmlformats.org/officeDocument/2006/relationships/tags" Target="../tags/tag603.xml"/><Relationship Id="rId13" Type="http://schemas.openxmlformats.org/officeDocument/2006/relationships/slideLayout" Target="../slideLayouts/slideLayout13.xml"/><Relationship Id="rId12" Type="http://schemas.openxmlformats.org/officeDocument/2006/relationships/tags" Target="../tags/tag611.xml"/><Relationship Id="rId11" Type="http://schemas.microsoft.com/office/2007/relationships/hdphoto" Target="../media/image58.wdp"/><Relationship Id="rId10" Type="http://schemas.openxmlformats.org/officeDocument/2006/relationships/image" Target="../media/image57.png"/><Relationship Id="rId1" Type="http://schemas.openxmlformats.org/officeDocument/2006/relationships/tags" Target="../tags/tag602.xml"/></Relationships>
</file>

<file path=ppt/slides/_rels/slide7.xml.rels><?xml version="1.0" encoding="UTF-8" standalone="yes"?>
<Relationships xmlns="http://schemas.openxmlformats.org/package/2006/relationships"><Relationship Id="rId9" Type="http://schemas.openxmlformats.org/officeDocument/2006/relationships/tags" Target="../tags/tag620.xml"/><Relationship Id="rId8" Type="http://schemas.openxmlformats.org/officeDocument/2006/relationships/tags" Target="../tags/tag619.xml"/><Relationship Id="rId7" Type="http://schemas.openxmlformats.org/officeDocument/2006/relationships/tags" Target="../tags/tag618.xml"/><Relationship Id="rId6" Type="http://schemas.openxmlformats.org/officeDocument/2006/relationships/tags" Target="../tags/tag617.xml"/><Relationship Id="rId5" Type="http://schemas.openxmlformats.org/officeDocument/2006/relationships/tags" Target="../tags/tag616.xml"/><Relationship Id="rId4" Type="http://schemas.openxmlformats.org/officeDocument/2006/relationships/tags" Target="../tags/tag615.xml"/><Relationship Id="rId34" Type="http://schemas.openxmlformats.org/officeDocument/2006/relationships/slideLayout" Target="../slideLayouts/slideLayout13.xml"/><Relationship Id="rId33" Type="http://schemas.openxmlformats.org/officeDocument/2006/relationships/tags" Target="../tags/tag643.xml"/><Relationship Id="rId32" Type="http://schemas.openxmlformats.org/officeDocument/2006/relationships/tags" Target="../tags/tag642.xml"/><Relationship Id="rId31" Type="http://schemas.openxmlformats.org/officeDocument/2006/relationships/tags" Target="../tags/tag641.xml"/><Relationship Id="rId30" Type="http://schemas.openxmlformats.org/officeDocument/2006/relationships/image" Target="../media/image59.png"/><Relationship Id="rId3" Type="http://schemas.openxmlformats.org/officeDocument/2006/relationships/tags" Target="../tags/tag614.xml"/><Relationship Id="rId29" Type="http://schemas.openxmlformats.org/officeDocument/2006/relationships/tags" Target="../tags/tag640.xml"/><Relationship Id="rId28" Type="http://schemas.openxmlformats.org/officeDocument/2006/relationships/tags" Target="../tags/tag639.xml"/><Relationship Id="rId27" Type="http://schemas.openxmlformats.org/officeDocument/2006/relationships/tags" Target="../tags/tag638.xml"/><Relationship Id="rId26" Type="http://schemas.openxmlformats.org/officeDocument/2006/relationships/tags" Target="../tags/tag637.xml"/><Relationship Id="rId25" Type="http://schemas.openxmlformats.org/officeDocument/2006/relationships/tags" Target="../tags/tag636.xml"/><Relationship Id="rId24" Type="http://schemas.openxmlformats.org/officeDocument/2006/relationships/tags" Target="../tags/tag635.xml"/><Relationship Id="rId23" Type="http://schemas.openxmlformats.org/officeDocument/2006/relationships/tags" Target="../tags/tag634.xml"/><Relationship Id="rId22" Type="http://schemas.openxmlformats.org/officeDocument/2006/relationships/tags" Target="../tags/tag633.xml"/><Relationship Id="rId21" Type="http://schemas.openxmlformats.org/officeDocument/2006/relationships/tags" Target="../tags/tag632.xml"/><Relationship Id="rId20" Type="http://schemas.openxmlformats.org/officeDocument/2006/relationships/tags" Target="../tags/tag631.xml"/><Relationship Id="rId2" Type="http://schemas.openxmlformats.org/officeDocument/2006/relationships/tags" Target="../tags/tag613.xml"/><Relationship Id="rId19" Type="http://schemas.openxmlformats.org/officeDocument/2006/relationships/tags" Target="../tags/tag630.xml"/><Relationship Id="rId18" Type="http://schemas.openxmlformats.org/officeDocument/2006/relationships/tags" Target="../tags/tag629.xml"/><Relationship Id="rId17" Type="http://schemas.openxmlformats.org/officeDocument/2006/relationships/tags" Target="../tags/tag628.xml"/><Relationship Id="rId16" Type="http://schemas.openxmlformats.org/officeDocument/2006/relationships/tags" Target="../tags/tag627.xml"/><Relationship Id="rId15" Type="http://schemas.openxmlformats.org/officeDocument/2006/relationships/tags" Target="../tags/tag626.xml"/><Relationship Id="rId14" Type="http://schemas.openxmlformats.org/officeDocument/2006/relationships/tags" Target="../tags/tag625.xml"/><Relationship Id="rId13" Type="http://schemas.openxmlformats.org/officeDocument/2006/relationships/tags" Target="../tags/tag624.xml"/><Relationship Id="rId12" Type="http://schemas.openxmlformats.org/officeDocument/2006/relationships/tags" Target="../tags/tag623.xml"/><Relationship Id="rId11" Type="http://schemas.openxmlformats.org/officeDocument/2006/relationships/tags" Target="../tags/tag622.xml"/><Relationship Id="rId10" Type="http://schemas.openxmlformats.org/officeDocument/2006/relationships/tags" Target="../tags/tag621.xml"/><Relationship Id="rId1" Type="http://schemas.openxmlformats.org/officeDocument/2006/relationships/tags" Target="../tags/tag612.xml"/></Relationships>
</file>

<file path=ppt/slides/_rels/slide8.xml.rels><?xml version="1.0" encoding="UTF-8" standalone="yes"?>
<Relationships xmlns="http://schemas.openxmlformats.org/package/2006/relationships"><Relationship Id="rId9" Type="http://schemas.openxmlformats.org/officeDocument/2006/relationships/tags" Target="../tags/tag652.xml"/><Relationship Id="rId8" Type="http://schemas.openxmlformats.org/officeDocument/2006/relationships/tags" Target="../tags/tag651.xml"/><Relationship Id="rId7" Type="http://schemas.openxmlformats.org/officeDocument/2006/relationships/tags" Target="../tags/tag650.xml"/><Relationship Id="rId6" Type="http://schemas.openxmlformats.org/officeDocument/2006/relationships/tags" Target="../tags/tag649.xml"/><Relationship Id="rId5" Type="http://schemas.openxmlformats.org/officeDocument/2006/relationships/tags" Target="../tags/tag648.xml"/><Relationship Id="rId4" Type="http://schemas.openxmlformats.org/officeDocument/2006/relationships/tags" Target="../tags/tag647.xml"/><Relationship Id="rId34" Type="http://schemas.openxmlformats.org/officeDocument/2006/relationships/slideLayout" Target="../slideLayouts/slideLayout6.xml"/><Relationship Id="rId33" Type="http://schemas.openxmlformats.org/officeDocument/2006/relationships/tags" Target="../tags/tag676.xml"/><Relationship Id="rId32" Type="http://schemas.openxmlformats.org/officeDocument/2006/relationships/tags" Target="../tags/tag675.xml"/><Relationship Id="rId31" Type="http://schemas.openxmlformats.org/officeDocument/2006/relationships/tags" Target="../tags/tag674.xml"/><Relationship Id="rId30" Type="http://schemas.openxmlformats.org/officeDocument/2006/relationships/tags" Target="../tags/tag673.xml"/><Relationship Id="rId3" Type="http://schemas.openxmlformats.org/officeDocument/2006/relationships/tags" Target="../tags/tag646.xml"/><Relationship Id="rId29" Type="http://schemas.openxmlformats.org/officeDocument/2006/relationships/tags" Target="../tags/tag672.xml"/><Relationship Id="rId28" Type="http://schemas.openxmlformats.org/officeDocument/2006/relationships/tags" Target="../tags/tag671.xml"/><Relationship Id="rId27" Type="http://schemas.openxmlformats.org/officeDocument/2006/relationships/tags" Target="../tags/tag670.xml"/><Relationship Id="rId26" Type="http://schemas.openxmlformats.org/officeDocument/2006/relationships/tags" Target="../tags/tag669.xml"/><Relationship Id="rId25" Type="http://schemas.openxmlformats.org/officeDocument/2006/relationships/tags" Target="../tags/tag668.xml"/><Relationship Id="rId24" Type="http://schemas.openxmlformats.org/officeDocument/2006/relationships/tags" Target="../tags/tag667.xml"/><Relationship Id="rId23" Type="http://schemas.openxmlformats.org/officeDocument/2006/relationships/tags" Target="../tags/tag666.xml"/><Relationship Id="rId22" Type="http://schemas.openxmlformats.org/officeDocument/2006/relationships/tags" Target="../tags/tag665.xml"/><Relationship Id="rId21" Type="http://schemas.openxmlformats.org/officeDocument/2006/relationships/tags" Target="../tags/tag664.xml"/><Relationship Id="rId20" Type="http://schemas.openxmlformats.org/officeDocument/2006/relationships/tags" Target="../tags/tag663.xml"/><Relationship Id="rId2" Type="http://schemas.openxmlformats.org/officeDocument/2006/relationships/tags" Target="../tags/tag645.xml"/><Relationship Id="rId19" Type="http://schemas.openxmlformats.org/officeDocument/2006/relationships/tags" Target="../tags/tag662.xml"/><Relationship Id="rId18" Type="http://schemas.openxmlformats.org/officeDocument/2006/relationships/tags" Target="../tags/tag661.xml"/><Relationship Id="rId17" Type="http://schemas.openxmlformats.org/officeDocument/2006/relationships/tags" Target="../tags/tag660.xml"/><Relationship Id="rId16" Type="http://schemas.openxmlformats.org/officeDocument/2006/relationships/tags" Target="../tags/tag659.xml"/><Relationship Id="rId15" Type="http://schemas.openxmlformats.org/officeDocument/2006/relationships/tags" Target="../tags/tag658.xml"/><Relationship Id="rId14" Type="http://schemas.openxmlformats.org/officeDocument/2006/relationships/tags" Target="../tags/tag657.xml"/><Relationship Id="rId13" Type="http://schemas.openxmlformats.org/officeDocument/2006/relationships/tags" Target="../tags/tag656.xml"/><Relationship Id="rId12" Type="http://schemas.openxmlformats.org/officeDocument/2006/relationships/tags" Target="../tags/tag655.xml"/><Relationship Id="rId11" Type="http://schemas.openxmlformats.org/officeDocument/2006/relationships/tags" Target="../tags/tag654.xml"/><Relationship Id="rId10" Type="http://schemas.openxmlformats.org/officeDocument/2006/relationships/tags" Target="../tags/tag653.xml"/><Relationship Id="rId1" Type="http://schemas.openxmlformats.org/officeDocument/2006/relationships/tags" Target="../tags/tag644.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tags" Target="../tags/tag683.xml"/><Relationship Id="rId6" Type="http://schemas.openxmlformats.org/officeDocument/2006/relationships/tags" Target="../tags/tag682.xml"/><Relationship Id="rId5" Type="http://schemas.openxmlformats.org/officeDocument/2006/relationships/tags" Target="../tags/tag681.xml"/><Relationship Id="rId4" Type="http://schemas.openxmlformats.org/officeDocument/2006/relationships/tags" Target="../tags/tag680.xml"/><Relationship Id="rId3" Type="http://schemas.openxmlformats.org/officeDocument/2006/relationships/tags" Target="../tags/tag679.xml"/><Relationship Id="rId2" Type="http://schemas.openxmlformats.org/officeDocument/2006/relationships/tags" Target="../tags/tag678.xml"/><Relationship Id="rId1" Type="http://schemas.openxmlformats.org/officeDocument/2006/relationships/tags" Target="../tags/tag67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Oval 7"/>
          <p:cNvSpPr>
            <a:spLocks noChangeArrowheads="1"/>
          </p:cNvSpPr>
          <p:nvPr>
            <p:custDataLst>
              <p:tags r:id="rId2"/>
            </p:custDataLst>
          </p:nvPr>
        </p:nvSpPr>
        <p:spPr bwMode="auto">
          <a:xfrm>
            <a:off x="1051745" y="1987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12" name="图片 11"/>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509700" y="3521541"/>
            <a:ext cx="4341700" cy="2988601"/>
          </a:xfrm>
          <a:prstGeom prst="rect">
            <a:avLst/>
          </a:prstGeom>
        </p:spPr>
      </p:pic>
      <p:sp>
        <p:nvSpPr>
          <p:cNvPr id="13" name="文本框 12"/>
          <p:cNvSpPr txBox="1"/>
          <p:nvPr>
            <p:custDataLst>
              <p:tags r:id="rId7"/>
            </p:custDataLst>
          </p:nvPr>
        </p:nvSpPr>
        <p:spPr>
          <a:xfrm>
            <a:off x="151130" y="1985010"/>
            <a:ext cx="11724005" cy="922020"/>
          </a:xfrm>
          <a:prstGeom prst="rect">
            <a:avLst/>
          </a:prstGeom>
          <a:noFill/>
        </p:spPr>
        <p:txBody>
          <a:bodyPr wrap="square" rtlCol="0">
            <a:spAutoFit/>
          </a:bodyPr>
          <a:lstStyle/>
          <a:p>
            <a:pPr algn="ctr">
              <a:buClrTx/>
              <a:buSzTx/>
              <a:buFontTx/>
            </a:pPr>
            <a:r>
              <a:rPr lang="zh-CN" altLang="en-US" sz="54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第三章</a:t>
            </a:r>
            <a:r>
              <a:rPr lang="en-US" altLang="zh-CN" sz="54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  </a:t>
            </a:r>
            <a:r>
              <a:rPr lang="zh-CN" altLang="en-US" sz="54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晶体结构与性质</a:t>
            </a:r>
            <a:endParaRPr lang="zh-CN" altLang="en-US" sz="5400">
              <a:solidFill>
                <a:srgbClr val="27406A"/>
              </a:solidFill>
              <a:latin typeface="汉仪雅酷黑 65W" panose="020B0604020202020204" charset="-122"/>
              <a:ea typeface="汉仪雅酷黑 65W" panose="020B0604020202020204" charset="-122"/>
              <a:cs typeface="汉仪旗黑-55简" panose="00020600040101010101" charset="-128"/>
              <a:sym typeface="+mn-ea"/>
            </a:endParaRPr>
          </a:p>
        </p:txBody>
      </p:sp>
      <p:sp>
        <p:nvSpPr>
          <p:cNvPr id="23" name="文本框 22"/>
          <p:cNvSpPr txBox="1"/>
          <p:nvPr>
            <p:custDataLst>
              <p:tags r:id="rId8"/>
            </p:custDataLst>
          </p:nvPr>
        </p:nvSpPr>
        <p:spPr>
          <a:xfrm>
            <a:off x="2489835" y="3161665"/>
            <a:ext cx="8805545" cy="1734185"/>
          </a:xfrm>
          <a:prstGeom prst="rect">
            <a:avLst/>
          </a:prstGeom>
          <a:noFill/>
        </p:spPr>
        <p:txBody>
          <a:bodyPr wrap="square" rtlCol="0">
            <a:noAutofit/>
          </a:bodyPr>
          <a:lstStyle/>
          <a:p>
            <a:pPr algn="r">
              <a:lnSpc>
                <a:spcPct val="140000"/>
              </a:lnSpc>
              <a:buClrTx/>
              <a:buSzTx/>
              <a:buFontTx/>
            </a:pPr>
            <a:r>
              <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第一节</a:t>
            </a:r>
            <a:r>
              <a:rPr lang="en-US" altLang="zh-CN"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 </a:t>
            </a:r>
            <a:r>
              <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物质的聚集状态与晶体的常识</a:t>
            </a:r>
            <a:endPar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endParaRPr>
          </a:p>
          <a:p>
            <a:pPr algn="r">
              <a:lnSpc>
                <a:spcPct val="140000"/>
              </a:lnSpc>
              <a:buClrTx/>
              <a:buSzTx/>
              <a:buFontTx/>
            </a:pPr>
            <a:r>
              <a:rPr lang="zh-CN" altLang="en-US" sz="3200">
                <a:latin typeface="汉仪雅酷黑 65W" panose="020B0604020202020204" charset="-122"/>
                <a:ea typeface="汉仪雅酷黑 65W" panose="020B0604020202020204" charset="-122"/>
                <a:cs typeface="汉仪旗黑-55简" panose="00020600040101010101" charset="-128"/>
                <a:sym typeface="+mn-ea"/>
              </a:rPr>
              <a:t>第</a:t>
            </a:r>
            <a:r>
              <a:rPr lang="en-US" altLang="zh-CN" sz="3200">
                <a:latin typeface="汉仪雅酷黑 65W" panose="020B0604020202020204" charset="-122"/>
                <a:ea typeface="汉仪雅酷黑 65W" panose="020B0604020202020204" charset="-122"/>
                <a:cs typeface="汉仪旗黑-55简" panose="00020600040101010101" charset="-128"/>
                <a:sym typeface="+mn-ea"/>
              </a:rPr>
              <a:t>1</a:t>
            </a:r>
            <a:r>
              <a:rPr lang="zh-CN" altLang="en-US" sz="3200">
                <a:latin typeface="汉仪雅酷黑 65W" panose="020B0604020202020204" charset="-122"/>
                <a:ea typeface="汉仪雅酷黑 65W" panose="020B0604020202020204" charset="-122"/>
                <a:cs typeface="汉仪旗黑-55简" panose="00020600040101010101" charset="-128"/>
                <a:sym typeface="+mn-ea"/>
              </a:rPr>
              <a:t>课时</a:t>
            </a:r>
            <a:r>
              <a:rPr lang="en-US" altLang="zh-CN" sz="3200">
                <a:latin typeface="汉仪雅酷黑 65W" panose="020B0604020202020204" charset="-122"/>
                <a:ea typeface="汉仪雅酷黑 65W" panose="020B0604020202020204" charset="-122"/>
                <a:cs typeface="汉仪旗黑-55简" panose="00020600040101010101" charset="-128"/>
                <a:sym typeface="+mn-ea"/>
              </a:rPr>
              <a:t>  </a:t>
            </a:r>
            <a:r>
              <a:rPr lang="zh-CN" altLang="en-US" sz="3200">
                <a:latin typeface="汉仪雅酷黑 65W" panose="020B0604020202020204" charset="-122"/>
                <a:ea typeface="汉仪雅酷黑 65W" panose="020B0604020202020204" charset="-122"/>
                <a:cs typeface="汉仪旗黑-55简" panose="00020600040101010101" charset="-128"/>
                <a:sym typeface="+mn-ea"/>
              </a:rPr>
              <a:t>物质的聚集状态</a:t>
            </a:r>
            <a:r>
              <a:rPr lang="en-US" altLang="zh-CN" sz="3200">
                <a:latin typeface="汉仪雅酷黑 65W" panose="020B0604020202020204" charset="-122"/>
                <a:ea typeface="汉仪雅酷黑 65W" panose="020B0604020202020204" charset="-122"/>
                <a:cs typeface="汉仪旗黑-55简" panose="00020600040101010101" charset="-128"/>
                <a:sym typeface="+mn-ea"/>
              </a:rPr>
              <a:t>  </a:t>
            </a:r>
            <a:r>
              <a:rPr lang="zh-CN" altLang="en-US" sz="3200">
                <a:latin typeface="汉仪雅酷黑 65W" panose="020B0604020202020204" charset="-122"/>
                <a:ea typeface="汉仪雅酷黑 65W" panose="020B0604020202020204" charset="-122"/>
                <a:cs typeface="汉仪旗黑-55简" panose="00020600040101010101" charset="-128"/>
                <a:sym typeface="+mn-ea"/>
              </a:rPr>
              <a:t>晶体与非晶体</a:t>
            </a:r>
            <a:endParaRPr lang="zh-CN" altLang="en-US" sz="3200">
              <a:latin typeface="汉仪雅酷黑 65W" panose="020B0604020202020204" charset="-122"/>
              <a:ea typeface="汉仪雅酷黑 65W" panose="020B0604020202020204" charset="-122"/>
              <a:cs typeface="汉仪旗黑-55简" panose="00020600040101010101" charset="-128"/>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pSp>
        <p:nvGrpSpPr>
          <p:cNvPr id="21" name="组合 20"/>
          <p:cNvGrpSpPr>
            <a:grpSpLocks noChangeAspect="1"/>
          </p:cNvGrpSpPr>
          <p:nvPr>
            <p:custDataLst>
              <p:tags r:id="rId5"/>
            </p:custDataLst>
          </p:nvPr>
        </p:nvGrpSpPr>
        <p:grpSpPr>
          <a:xfrm>
            <a:off x="349885" y="881380"/>
            <a:ext cx="10531842" cy="2437749"/>
            <a:chOff x="767" y="1688"/>
            <a:chExt cx="17588" cy="4071"/>
          </a:xfrm>
        </p:grpSpPr>
        <p:grpSp>
          <p:nvGrpSpPr>
            <p:cNvPr id="4" name="组合 3"/>
            <p:cNvGrpSpPr/>
            <p:nvPr>
              <p:custDataLst>
                <p:tags r:id="rId6"/>
              </p:custDataLst>
            </p:nvPr>
          </p:nvGrpSpPr>
          <p:grpSpPr>
            <a:xfrm>
              <a:off x="767" y="1688"/>
              <a:ext cx="17588" cy="4028"/>
              <a:chOff x="767" y="2556"/>
              <a:chExt cx="17588" cy="4028"/>
            </a:xfrm>
          </p:grpSpPr>
          <p:grpSp>
            <p:nvGrpSpPr>
              <p:cNvPr id="8" name="组合 7"/>
              <p:cNvGrpSpPr/>
              <p:nvPr>
                <p:custDataLst>
                  <p:tags r:id="rId7"/>
                </p:custDataLst>
              </p:nvPr>
            </p:nvGrpSpPr>
            <p:grpSpPr>
              <a:xfrm>
                <a:off x="767" y="2584"/>
                <a:ext cx="4170" cy="3281"/>
                <a:chOff x="29" y="1405"/>
                <a:chExt cx="5211" cy="4260"/>
              </a:xfrm>
            </p:grpSpPr>
            <p:pic>
              <p:nvPicPr>
                <p:cNvPr id="9" name="图片 8" descr="u=3566223803,2150976927&amp;fm=26&amp;gp=0"/>
                <p:cNvPicPr>
                  <a:picLocks noChangeAspect="1"/>
                </p:cNvPicPr>
                <p:nvPr>
                  <p:custDataLst>
                    <p:tags r:id="rId8"/>
                  </p:custDataLst>
                </p:nvPr>
              </p:nvPicPr>
              <p:blipFill>
                <a:blip r:embed="rId9"/>
                <a:srcRect l="25707" t="35258" r="28603" b="29157"/>
                <a:stretch>
                  <a:fillRect/>
                </a:stretch>
              </p:blipFill>
              <p:spPr>
                <a:xfrm>
                  <a:off x="29" y="1405"/>
                  <a:ext cx="5211" cy="3303"/>
                </a:xfrm>
                <a:prstGeom prst="rect">
                  <a:avLst/>
                </a:prstGeom>
              </p:spPr>
            </p:pic>
            <p:sp>
              <p:nvSpPr>
                <p:cNvPr id="10" name="文本框 12"/>
                <p:cNvSpPr txBox="1"/>
                <p:nvPr>
                  <p:custDataLst>
                    <p:tags r:id="rId10"/>
                  </p:custDataLst>
                </p:nvPr>
              </p:nvSpPr>
              <p:spPr>
                <a:xfrm>
                  <a:off x="194" y="4724"/>
                  <a:ext cx="4748" cy="941"/>
                </a:xfrm>
                <a:prstGeom prst="rect">
                  <a:avLst/>
                </a:prstGeom>
                <a:noFill/>
              </p:spPr>
              <p:txBody>
                <a:bodyPr wrap="square" rtlCol="0">
                  <a:spAutoFit/>
                </a:bodyPr>
                <a:lstStyle/>
                <a:p>
                  <a:r>
                    <a:rPr lang="zh-CN" altLang="en-US" sz="2400" b="1">
                      <a:latin typeface="宋体-简" panose="02010800040101010101" charset="-122"/>
                      <a:ea typeface="宋体-简" panose="02010800040101010101" charset="-122"/>
                    </a:rPr>
                    <a:t>蜡状的白磷（</a:t>
                  </a:r>
                  <a:r>
                    <a:rPr lang="en-US" altLang="zh-CN" sz="2400" b="1">
                      <a:latin typeface="宋体-简" panose="02010800040101010101" charset="-122"/>
                      <a:ea typeface="宋体-简" panose="02010800040101010101" charset="-122"/>
                    </a:rPr>
                    <a:t>P</a:t>
                  </a:r>
                  <a:r>
                    <a:rPr lang="en-US" altLang="zh-CN" sz="2400" b="1" baseline="-25000">
                      <a:latin typeface="宋体-简" panose="02010800040101010101" charset="-122"/>
                      <a:ea typeface="宋体-简" panose="02010800040101010101" charset="-122"/>
                    </a:rPr>
                    <a:t>4</a:t>
                  </a:r>
                  <a:r>
                    <a:rPr lang="zh-CN" altLang="en-US" sz="2400" b="1">
                      <a:latin typeface="宋体-简" panose="02010800040101010101" charset="-122"/>
                      <a:ea typeface="宋体-简" panose="02010800040101010101" charset="-122"/>
                    </a:rPr>
                    <a:t>）</a:t>
                  </a:r>
                  <a:endParaRPr lang="zh-CN" altLang="en-US" sz="2400" b="1">
                    <a:latin typeface="宋体-简" panose="02010800040101010101" charset="-122"/>
                    <a:ea typeface="宋体-简" panose="02010800040101010101" charset="-122"/>
                  </a:endParaRPr>
                </a:p>
              </p:txBody>
            </p:sp>
          </p:grpSp>
          <p:grpSp>
            <p:nvGrpSpPr>
              <p:cNvPr id="11" name="组合 10"/>
              <p:cNvGrpSpPr/>
              <p:nvPr>
                <p:custDataLst>
                  <p:tags r:id="rId11"/>
                </p:custDataLst>
              </p:nvPr>
            </p:nvGrpSpPr>
            <p:grpSpPr>
              <a:xfrm>
                <a:off x="5230" y="2556"/>
                <a:ext cx="4186" cy="3408"/>
                <a:chOff x="4635" y="1437"/>
                <a:chExt cx="5231" cy="4425"/>
              </a:xfrm>
            </p:grpSpPr>
            <p:pic>
              <p:nvPicPr>
                <p:cNvPr id="12" name="图片 11" descr="u=2260749897,1608580427&amp;fm=26&amp;gp=0"/>
                <p:cNvPicPr>
                  <a:picLocks noChangeAspect="1"/>
                </p:cNvPicPr>
                <p:nvPr>
                  <p:custDataLst>
                    <p:tags r:id="rId12"/>
                  </p:custDataLst>
                </p:nvPr>
              </p:nvPicPr>
              <p:blipFill>
                <a:blip r:embed="rId13"/>
                <a:stretch>
                  <a:fillRect/>
                </a:stretch>
              </p:blipFill>
              <p:spPr>
                <a:xfrm>
                  <a:off x="4635" y="1437"/>
                  <a:ext cx="5231" cy="3484"/>
                </a:xfrm>
                <a:prstGeom prst="rect">
                  <a:avLst/>
                </a:prstGeom>
              </p:spPr>
            </p:pic>
            <p:sp>
              <p:nvSpPr>
                <p:cNvPr id="13" name="文本框 14"/>
                <p:cNvSpPr txBox="1"/>
                <p:nvPr>
                  <p:custDataLst>
                    <p:tags r:id="rId14"/>
                  </p:custDataLst>
                </p:nvPr>
              </p:nvSpPr>
              <p:spPr>
                <a:xfrm>
                  <a:off x="4965" y="4921"/>
                  <a:ext cx="4571" cy="941"/>
                </a:xfrm>
                <a:prstGeom prst="rect">
                  <a:avLst/>
                </a:prstGeom>
                <a:noFill/>
              </p:spPr>
              <p:txBody>
                <a:bodyPr wrap="square" rtlCol="0">
                  <a:spAutoFit/>
                </a:bodyPr>
                <a:lstStyle/>
                <a:p>
                  <a:r>
                    <a:rPr lang="zh-CN" altLang="en-US" sz="2400" b="1">
                      <a:latin typeface="宋体-简" panose="02010800040101010101" charset="-122"/>
                      <a:ea typeface="宋体-简" panose="02010800040101010101" charset="-122"/>
                    </a:rPr>
                    <a:t>黄色的硫黄（</a:t>
                  </a:r>
                  <a:r>
                    <a:rPr lang="en-US" altLang="zh-CN" sz="2400" b="1">
                      <a:latin typeface="宋体-简" panose="02010800040101010101" charset="-122"/>
                      <a:ea typeface="宋体-简" panose="02010800040101010101" charset="-122"/>
                    </a:rPr>
                    <a:t>S</a:t>
                  </a:r>
                  <a:r>
                    <a:rPr lang="en-US" altLang="zh-CN" sz="2400" b="1" baseline="-25000">
                      <a:latin typeface="宋体-简" panose="02010800040101010101" charset="-122"/>
                      <a:ea typeface="宋体-简" panose="02010800040101010101" charset="-122"/>
                    </a:rPr>
                    <a:t>8</a:t>
                  </a:r>
                  <a:r>
                    <a:rPr lang="zh-CN" altLang="en-US" sz="2400" b="1">
                      <a:latin typeface="宋体-简" panose="02010800040101010101" charset="-122"/>
                      <a:ea typeface="宋体-简" panose="02010800040101010101" charset="-122"/>
                    </a:rPr>
                    <a:t>）</a:t>
                  </a:r>
                  <a:endParaRPr lang="zh-CN" altLang="en-US" sz="2400" b="1">
                    <a:latin typeface="宋体-简" panose="02010800040101010101" charset="-122"/>
                    <a:ea typeface="宋体-简" panose="02010800040101010101" charset="-122"/>
                  </a:endParaRPr>
                </a:p>
              </p:txBody>
            </p:sp>
          </p:grpSp>
          <p:grpSp>
            <p:nvGrpSpPr>
              <p:cNvPr id="14" name="组合 13"/>
              <p:cNvGrpSpPr/>
              <p:nvPr>
                <p:custDataLst>
                  <p:tags r:id="rId15"/>
                </p:custDataLst>
              </p:nvPr>
            </p:nvGrpSpPr>
            <p:grpSpPr>
              <a:xfrm>
                <a:off x="9709" y="2571"/>
                <a:ext cx="4259" cy="3322"/>
                <a:chOff x="597" y="5682"/>
                <a:chExt cx="5321" cy="4313"/>
              </a:xfrm>
            </p:grpSpPr>
            <p:pic>
              <p:nvPicPr>
                <p:cNvPr id="15" name="图片 14" descr="u=1395383447,316981946&amp;fm=15&amp;gp=0"/>
                <p:cNvPicPr>
                  <a:picLocks noChangeAspect="1"/>
                </p:cNvPicPr>
                <p:nvPr>
                  <p:custDataLst>
                    <p:tags r:id="rId16"/>
                  </p:custDataLst>
                </p:nvPr>
              </p:nvPicPr>
              <p:blipFill>
                <a:blip r:embed="rId17"/>
                <a:srcRect l="9652"/>
                <a:stretch>
                  <a:fillRect/>
                </a:stretch>
              </p:blipFill>
              <p:spPr>
                <a:xfrm>
                  <a:off x="597" y="5682"/>
                  <a:ext cx="5321" cy="3446"/>
                </a:xfrm>
                <a:prstGeom prst="rect">
                  <a:avLst/>
                </a:prstGeom>
              </p:spPr>
            </p:pic>
            <p:sp>
              <p:nvSpPr>
                <p:cNvPr id="16" name="文本框 15"/>
                <p:cNvSpPr txBox="1"/>
                <p:nvPr>
                  <p:custDataLst>
                    <p:tags r:id="rId18"/>
                  </p:custDataLst>
                </p:nvPr>
              </p:nvSpPr>
              <p:spPr>
                <a:xfrm>
                  <a:off x="941" y="9054"/>
                  <a:ext cx="4922" cy="941"/>
                </a:xfrm>
                <a:prstGeom prst="rect">
                  <a:avLst/>
                </a:prstGeom>
                <a:noFill/>
              </p:spPr>
              <p:txBody>
                <a:bodyPr wrap="square" rtlCol="0">
                  <a:spAutoFit/>
                </a:bodyPr>
                <a:lstStyle/>
                <a:p>
                  <a:r>
                    <a:rPr lang="zh-CN" altLang="en-US" sz="2400" b="1">
                      <a:latin typeface="宋体-简" panose="02010800040101010101" charset="-122"/>
                      <a:ea typeface="宋体-简" panose="02010800040101010101" charset="-122"/>
                    </a:rPr>
                    <a:t>紫黑色的碘（</a:t>
                  </a:r>
                  <a:r>
                    <a:rPr lang="en-US" altLang="zh-CN" sz="2400" b="1">
                      <a:latin typeface="宋体-简" panose="02010800040101010101" charset="-122"/>
                      <a:ea typeface="宋体-简" panose="02010800040101010101" charset="-122"/>
                    </a:rPr>
                    <a:t>I</a:t>
                  </a:r>
                  <a:r>
                    <a:rPr lang="en-US" altLang="zh-CN" sz="2400" b="1" baseline="-25000">
                      <a:latin typeface="宋体-简" panose="02010800040101010101" charset="-122"/>
                      <a:ea typeface="宋体-简" panose="02010800040101010101" charset="-122"/>
                    </a:rPr>
                    <a:t>2</a:t>
                  </a:r>
                  <a:r>
                    <a:rPr lang="zh-CN" altLang="en-US" sz="2400" b="1">
                      <a:latin typeface="宋体-简" panose="02010800040101010101" charset="-122"/>
                      <a:ea typeface="宋体-简" panose="02010800040101010101" charset="-122"/>
                    </a:rPr>
                    <a:t>）</a:t>
                  </a:r>
                  <a:endParaRPr lang="zh-CN" altLang="en-US" sz="2400" b="1">
                    <a:latin typeface="宋体-简" panose="02010800040101010101" charset="-122"/>
                    <a:ea typeface="宋体-简" panose="02010800040101010101" charset="-122"/>
                  </a:endParaRPr>
                </a:p>
              </p:txBody>
            </p:sp>
          </p:grpSp>
          <p:grpSp>
            <p:nvGrpSpPr>
              <p:cNvPr id="17" name="组合 16"/>
              <p:cNvGrpSpPr/>
              <p:nvPr>
                <p:custDataLst>
                  <p:tags r:id="rId19"/>
                </p:custDataLst>
              </p:nvPr>
            </p:nvGrpSpPr>
            <p:grpSpPr>
              <a:xfrm>
                <a:off x="14261" y="2584"/>
                <a:ext cx="4094" cy="4000"/>
                <a:chOff x="7069" y="5683"/>
                <a:chExt cx="5115" cy="5340"/>
              </a:xfrm>
            </p:grpSpPr>
            <p:pic>
              <p:nvPicPr>
                <p:cNvPr id="18" name="图片 17" descr="timg"/>
                <p:cNvPicPr>
                  <a:picLocks noChangeAspect="1"/>
                </p:cNvPicPr>
                <p:nvPr>
                  <p:custDataLst>
                    <p:tags r:id="rId20"/>
                  </p:custDataLst>
                </p:nvPr>
              </p:nvPicPr>
              <p:blipFill>
                <a:blip r:embed="rId21"/>
                <a:stretch>
                  <a:fillRect/>
                </a:stretch>
              </p:blipFill>
              <p:spPr>
                <a:xfrm>
                  <a:off x="7069" y="5683"/>
                  <a:ext cx="5084" cy="3576"/>
                </a:xfrm>
                <a:prstGeom prst="rect">
                  <a:avLst/>
                </a:prstGeom>
              </p:spPr>
            </p:pic>
            <p:sp>
              <p:nvSpPr>
                <p:cNvPr id="19" name="文本框 18"/>
                <p:cNvSpPr txBox="1"/>
                <p:nvPr>
                  <p:custDataLst>
                    <p:tags r:id="rId22"/>
                  </p:custDataLst>
                </p:nvPr>
              </p:nvSpPr>
              <p:spPr>
                <a:xfrm>
                  <a:off x="7305" y="9278"/>
                  <a:ext cx="4879" cy="1745"/>
                </a:xfrm>
                <a:prstGeom prst="rect">
                  <a:avLst/>
                </a:prstGeom>
                <a:noFill/>
              </p:spPr>
              <p:txBody>
                <a:bodyPr wrap="square" rtlCol="0">
                  <a:spAutoFit/>
                </a:bodyPr>
                <a:lstStyle/>
                <a:p>
                  <a:r>
                    <a:rPr lang="zh-CN" altLang="en-US" sz="2400" b="1">
                      <a:latin typeface="Times New Roman" panose="02020603050405020304" pitchFamily="18" charset="0"/>
                      <a:ea typeface="宋体-简" panose="02010800040101010101" charset="-122"/>
                      <a:cs typeface="Times New Roman" panose="02020603050405020304" pitchFamily="18" charset="0"/>
                    </a:rPr>
                    <a:t>蓝色的硫酸铜（</a:t>
                  </a:r>
                  <a:r>
                    <a:rPr lang="en-US" altLang="zh-CN" sz="2400" b="1">
                      <a:latin typeface="Times New Roman" panose="02020603050405020304" pitchFamily="18" charset="0"/>
                      <a:ea typeface="宋体-简" panose="02010800040101010101" charset="-122"/>
                      <a:cs typeface="Times New Roman" panose="02020603050405020304" pitchFamily="18" charset="0"/>
                    </a:rPr>
                    <a:t>CuSO</a:t>
                  </a:r>
                  <a:r>
                    <a:rPr lang="en-US" altLang="zh-CN" sz="2400" b="1" baseline="-25000">
                      <a:latin typeface="Times New Roman" panose="02020603050405020304" pitchFamily="18" charset="0"/>
                      <a:ea typeface="宋体-简" panose="02010800040101010101" charset="-122"/>
                      <a:cs typeface="Times New Roman" panose="02020603050405020304" pitchFamily="18" charset="0"/>
                    </a:rPr>
                    <a:t>4</a:t>
                  </a:r>
                  <a:r>
                    <a:rPr lang="en-US" altLang="zh-CN" sz="2400" b="1">
                      <a:latin typeface="Times New Roman" panose="02020603050405020304" pitchFamily="18" charset="0"/>
                      <a:ea typeface="宋体-简" panose="02010800040101010101" charset="-122"/>
                      <a:cs typeface="Times New Roman" panose="02020603050405020304" pitchFamily="18" charset="0"/>
                    </a:rPr>
                    <a:t>·5H</a:t>
                  </a:r>
                  <a:r>
                    <a:rPr lang="en-US" altLang="zh-CN" sz="2400" b="1" baseline="-25000">
                      <a:latin typeface="Times New Roman" panose="02020603050405020304" pitchFamily="18" charset="0"/>
                      <a:ea typeface="宋体-简" panose="02010800040101010101" charset="-122"/>
                      <a:cs typeface="Times New Roman" panose="02020603050405020304" pitchFamily="18" charset="0"/>
                    </a:rPr>
                    <a:t>2</a:t>
                  </a:r>
                  <a:r>
                    <a:rPr lang="en-US" altLang="zh-CN" sz="2400" b="1">
                      <a:latin typeface="Times New Roman" panose="02020603050405020304" pitchFamily="18" charset="0"/>
                      <a:ea typeface="宋体-简" panose="02010800040101010101" charset="-122"/>
                      <a:cs typeface="Times New Roman" panose="02020603050405020304" pitchFamily="18" charset="0"/>
                    </a:rPr>
                    <a:t>O</a:t>
                  </a:r>
                  <a:r>
                    <a:rPr lang="zh-CN" altLang="en-US" sz="2400" b="1">
                      <a:latin typeface="Times New Roman" panose="02020603050405020304" pitchFamily="18" charset="0"/>
                      <a:ea typeface="宋体-简" panose="02010800040101010101" charset="-122"/>
                      <a:cs typeface="Times New Roman" panose="02020603050405020304" pitchFamily="18" charset="0"/>
                    </a:rPr>
                    <a:t>）</a:t>
                  </a:r>
                  <a:endParaRPr lang="zh-CN" altLang="en-US" sz="2400" b="1">
                    <a:latin typeface="Times New Roman" panose="02020603050405020304" pitchFamily="18" charset="0"/>
                    <a:ea typeface="宋体-简" panose="02010800040101010101" charset="-122"/>
                    <a:cs typeface="Times New Roman" panose="02020603050405020304" pitchFamily="18" charset="0"/>
                  </a:endParaRPr>
                </a:p>
              </p:txBody>
            </p:sp>
          </p:grpSp>
        </p:grpSp>
        <p:sp>
          <p:nvSpPr>
            <p:cNvPr id="20" name="文本框 19"/>
            <p:cNvSpPr txBox="1"/>
            <p:nvPr>
              <p:custDataLst>
                <p:tags r:id="rId23"/>
              </p:custDataLst>
            </p:nvPr>
          </p:nvSpPr>
          <p:spPr>
            <a:xfrm>
              <a:off x="4563" y="4990"/>
              <a:ext cx="6396" cy="769"/>
            </a:xfrm>
            <a:prstGeom prst="rect">
              <a:avLst/>
            </a:prstGeom>
            <a:solidFill>
              <a:srgbClr val="FFE9E1"/>
            </a:solidFill>
          </p:spPr>
          <p:txBody>
            <a:bodyPr wrap="square" rtlCol="0">
              <a:spAutoFit/>
            </a:bodyPr>
            <a:lstStyle/>
            <a:p>
              <a:r>
                <a:rPr lang="zh-CN" altLang="en-US" sz="2400" b="1">
                  <a:solidFill>
                    <a:srgbClr val="014C96"/>
                  </a:solidFill>
                  <a:latin typeface="微软雅黑" panose="020B0503020204020204" charset="-122"/>
                  <a:ea typeface="微软雅黑" panose="020B0503020204020204" charset="-122"/>
                </a:rPr>
                <a:t>实验室中的固态药品</a:t>
              </a:r>
              <a:endParaRPr lang="zh-CN" altLang="en-US" sz="2400" b="1">
                <a:solidFill>
                  <a:srgbClr val="014C96"/>
                </a:solidFill>
                <a:latin typeface="微软雅黑" panose="020B0503020204020204" charset="-122"/>
                <a:ea typeface="微软雅黑" panose="020B0503020204020204" charset="-122"/>
              </a:endParaRPr>
            </a:p>
          </p:txBody>
        </p:sp>
      </p:grpSp>
      <p:grpSp>
        <p:nvGrpSpPr>
          <p:cNvPr id="23" name="组合 22"/>
          <p:cNvGrpSpPr>
            <a:grpSpLocks noChangeAspect="1"/>
          </p:cNvGrpSpPr>
          <p:nvPr>
            <p:custDataLst>
              <p:tags r:id="rId24"/>
            </p:custDataLst>
          </p:nvPr>
        </p:nvGrpSpPr>
        <p:grpSpPr>
          <a:xfrm>
            <a:off x="20320" y="3889375"/>
            <a:ext cx="6902976" cy="2644104"/>
            <a:chOff x="656" y="5789"/>
            <a:chExt cx="11414" cy="4372"/>
          </a:xfrm>
        </p:grpSpPr>
        <p:grpSp>
          <p:nvGrpSpPr>
            <p:cNvPr id="2" name="组合 1"/>
            <p:cNvGrpSpPr>
              <a:grpSpLocks noChangeAspect="1"/>
            </p:cNvGrpSpPr>
            <p:nvPr>
              <p:custDataLst>
                <p:tags r:id="rId25"/>
              </p:custDataLst>
            </p:nvPr>
          </p:nvGrpSpPr>
          <p:grpSpPr>
            <a:xfrm>
              <a:off x="656" y="5789"/>
              <a:ext cx="11414" cy="3743"/>
              <a:chOff x="528" y="3325"/>
              <a:chExt cx="16393" cy="5376"/>
            </a:xfrm>
          </p:grpSpPr>
          <p:pic>
            <p:nvPicPr>
              <p:cNvPr id="27" name="图片 26"/>
              <p:cNvPicPr>
                <a:picLocks noChangeAspect="1"/>
              </p:cNvPicPr>
              <p:nvPr>
                <p:custDataLst>
                  <p:tags r:id="rId26"/>
                </p:custDataLst>
              </p:nvPr>
            </p:nvPicPr>
            <p:blipFill>
              <a:blip r:embed="rId27">
                <a:extLst>
                  <a:ext uri="{28A0092B-C50C-407E-A947-70E740481C1C}">
                    <a14:useLocalDpi xmlns:a14="http://schemas.microsoft.com/office/drawing/2010/main" val="0"/>
                  </a:ext>
                </a:extLst>
              </a:blip>
              <a:srcRect l="10426" t="8871" r="7939" b="9870"/>
              <a:stretch>
                <a:fillRect/>
              </a:stretch>
            </p:blipFill>
            <p:spPr>
              <a:xfrm>
                <a:off x="12528" y="4424"/>
                <a:ext cx="4393" cy="3324"/>
              </a:xfrm>
              <a:prstGeom prst="rect">
                <a:avLst/>
              </a:prstGeom>
            </p:spPr>
          </p:pic>
          <p:pic>
            <p:nvPicPr>
              <p:cNvPr id="29" name="图片 28"/>
              <p:cNvPicPr>
                <a:picLocks noChangeAspect="1"/>
              </p:cNvPicPr>
              <p:nvPr>
                <p:custDataLst>
                  <p:tags r:id="rId28"/>
                </p:custDataLst>
              </p:nvPr>
            </p:nvPicPr>
            <p:blipFill>
              <a:blip r:embed="rId29"/>
              <a:stretch>
                <a:fillRect/>
              </a:stretch>
            </p:blipFill>
            <p:spPr>
              <a:xfrm>
                <a:off x="528" y="4424"/>
                <a:ext cx="4272" cy="3324"/>
              </a:xfrm>
              <a:prstGeom prst="rect">
                <a:avLst/>
              </a:prstGeom>
            </p:spPr>
          </p:pic>
          <p:pic>
            <p:nvPicPr>
              <p:cNvPr id="31" name="图片 30"/>
              <p:cNvPicPr>
                <a:picLocks noChangeAspect="1"/>
              </p:cNvPicPr>
              <p:nvPr>
                <p:custDataLst>
                  <p:tags r:id="rId30"/>
                </p:custDataLst>
              </p:nvPr>
            </p:nvPicPr>
            <p:blipFill>
              <a:blip r:embed="rId31"/>
              <a:stretch>
                <a:fillRect/>
              </a:stretch>
            </p:blipFill>
            <p:spPr>
              <a:xfrm>
                <a:off x="4732" y="3416"/>
                <a:ext cx="3910" cy="4331"/>
              </a:xfrm>
              <a:prstGeom prst="rect">
                <a:avLst/>
              </a:prstGeom>
            </p:spPr>
          </p:pic>
          <p:pic>
            <p:nvPicPr>
              <p:cNvPr id="35" name="图片 34"/>
              <p:cNvPicPr>
                <a:picLocks noChangeAspect="1"/>
              </p:cNvPicPr>
              <p:nvPr>
                <p:custDataLst>
                  <p:tags r:id="rId32"/>
                </p:custDataLst>
              </p:nvPr>
            </p:nvPicPr>
            <p:blipFill>
              <a:blip r:embed="rId33"/>
              <a:stretch>
                <a:fillRect/>
              </a:stretch>
            </p:blipFill>
            <p:spPr>
              <a:xfrm>
                <a:off x="8702" y="3325"/>
                <a:ext cx="3910" cy="4423"/>
              </a:xfrm>
              <a:prstGeom prst="rect">
                <a:avLst/>
              </a:prstGeom>
            </p:spPr>
          </p:pic>
          <p:sp>
            <p:nvSpPr>
              <p:cNvPr id="36" name="矩形 35"/>
              <p:cNvSpPr/>
              <p:nvPr>
                <p:custDataLst>
                  <p:tags r:id="rId34"/>
                </p:custDataLst>
              </p:nvPr>
            </p:nvSpPr>
            <p:spPr>
              <a:xfrm>
                <a:off x="713" y="7614"/>
                <a:ext cx="4351" cy="1017"/>
              </a:xfrm>
              <a:prstGeom prst="rect">
                <a:avLst/>
              </a:prstGeom>
            </p:spPr>
            <p:txBody>
              <a:bodyPr wrap="square" anchor="ctr" anchorCtr="0">
                <a:spAutoFit/>
              </a:bodyPr>
              <a:lstStyle/>
              <a:p>
                <a:pPr>
                  <a:lnSpc>
                    <a:spcPct val="100000"/>
                  </a:lnSpc>
                </a:pPr>
                <a:r>
                  <a:rPr kumimoji="0" lang="zh-CN" altLang="en-US" sz="2200" b="1" i="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赤铁矿</a:t>
                </a:r>
                <a:r>
                  <a:rPr kumimoji="0" lang="en-US" altLang="zh-CN" sz="2200" b="1" i="0" baseline="0" noProof="0" err="1">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Fe</a:t>
                </a:r>
                <a:r>
                  <a:rPr kumimoji="0" lang="en-US" altLang="zh-CN" sz="2200" b="1" i="0" baseline="-25000" noProof="0" err="1">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2</a:t>
                </a:r>
                <a:r>
                  <a:rPr kumimoji="0" lang="en-US" altLang="zh-CN" sz="2200" b="1" i="0" baseline="0" noProof="0" err="1">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r>
                  <a:rPr lang="en-US" altLang="zh-CN" sz="2200" b="1" baseline="-25000">
                    <a:latin typeface="Times New Roman" panose="02020603050405020304" pitchFamily="18" charset="0"/>
                    <a:ea typeface="微软雅黑" panose="020B0503020204020204" charset="-122"/>
                    <a:cs typeface="Times New Roman" panose="02020603050405020304" pitchFamily="18" charset="0"/>
                    <a:sym typeface="+mn-lt"/>
                  </a:rPr>
                  <a:t>3</a:t>
                </a:r>
                <a:r>
                  <a:rPr lang="en-US" altLang="zh-CN" sz="2200" b="1">
                    <a:latin typeface="Times New Roman" panose="02020603050405020304" pitchFamily="18" charset="0"/>
                    <a:ea typeface="微软雅黑" panose="020B0503020204020204" charset="-122"/>
                    <a:cs typeface="Times New Roman" panose="02020603050405020304" pitchFamily="18" charset="0"/>
                    <a:sym typeface="+mn-lt"/>
                  </a:rPr>
                  <a:t> </a:t>
                </a:r>
                <a:endParaRPr lang="en-US" altLang="zh-CN" sz="2200" b="1"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7" name="矩形 36"/>
              <p:cNvSpPr/>
              <p:nvPr>
                <p:custDataLst>
                  <p:tags r:id="rId35"/>
                </p:custDataLst>
              </p:nvPr>
            </p:nvSpPr>
            <p:spPr>
              <a:xfrm>
                <a:off x="4800" y="7627"/>
                <a:ext cx="4348" cy="1021"/>
              </a:xfrm>
              <a:prstGeom prst="rect">
                <a:avLst/>
              </a:prstGeom>
            </p:spPr>
            <p:txBody>
              <a:bodyPr wrap="square" anchor="ctr" anchorCtr="0">
                <a:spAutoFit/>
              </a:bodyPr>
              <a:lstStyle/>
              <a:p>
                <a:pPr>
                  <a:lnSpc>
                    <a:spcPct val="100000"/>
                  </a:lnSpc>
                </a:pPr>
                <a:r>
                  <a:rPr kumimoji="0" lang="zh-CN" altLang="en-US" sz="2200" b="1" i="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菱铁矿</a:t>
                </a:r>
                <a:r>
                  <a:rPr kumimoji="0" lang="en-US" altLang="zh-CN" sz="2200" b="1" i="0" baseline="0" noProof="0" err="1">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FeCO</a:t>
                </a:r>
                <a:r>
                  <a:rPr lang="en-US" altLang="zh-CN" sz="2200" b="1" baseline="-25000">
                    <a:latin typeface="Times New Roman" panose="02020603050405020304" pitchFamily="18" charset="0"/>
                    <a:ea typeface="微软雅黑" panose="020B0503020204020204" charset="-122"/>
                    <a:cs typeface="Times New Roman" panose="02020603050405020304" pitchFamily="18" charset="0"/>
                    <a:sym typeface="+mn-lt"/>
                  </a:rPr>
                  <a:t>3</a:t>
                </a:r>
                <a:endParaRPr lang="en-US" altLang="zh-CN" sz="2200" b="1"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8" name="矩形 37"/>
              <p:cNvSpPr/>
              <p:nvPr>
                <p:custDataLst>
                  <p:tags r:id="rId36"/>
                </p:custDataLst>
              </p:nvPr>
            </p:nvSpPr>
            <p:spPr>
              <a:xfrm>
                <a:off x="9101" y="7635"/>
                <a:ext cx="4449" cy="1018"/>
              </a:xfrm>
              <a:prstGeom prst="rect">
                <a:avLst/>
              </a:prstGeom>
            </p:spPr>
            <p:txBody>
              <a:bodyPr wrap="square" anchor="ctr" anchorCtr="0">
                <a:spAutoFit/>
              </a:bodyPr>
              <a:lstStyle/>
              <a:p>
                <a:pPr>
                  <a:lnSpc>
                    <a:spcPct val="100000"/>
                  </a:lnSpc>
                </a:pPr>
                <a:r>
                  <a:rPr kumimoji="0" lang="zh-CN" altLang="en-US" sz="2200" b="1" i="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磁铁矿</a:t>
                </a:r>
                <a:r>
                  <a:rPr kumimoji="0" lang="en-US" altLang="zh-CN" sz="2200" b="1" i="0" baseline="0" noProof="0" err="1">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Fe</a:t>
                </a:r>
                <a:r>
                  <a:rPr kumimoji="0" lang="en-US" altLang="zh-CN" sz="2200" b="1" i="0" baseline="-25000" noProof="0" err="1">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3</a:t>
                </a:r>
                <a:r>
                  <a:rPr kumimoji="0" lang="en-US" altLang="zh-CN" sz="2200" b="1" i="0" baseline="0" noProof="0" err="1">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r>
                  <a:rPr kumimoji="0" lang="en-US" altLang="zh-CN" sz="2200" b="1" i="0" baseline="-25000" noProof="0" err="1">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4</a:t>
                </a:r>
                <a:endParaRPr kumimoji="0" lang="en-US" altLang="zh-CN" sz="2200" b="1" i="0" baseline="-25000" noProof="0" err="1">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9" name="矩形 38"/>
              <p:cNvSpPr/>
              <p:nvPr>
                <p:custDataLst>
                  <p:tags r:id="rId37"/>
                </p:custDataLst>
              </p:nvPr>
            </p:nvSpPr>
            <p:spPr>
              <a:xfrm>
                <a:off x="13110" y="7748"/>
                <a:ext cx="3811" cy="953"/>
              </a:xfrm>
              <a:prstGeom prst="rect">
                <a:avLst/>
              </a:prstGeom>
            </p:spPr>
            <p:txBody>
              <a:bodyPr wrap="square" anchor="ctr" anchorCtr="0">
                <a:spAutoFit/>
              </a:bodyPr>
              <a:lstStyle/>
              <a:p>
                <a:pPr>
                  <a:lnSpc>
                    <a:spcPct val="100000"/>
                  </a:lnSpc>
                </a:pPr>
                <a:r>
                  <a:rPr kumimoji="0" lang="zh-CN" altLang="en-US" sz="2200" b="1" i="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黄铁矿</a:t>
                </a:r>
                <a:r>
                  <a:rPr kumimoji="0" lang="en-US" altLang="zh-CN" sz="2200" b="1" i="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Fe</a:t>
                </a:r>
                <a:r>
                  <a:rPr lang="en-US" altLang="zh-CN" sz="2200" b="1" err="1">
                    <a:latin typeface="Times New Roman" panose="02020603050405020304" pitchFamily="18" charset="0"/>
                    <a:ea typeface="微软雅黑" panose="020B0503020204020204" charset="-122"/>
                    <a:cs typeface="Times New Roman" panose="02020603050405020304" pitchFamily="18" charset="0"/>
                    <a:sym typeface="+mn-lt"/>
                  </a:rPr>
                  <a:t>S</a:t>
                </a:r>
                <a:r>
                  <a:rPr lang="en-US" altLang="zh-CN" sz="2200" b="1" baseline="-25000" err="1">
                    <a:latin typeface="Times New Roman" panose="02020603050405020304" pitchFamily="18" charset="0"/>
                    <a:ea typeface="微软雅黑" panose="020B0503020204020204" charset="-122"/>
                    <a:cs typeface="Times New Roman" panose="02020603050405020304" pitchFamily="18" charset="0"/>
                    <a:sym typeface="+mn-lt"/>
                  </a:rPr>
                  <a:t>2</a:t>
                </a:r>
                <a:endParaRPr lang="en-US" altLang="zh-CN" sz="2200" b="1" baseline="-25000" err="1">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22" name="文本框 21"/>
            <p:cNvSpPr txBox="1"/>
            <p:nvPr>
              <p:custDataLst>
                <p:tags r:id="rId38"/>
              </p:custDataLst>
            </p:nvPr>
          </p:nvSpPr>
          <p:spPr>
            <a:xfrm>
              <a:off x="2048" y="9436"/>
              <a:ext cx="7936" cy="725"/>
            </a:xfrm>
            <a:prstGeom prst="rect">
              <a:avLst/>
            </a:prstGeom>
            <a:solidFill>
              <a:srgbClr val="FFE9E1"/>
            </a:solidFill>
          </p:spPr>
          <p:txBody>
            <a:bodyPr wrap="square" rtlCol="0" anchor="t">
              <a:spAutoFit/>
            </a:bodyPr>
            <a:lstStyle/>
            <a:p>
              <a:pPr lvl="0" algn="l">
                <a:buClrTx/>
                <a:buSzTx/>
                <a:buFontTx/>
              </a:pPr>
              <a:r>
                <a:rPr lang="zh-CN" altLang="en-US" sz="2400" b="1">
                  <a:solidFill>
                    <a:srgbClr val="014C96"/>
                  </a:solidFill>
                  <a:latin typeface="微软雅黑" panose="020B0503020204020204" charset="-122"/>
                  <a:ea typeface="微软雅黑" panose="020B0503020204020204" charset="-122"/>
                  <a:sym typeface="+mn-lt"/>
                </a:rPr>
                <a:t>自然界中绝大多数矿物也都是固体</a:t>
              </a:r>
              <a:endParaRPr lang="zh-CN" altLang="en-US" sz="2400" b="1">
                <a:solidFill>
                  <a:srgbClr val="014C96"/>
                </a:solidFill>
                <a:latin typeface="微软雅黑" panose="020B0503020204020204" charset="-122"/>
                <a:ea typeface="微软雅黑" panose="020B0503020204020204" charset="-122"/>
                <a:sym typeface="+mn-lt"/>
              </a:endParaRPr>
            </a:p>
          </p:txBody>
        </p:sp>
      </p:grpSp>
      <p:sp>
        <p:nvSpPr>
          <p:cNvPr id="24" name="文本框 2"/>
          <p:cNvSpPr txBox="1"/>
          <p:nvPr>
            <p:custDataLst>
              <p:tags r:id="rId39"/>
            </p:custDataLst>
          </p:nvPr>
        </p:nvSpPr>
        <p:spPr>
          <a:xfrm>
            <a:off x="1710690" y="3014980"/>
            <a:ext cx="8255635" cy="1173480"/>
          </a:xfrm>
          <a:prstGeom prst="rect">
            <a:avLst/>
          </a:prstGeom>
          <a:solidFill>
            <a:srgbClr val="E6F3FF"/>
          </a:solidFill>
          <a:ln>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342900" indent="-342900">
              <a:lnSpc>
                <a:spcPct val="110000"/>
              </a:lnSpc>
              <a:buFont typeface="Wingdings" panose="05000000000000000000" pitchFamily="2" charset="2"/>
              <a:buChar char="Ø"/>
            </a:pPr>
            <a:r>
              <a:rPr lang="zh-CN" altLang="en-US" sz="3200" b="1">
                <a:solidFill>
                  <a:srgbClr val="C00000"/>
                </a:solidFill>
                <a:latin typeface="微软雅黑" panose="020B0503020204020204" charset="-122"/>
                <a:ea typeface="微软雅黑" panose="020B0503020204020204" charset="-122"/>
                <a:sym typeface="+mn-ea"/>
              </a:rPr>
              <a:t>绝大多数常见的固体是晶体</a:t>
            </a:r>
            <a:endParaRPr lang="zh-CN" altLang="en-US" sz="3200" b="1">
              <a:solidFill>
                <a:srgbClr val="C00000"/>
              </a:solidFill>
              <a:latin typeface="微软雅黑" panose="020B0503020204020204" charset="-122"/>
              <a:ea typeface="微软雅黑" panose="020B0503020204020204" charset="-122"/>
            </a:endParaRPr>
          </a:p>
          <a:p>
            <a:pPr marL="342900" indent="-342900">
              <a:lnSpc>
                <a:spcPct val="110000"/>
              </a:lnSpc>
              <a:buFont typeface="Wingdings" panose="05000000000000000000" pitchFamily="2" charset="2"/>
              <a:buChar char="Ø"/>
            </a:pPr>
            <a:r>
              <a:rPr lang="zh-CN" altLang="en-US" sz="3200" b="1">
                <a:solidFill>
                  <a:srgbClr val="C00000"/>
                </a:solidFill>
                <a:latin typeface="微软雅黑" panose="020B0503020204020204" charset="-122"/>
                <a:ea typeface="微软雅黑" panose="020B0503020204020204" charset="-122"/>
              </a:rPr>
              <a:t>只有如玻璃、炭黑之类的物质属于非晶体</a:t>
            </a:r>
            <a:endParaRPr lang="zh-CN" altLang="en-US" sz="3200" b="1">
              <a:solidFill>
                <a:srgbClr val="C00000"/>
              </a:solidFill>
              <a:latin typeface="微软雅黑" panose="020B0503020204020204" charset="-122"/>
              <a:ea typeface="微软雅黑" panose="020B0503020204020204" charset="-122"/>
            </a:endParaRPr>
          </a:p>
        </p:txBody>
      </p:sp>
      <p:grpSp>
        <p:nvGrpSpPr>
          <p:cNvPr id="25" name="组合 24"/>
          <p:cNvGrpSpPr/>
          <p:nvPr>
            <p:custDataLst>
              <p:tags r:id="rId40"/>
            </p:custDataLst>
          </p:nvPr>
        </p:nvGrpSpPr>
        <p:grpSpPr>
          <a:xfrm>
            <a:off x="9645728" y="4370255"/>
            <a:ext cx="2329998" cy="1946898"/>
            <a:chOff x="4683" y="2901"/>
            <a:chExt cx="4572" cy="4244"/>
          </a:xfrm>
        </p:grpSpPr>
        <p:pic>
          <p:nvPicPr>
            <p:cNvPr id="26" name="图片 25" descr="u=1253454639,3776681536&amp;fm=26&amp;gp=0"/>
            <p:cNvPicPr>
              <a:picLocks noChangeAspect="1"/>
            </p:cNvPicPr>
            <p:nvPr>
              <p:custDataLst>
                <p:tags r:id="rId41"/>
              </p:custDataLst>
            </p:nvPr>
          </p:nvPicPr>
          <p:blipFill>
            <a:blip r:embed="rId42"/>
            <a:srcRect t="9037" b="10034"/>
            <a:stretch>
              <a:fillRect/>
            </a:stretch>
          </p:blipFill>
          <p:spPr>
            <a:xfrm>
              <a:off x="4720" y="2901"/>
              <a:ext cx="4533" cy="3333"/>
            </a:xfrm>
            <a:prstGeom prst="rect">
              <a:avLst/>
            </a:prstGeom>
          </p:spPr>
        </p:pic>
        <p:sp>
          <p:nvSpPr>
            <p:cNvPr id="28" name="文本框 12"/>
            <p:cNvSpPr txBox="1"/>
            <p:nvPr>
              <p:custDataLst>
                <p:tags r:id="rId43"/>
              </p:custDataLst>
            </p:nvPr>
          </p:nvSpPr>
          <p:spPr>
            <a:xfrm>
              <a:off x="4683" y="6141"/>
              <a:ext cx="4572" cy="1004"/>
            </a:xfrm>
            <a:prstGeom prst="rect">
              <a:avLst/>
            </a:prstGeom>
            <a:noFill/>
          </p:spPr>
          <p:txBody>
            <a:bodyPr wrap="square" rtlCol="0">
              <a:spAutoFit/>
            </a:bodyPr>
            <a:lstStyle/>
            <a:p>
              <a:r>
                <a:rPr lang="zh-CN" altLang="en-US" sz="2400" b="1">
                  <a:solidFill>
                    <a:srgbClr val="C00000"/>
                  </a:solidFill>
                  <a:latin typeface="微软雅黑" panose="020B0503020204020204" charset="-122"/>
                  <a:ea typeface="微软雅黑" panose="020B0503020204020204" charset="-122"/>
                </a:rPr>
                <a:t>玻璃又称玻璃体</a:t>
              </a:r>
              <a:endParaRPr lang="zh-CN" altLang="en-US" sz="2400" b="1">
                <a:solidFill>
                  <a:srgbClr val="C00000"/>
                </a:solidFill>
                <a:latin typeface="微软雅黑" panose="020B0503020204020204" charset="-122"/>
                <a:ea typeface="微软雅黑" panose="020B0503020204020204" charset="-122"/>
              </a:endParaRPr>
            </a:p>
          </p:txBody>
        </p:sp>
      </p:grpSp>
      <p:grpSp>
        <p:nvGrpSpPr>
          <p:cNvPr id="30" name="组合 29"/>
          <p:cNvGrpSpPr/>
          <p:nvPr>
            <p:custDataLst>
              <p:tags r:id="rId44"/>
            </p:custDataLst>
          </p:nvPr>
        </p:nvGrpSpPr>
        <p:grpSpPr>
          <a:xfrm>
            <a:off x="6926395" y="4370236"/>
            <a:ext cx="2779447" cy="2031101"/>
            <a:chOff x="11960" y="3672"/>
            <a:chExt cx="5453" cy="4428"/>
          </a:xfrm>
        </p:grpSpPr>
        <p:pic>
          <p:nvPicPr>
            <p:cNvPr id="32" name="图片 31" descr="u=3172791912,2879755182&amp;fm=26&amp;gp=0"/>
            <p:cNvPicPr>
              <a:picLocks noChangeAspect="1"/>
            </p:cNvPicPr>
            <p:nvPr>
              <p:custDataLst>
                <p:tags r:id="rId45"/>
              </p:custDataLst>
            </p:nvPr>
          </p:nvPicPr>
          <p:blipFill>
            <a:blip r:embed="rId46"/>
            <a:stretch>
              <a:fillRect/>
            </a:stretch>
          </p:blipFill>
          <p:spPr>
            <a:xfrm>
              <a:off x="11966" y="3672"/>
              <a:ext cx="5029" cy="3556"/>
            </a:xfrm>
            <a:prstGeom prst="rect">
              <a:avLst/>
            </a:prstGeom>
          </p:spPr>
        </p:pic>
        <p:sp>
          <p:nvSpPr>
            <p:cNvPr id="33" name="文本框 4"/>
            <p:cNvSpPr txBox="1"/>
            <p:nvPr>
              <p:custDataLst>
                <p:tags r:id="rId47"/>
              </p:custDataLst>
            </p:nvPr>
          </p:nvSpPr>
          <p:spPr>
            <a:xfrm>
              <a:off x="11960" y="7096"/>
              <a:ext cx="5453" cy="1004"/>
            </a:xfrm>
            <a:prstGeom prst="rect">
              <a:avLst/>
            </a:prstGeom>
            <a:noFill/>
          </p:spPr>
          <p:txBody>
            <a:bodyPr wrap="square" rtlCol="0">
              <a:spAutoFit/>
            </a:bodyPr>
            <a:lstStyle/>
            <a:p>
              <a:r>
                <a:rPr lang="zh-CN" altLang="en-US" sz="2400" b="1">
                  <a:solidFill>
                    <a:srgbClr val="C00000"/>
                  </a:solidFill>
                  <a:latin typeface="微软雅黑" panose="020B0503020204020204" charset="-122"/>
                  <a:ea typeface="微软雅黑" panose="020B0503020204020204" charset="-122"/>
                </a:rPr>
                <a:t>炭黑又称无定形体</a:t>
              </a:r>
              <a:endParaRPr lang="zh-CN" altLang="en-US" sz="2400" b="1">
                <a:solidFill>
                  <a:srgbClr val="C00000"/>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linds(horizont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linds(horizontal)">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linds(horizontal)">
                                      <p:cBhvr>
                                        <p:cTn id="2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pic>
        <p:nvPicPr>
          <p:cNvPr id="2" name="结晶2 ">
            <a:hlinkClick r:id="" action="ppaction://media"/>
          </p:cNvPr>
          <p:cNvPicPr/>
          <p:nvPr>
            <a:videoFile r:link="rId5"/>
            <p:extLst>
              <p:ext uri="{DAA4B4D4-6D71-4841-9C94-3DE7FCFB9230}">
                <p14:media xmlns:p14="http://schemas.microsoft.com/office/powerpoint/2010/main" r:embed="rId6"/>
              </p:ext>
            </p:extLst>
            <p:custDataLst>
              <p:tags r:id="rId7"/>
            </p:custDataLst>
          </p:nvPr>
        </p:nvPicPr>
        <p:blipFill>
          <a:blip r:embed="rId8"/>
          <a:stretch>
            <a:fillRect/>
          </a:stretch>
        </p:blipFill>
        <p:spPr>
          <a:xfrm>
            <a:off x="460375" y="1334770"/>
            <a:ext cx="11020425" cy="5158105"/>
          </a:xfrm>
          <a:prstGeom prst="rect">
            <a:avLst/>
          </a:prstGeom>
        </p:spPr>
      </p:pic>
      <p:sp>
        <p:nvSpPr>
          <p:cNvPr id="4" name="矩形 3"/>
          <p:cNvSpPr/>
          <p:nvPr>
            <p:custDataLst>
              <p:tags r:id="rId9"/>
            </p:custDataLst>
          </p:nvPr>
        </p:nvSpPr>
        <p:spPr>
          <a:xfrm>
            <a:off x="1974466" y="689691"/>
            <a:ext cx="7096125" cy="645160"/>
          </a:xfrm>
          <a:prstGeom prst="rect">
            <a:avLst/>
          </a:prstGeom>
          <a:noFill/>
          <a:ln>
            <a:noFill/>
            <a:miter lim="800000"/>
          </a:ln>
          <a:effectLst/>
        </p:spPr>
        <p:txBody>
          <a:bodyPr wrap="square">
            <a:spAutoFit/>
            <a:scene3d>
              <a:camera prst="orthographicFront"/>
              <a:lightRig rig="threePt" dir="t"/>
            </a:scene3d>
          </a:bodyPr>
          <a:lstStyle>
            <a:lvl1pPr marL="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lvl="0">
              <a:spcBef>
                <a:spcPct val="50000"/>
              </a:spcBef>
            </a:pPr>
            <a:r>
              <a:rPr lang="zh-CN" altLang="en-US" sz="3600" b="1">
                <a:solidFill>
                  <a:schemeClr val="tx1"/>
                </a:solidFill>
                <a:effectLst>
                  <a:outerShdw blurRad="38100" dist="19050" dir="2700000" algn="tl" rotWithShape="0">
                    <a:schemeClr val="dk1">
                      <a:alpha val="40000"/>
                    </a:schemeClr>
                  </a:outerShdw>
                </a:effectLst>
                <a:latin typeface="隶书" panose="02010509060101010101" pitchFamily="49" charset="-122"/>
                <a:ea typeface="隶书" panose="02010509060101010101" pitchFamily="49" charset="-122"/>
              </a:rPr>
              <a:t>让我们一起先欣赏几种美丽的晶体</a:t>
            </a:r>
            <a:endParaRPr lang="zh-CN" altLang="en-US" sz="3600" b="1">
              <a:solidFill>
                <a:schemeClr val="tx1"/>
              </a:solidFill>
              <a:effectLst>
                <a:outerShdw blurRad="38100" dist="19050" dir="2700000" algn="tl" rotWithShape="0">
                  <a:schemeClr val="dk1">
                    <a:alpha val="40000"/>
                  </a:schemeClr>
                </a:outerShdw>
              </a:effectLst>
              <a:latin typeface="隶书" panose="02010509060101010101" pitchFamily="49" charset="-122"/>
              <a:ea typeface="隶书"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additive="base">
                                        <p:cTn id="10" dur="indefinite"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endCondLst>
                    <p:cond evt="onNext" delay="0">
                      <p:tgtEl>
                        <p:sldTgt/>
                      </p:tgtEl>
                    </p:cond>
                    <p:cond evt="onPrev" delay="0">
                      <p:tgtEl>
                        <p:sldTgt/>
                      </p:tgtEl>
                    </p:cond>
                  </p:end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additive="base">
                                        <p:cTn id="16" dur="1" fill="hold"/>
                                        <p:tgtEl>
                                          <p:spTgt spid="2"/>
                                        </p:tgtEl>
                                      </p:cBhvr>
                                    </p:cmd>
                                  </p:childTnLst>
                                </p:cTn>
                              </p:par>
                            </p:childTnLst>
                          </p:cTn>
                        </p:par>
                      </p:childTnLst>
                    </p:cTn>
                  </p:par>
                </p:childTnLst>
              </p:cTn>
              <p:nextCondLst>
                <p:cond evt="onClick" delay="0">
                  <p:tgtEl>
                    <p:spTgt spid="2"/>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pSp>
        <p:nvGrpSpPr>
          <p:cNvPr id="11" name="组合 10"/>
          <p:cNvGrpSpPr/>
          <p:nvPr>
            <p:custDataLst>
              <p:tags r:id="rId5"/>
            </p:custDataLst>
          </p:nvPr>
        </p:nvGrpSpPr>
        <p:grpSpPr>
          <a:xfrm>
            <a:off x="2749006" y="1366311"/>
            <a:ext cx="6693988" cy="5086877"/>
            <a:chOff x="2231769" y="1452990"/>
            <a:chExt cx="6693988" cy="5086877"/>
          </a:xfrm>
        </p:grpSpPr>
        <p:pic>
          <p:nvPicPr>
            <p:cNvPr id="2" name="图片 1" descr="卡通人物&#10;&#10;中度可信度描述已自动生成"/>
            <p:cNvPicPr>
              <a:picLocks noChangeAspect="1"/>
            </p:cNvPicPr>
            <p:nvPr>
              <p:custDataLst>
                <p:tags r:id="rId6"/>
              </p:custDataLst>
            </p:nvPr>
          </p:nvPicPr>
          <p:blipFill>
            <a:blip r:embed="rId7"/>
            <a:stretch>
              <a:fillRect/>
            </a:stretch>
          </p:blipFill>
          <p:spPr>
            <a:xfrm>
              <a:off x="3298734" y="3931287"/>
              <a:ext cx="2608580" cy="2608580"/>
            </a:xfrm>
            <a:prstGeom prst="rect">
              <a:avLst/>
            </a:prstGeom>
          </p:spPr>
        </p:pic>
        <p:grpSp>
          <p:nvGrpSpPr>
            <p:cNvPr id="10" name="组合 9"/>
            <p:cNvGrpSpPr/>
            <p:nvPr>
              <p:custDataLst>
                <p:tags r:id="rId8"/>
              </p:custDataLst>
            </p:nvPr>
          </p:nvGrpSpPr>
          <p:grpSpPr>
            <a:xfrm>
              <a:off x="2231769" y="1452990"/>
              <a:ext cx="6693988" cy="2456901"/>
              <a:chOff x="2231769" y="1452990"/>
              <a:chExt cx="6693988" cy="2456901"/>
            </a:xfrm>
          </p:grpSpPr>
          <p:pic>
            <p:nvPicPr>
              <p:cNvPr id="9" name="图片 8"/>
              <p:cNvPicPr>
                <a:picLocks noChangeAspect="1"/>
              </p:cNvPicPr>
              <p:nvPr>
                <p:custDataLst>
                  <p:tags r:id="rId9"/>
                </p:custDataLst>
              </p:nvPr>
            </p:nvPicPr>
            <p:blipFill>
              <a:blip r:embed="rId10"/>
              <a:stretch>
                <a:fillRect/>
              </a:stretch>
            </p:blipFill>
            <p:spPr>
              <a:xfrm>
                <a:off x="2231769" y="1452990"/>
                <a:ext cx="6693988" cy="2456901"/>
              </a:xfrm>
              <a:prstGeom prst="rect">
                <a:avLst/>
              </a:prstGeom>
            </p:spPr>
          </p:pic>
          <p:sp>
            <p:nvSpPr>
              <p:cNvPr id="4" name="文本框 3"/>
              <p:cNvSpPr txBox="1"/>
              <p:nvPr>
                <p:custDataLst>
                  <p:tags r:id="rId11"/>
                </p:custDataLst>
              </p:nvPr>
            </p:nvSpPr>
            <p:spPr>
              <a:xfrm>
                <a:off x="2307334" y="1782555"/>
                <a:ext cx="6521450" cy="1124585"/>
              </a:xfrm>
              <a:prstGeom prst="rect">
                <a:avLst/>
              </a:prstGeom>
              <a:noFill/>
            </p:spPr>
            <p:txBody>
              <a:bodyPr wrap="square">
                <a:spAutoFit/>
              </a:bodyPr>
              <a:lstStyle/>
              <a:p>
                <a:pPr indent="457200" algn="just">
                  <a:lnSpc>
                    <a:spcPct val="120000"/>
                  </a:lnSpc>
                </a:pPr>
                <a:r>
                  <a:rPr lang="zh-CN" altLang="en-US" sz="2800" b="1">
                    <a:latin typeface="微软雅黑" panose="020B0503020204020204" charset="-122"/>
                    <a:ea typeface="微软雅黑" panose="020B0503020204020204" charset="-122"/>
                    <a:cs typeface="+mn-ea"/>
                    <a:sym typeface="+mn-lt"/>
                  </a:rPr>
                  <a:t>如何判断固体物质是晶体还是非晶体？晶体与非晶体有什么本质差异呢？</a:t>
                </a:r>
                <a:endParaRPr lang="zh-CN" altLang="en-US" sz="2800" b="1">
                  <a:latin typeface="微软雅黑" panose="020B0503020204020204" charset="-122"/>
                  <a:ea typeface="微软雅黑" panose="020B0503020204020204" charset="-122"/>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文本框 1"/>
          <p:cNvSpPr txBox="1">
            <a:spLocks noChangeArrowheads="1"/>
          </p:cNvSpPr>
          <p:nvPr>
            <p:custDataLst>
              <p:tags r:id="rId1"/>
            </p:custDataLst>
          </p:nvPr>
        </p:nvSpPr>
        <p:spPr bwMode="auto">
          <a:xfrm>
            <a:off x="563245" y="1570990"/>
            <a:ext cx="10547350" cy="1124585"/>
          </a:xfrm>
          <a:prstGeom prst="rect">
            <a:avLst/>
          </a:prstGeom>
          <a:noFill/>
          <a:ln w="9525">
            <a:noFill/>
            <a:miter lim="800000"/>
          </a:ln>
        </p:spPr>
        <p:txBody>
          <a:bodyPr wrap="square">
            <a:spAutoFit/>
          </a:bodyPr>
          <a:lstStyle/>
          <a:p>
            <a:pPr fontAlgn="auto">
              <a:lnSpc>
                <a:spcPct val="120000"/>
              </a:lnSpc>
              <a:buFont typeface="Arial" panose="020B0604020202020204"/>
              <a:buNone/>
            </a:pPr>
            <a:r>
              <a:rPr lang="en-US" altLang="zh-CN" sz="2800" b="1">
                <a:latin typeface="Times New Roman" panose="02020603050405020304" pitchFamily="18" charset="0"/>
                <a:ea typeface="微软雅黑" panose="020B0503020204020204" charset="-122"/>
                <a:cs typeface="Times New Roman" panose="02020603050405020304" pitchFamily="18" charset="0"/>
              </a:rPr>
              <a:t>                </a:t>
            </a:r>
            <a:r>
              <a:rPr lang="zh-CN" altLang="en-US" sz="2800" b="1">
                <a:latin typeface="Times New Roman" panose="02020603050405020304" pitchFamily="18" charset="0"/>
                <a:ea typeface="微软雅黑" panose="020B0503020204020204" charset="-122"/>
                <a:cs typeface="Times New Roman" panose="02020603050405020304" pitchFamily="18" charset="0"/>
              </a:rPr>
              <a:t>内部微粒</a:t>
            </a:r>
            <a:r>
              <a:rPr lang="en-US" altLang="zh-CN" sz="2800" b="1">
                <a:latin typeface="Times New Roman" panose="02020603050405020304" pitchFamily="18" charset="0"/>
                <a:ea typeface="微软雅黑" panose="020B0503020204020204" charset="-122"/>
                <a:cs typeface="Times New Roman" panose="02020603050405020304" pitchFamily="18" charset="0"/>
              </a:rPr>
              <a:t>(</a:t>
            </a:r>
            <a:r>
              <a:rPr lang="zh-CN" altLang="en-US" sz="2800" b="1">
                <a:latin typeface="Times New Roman" panose="02020603050405020304" pitchFamily="18" charset="0"/>
                <a:ea typeface="微软雅黑" panose="020B0503020204020204" charset="-122"/>
                <a:cs typeface="Times New Roman" panose="02020603050405020304" pitchFamily="18" charset="0"/>
              </a:rPr>
              <a:t>原子、离子或分子</a:t>
            </a:r>
            <a:r>
              <a:rPr lang="en-US" altLang="zh-CN" sz="2800" b="1">
                <a:latin typeface="Times New Roman" panose="02020603050405020304" pitchFamily="18" charset="0"/>
                <a:ea typeface="微软雅黑" panose="020B0503020204020204" charset="-122"/>
                <a:cs typeface="Times New Roman" panose="02020603050405020304" pitchFamily="18" charset="0"/>
              </a:rPr>
              <a:t>)</a:t>
            </a:r>
            <a:r>
              <a:rPr lang="zh-CN" altLang="en-US" sz="2800" b="1">
                <a:latin typeface="Times New Roman" panose="02020603050405020304" pitchFamily="18" charset="0"/>
                <a:ea typeface="微软雅黑" panose="020B0503020204020204" charset="-122"/>
                <a:cs typeface="Times New Roman" panose="02020603050405020304" pitchFamily="18" charset="0"/>
              </a:rPr>
              <a:t>在三维空间里呈</a:t>
            </a:r>
            <a:r>
              <a:rPr lang="zh-CN" altLang="en-US" sz="2800" b="1">
                <a:solidFill>
                  <a:srgbClr val="C0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rPr>
              <a:t>周期性</a:t>
            </a:r>
            <a:r>
              <a:rPr lang="zh-CN" altLang="en-US" sz="2800" b="1">
                <a:latin typeface="Times New Roman" panose="02020603050405020304" pitchFamily="18" charset="0"/>
                <a:ea typeface="微软雅黑" panose="020B0503020204020204" charset="-122"/>
                <a:cs typeface="Times New Roman" panose="02020603050405020304" pitchFamily="18" charset="0"/>
              </a:rPr>
              <a:t>排列而构成的具有</a:t>
            </a:r>
            <a:r>
              <a:rPr lang="zh-CN" altLang="en-US" sz="2800" b="1">
                <a:solidFill>
                  <a:srgbClr val="C0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rPr>
              <a:t>规则几何外形</a:t>
            </a:r>
            <a:r>
              <a:rPr lang="zh-CN" altLang="en-US" sz="2800" b="1">
                <a:latin typeface="Times New Roman" panose="02020603050405020304" pitchFamily="18" charset="0"/>
                <a:ea typeface="微软雅黑" panose="020B0503020204020204" charset="-122"/>
                <a:cs typeface="Times New Roman" panose="02020603050405020304" pitchFamily="18" charset="0"/>
              </a:rPr>
              <a:t>的固体。</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grpSp>
        <p:nvGrpSpPr>
          <p:cNvPr id="3" name="组合 2"/>
          <p:cNvGrpSpPr/>
          <p:nvPr>
            <p:custDataLst>
              <p:tags r:id="rId2"/>
            </p:custDataLst>
          </p:nvPr>
        </p:nvGrpSpPr>
        <p:grpSpPr>
          <a:xfrm>
            <a:off x="296041" y="120650"/>
            <a:ext cx="9430777" cy="739714"/>
            <a:chOff x="466" y="644"/>
            <a:chExt cx="12317" cy="863"/>
          </a:xfrm>
        </p:grpSpPr>
        <p:sp>
          <p:nvSpPr>
            <p:cNvPr id="5" name="等腰三角形 4"/>
            <p:cNvSpPr/>
            <p:nvPr>
              <p:custDataLst>
                <p:tags r:id="rId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4"/>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5" name="矩形 14"/>
          <p:cNvSpPr/>
          <p:nvPr>
            <p:custDataLst>
              <p:tags r:id="rId6"/>
            </p:custDataLst>
          </p:nvPr>
        </p:nvSpPr>
        <p:spPr bwMode="auto">
          <a:xfrm>
            <a:off x="459740" y="969010"/>
            <a:ext cx="367728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二、晶体与非晶体</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17" name="矩形 16"/>
          <p:cNvSpPr/>
          <p:nvPr>
            <p:custDataLst>
              <p:tags r:id="rId7"/>
            </p:custDataLst>
          </p:nvPr>
        </p:nvSpPr>
        <p:spPr bwMode="auto">
          <a:xfrm>
            <a:off x="563245" y="1629410"/>
            <a:ext cx="2291715"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1、晶体</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grpSp>
        <p:nvGrpSpPr>
          <p:cNvPr id="10" name="组合 9"/>
          <p:cNvGrpSpPr/>
          <p:nvPr>
            <p:custDataLst>
              <p:tags r:id="rId8"/>
            </p:custDataLst>
          </p:nvPr>
        </p:nvGrpSpPr>
        <p:grpSpPr>
          <a:xfrm>
            <a:off x="1886585" y="3406140"/>
            <a:ext cx="3279140" cy="2648585"/>
            <a:chOff x="466" y="5185"/>
            <a:chExt cx="5164" cy="4171"/>
          </a:xfrm>
        </p:grpSpPr>
        <p:pic>
          <p:nvPicPr>
            <p:cNvPr id="72706" name="Picture 2"/>
            <p:cNvPicPr>
              <a:picLocks noChangeAspect="1" noChangeArrowheads="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bwMode="auto">
            <a:xfrm>
              <a:off x="466" y="5185"/>
              <a:ext cx="5165" cy="3446"/>
            </a:xfrm>
            <a:prstGeom prst="rect">
              <a:avLst/>
            </a:prstGeom>
            <a:noFill/>
            <a:extLst>
              <a:ext uri="{909E8E84-426E-40DD-AFC4-6F175D3DCCD1}">
                <a14:hiddenFill xmlns:a14="http://schemas.microsoft.com/office/drawing/2010/main">
                  <a:solidFill>
                    <a:srgbClr val="FFFFFF"/>
                  </a:solidFill>
                </a14:hiddenFill>
              </a:ext>
            </a:extLst>
          </p:spPr>
        </p:pic>
        <p:sp>
          <p:nvSpPr>
            <p:cNvPr id="72707" name="Text Box 3"/>
            <p:cNvSpPr txBox="1">
              <a:spLocks noChangeArrowheads="1"/>
            </p:cNvSpPr>
            <p:nvPr>
              <p:custDataLst>
                <p:tags r:id="rId11"/>
              </p:custDataLst>
            </p:nvPr>
          </p:nvSpPr>
          <p:spPr bwMode="auto">
            <a:xfrm>
              <a:off x="659" y="8632"/>
              <a:ext cx="4682" cy="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zh-CN" sz="2400" b="1">
                  <a:solidFill>
                    <a:schemeClr val="tx1"/>
                  </a:solidFill>
                  <a:effectLst>
                    <a:outerShdw blurRad="38100" dist="38100" dir="2700000" algn="tl">
                      <a:srgbClr val="C0C0C0"/>
                    </a:outerShdw>
                  </a:effectLst>
                  <a:latin typeface="微软雅黑" panose="020B0503020204020204" charset="-122"/>
                  <a:ea typeface="微软雅黑" panose="020B0503020204020204" charset="-122"/>
                  <a:cs typeface="微软雅黑" panose="020B0503020204020204" charset="-122"/>
                </a:rPr>
                <a:t>Cu</a:t>
              </a:r>
              <a:r>
                <a:rPr lang="zh-CN" altLang="en-US" sz="2400" b="1">
                  <a:solidFill>
                    <a:schemeClr val="tx1"/>
                  </a:solidFill>
                  <a:effectLst>
                    <a:outerShdw blurRad="38100" dist="38100" dir="2700000" algn="tl">
                      <a:srgbClr val="C0C0C0"/>
                    </a:outerShdw>
                  </a:effectLst>
                  <a:latin typeface="微软雅黑" panose="020B0503020204020204" charset="-122"/>
                  <a:ea typeface="微软雅黑" panose="020B0503020204020204" charset="-122"/>
                  <a:cs typeface="微软雅黑" panose="020B0503020204020204" charset="-122"/>
                </a:rPr>
                <a:t>晶体结构示意图</a:t>
              </a:r>
              <a:endParaRPr lang="zh-CN" altLang="en-US" sz="2400" b="1">
                <a:solidFill>
                  <a:schemeClr val="tx1"/>
                </a:solidFill>
                <a:effectLst>
                  <a:outerShdw blurRad="38100" dist="38100" dir="2700000" algn="tl">
                    <a:srgbClr val="C0C0C0"/>
                  </a:outerShdw>
                </a:effectLst>
                <a:latin typeface="微软雅黑" panose="020B0503020204020204" charset="-122"/>
                <a:ea typeface="微软雅黑" panose="020B0503020204020204" charset="-122"/>
                <a:cs typeface="微软雅黑" panose="020B0503020204020204" charset="-122"/>
              </a:endParaRPr>
            </a:p>
          </p:txBody>
        </p:sp>
      </p:grpSp>
      <p:grpSp>
        <p:nvGrpSpPr>
          <p:cNvPr id="9" name="组合 8"/>
          <p:cNvGrpSpPr/>
          <p:nvPr>
            <p:custDataLst>
              <p:tags r:id="rId12"/>
            </p:custDataLst>
          </p:nvPr>
        </p:nvGrpSpPr>
        <p:grpSpPr>
          <a:xfrm>
            <a:off x="6476365" y="3225800"/>
            <a:ext cx="3572510" cy="2779395"/>
            <a:chOff x="5904" y="6312"/>
            <a:chExt cx="5626" cy="4377"/>
          </a:xfrm>
        </p:grpSpPr>
        <p:pic>
          <p:nvPicPr>
            <p:cNvPr id="72710" name="Picture 6"/>
            <p:cNvPicPr>
              <a:picLocks noChangeAspect="1" noChangeArrowheads="1"/>
            </p:cNvPicPr>
            <p:nvPr>
              <p:custDataLst>
                <p:tags r:id="rId13"/>
              </p:custDataLst>
            </p:nvPr>
          </p:nvPicPr>
          <p:blipFill>
            <a:blip r:embed="rId14">
              <a:extLst>
                <a:ext uri="{28A0092B-C50C-407E-A947-70E740481C1C}">
                  <a14:useLocalDpi xmlns:a14="http://schemas.microsoft.com/office/drawing/2010/main" val="0"/>
                </a:ext>
              </a:extLst>
            </a:blip>
            <a:stretch>
              <a:fillRect/>
            </a:stretch>
          </p:blipFill>
          <p:spPr bwMode="auto">
            <a:xfrm>
              <a:off x="6607" y="6312"/>
              <a:ext cx="4642" cy="4069"/>
            </a:xfrm>
            <a:prstGeom prst="rect">
              <a:avLst/>
            </a:prstGeom>
            <a:noFill/>
            <a:extLst>
              <a:ext uri="{909E8E84-426E-40DD-AFC4-6F175D3DCCD1}">
                <a14:hiddenFill xmlns:a14="http://schemas.microsoft.com/office/drawing/2010/main">
                  <a:solidFill>
                    <a:srgbClr val="FFFFFF"/>
                  </a:solidFill>
                </a14:hiddenFill>
              </a:ext>
            </a:extLst>
          </p:spPr>
        </p:pic>
        <p:sp>
          <p:nvSpPr>
            <p:cNvPr id="72709" name="Text Box 5"/>
            <p:cNvSpPr txBox="1">
              <a:spLocks noChangeArrowheads="1"/>
            </p:cNvSpPr>
            <p:nvPr>
              <p:custDataLst>
                <p:tags r:id="rId15"/>
              </p:custDataLst>
            </p:nvPr>
          </p:nvSpPr>
          <p:spPr bwMode="auto">
            <a:xfrm>
              <a:off x="5904" y="9964"/>
              <a:ext cx="5626" cy="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spcBef>
                  <a:spcPct val="50000"/>
                </a:spcBef>
                <a:defRPr sz="2800" b="1">
                  <a:solidFill>
                    <a:srgbClr val="0000FF"/>
                  </a:solidFill>
                  <a:effectLst>
                    <a:outerShdw blurRad="38100" dist="38100" dir="2700000" algn="tl">
                      <a:srgbClr val="C0C0C0"/>
                    </a:outerShdw>
                  </a:effectLst>
                  <a:latin typeface="Times New Roman" panose="02020603050405020304" pitchFamily="18" charset="0"/>
                  <a:ea typeface="微软雅黑" panose="020B0503020204020204" charset="-122"/>
                  <a:cs typeface="Times New Roman" panose="02020603050405020304" pitchFamily="18" charset="0"/>
                </a:defRPr>
              </a:lvl1pPr>
            </a:lstStyle>
            <a:p>
              <a:r>
                <a:rPr lang="en-US" altLang="zh-CN" sz="2400" err="1">
                  <a:solidFill>
                    <a:schemeClr val="tx1"/>
                  </a:solidFill>
                  <a:latin typeface="微软雅黑" panose="020B0503020204020204" charset="-122"/>
                  <a:cs typeface="微软雅黑" panose="020B0503020204020204" charset="-122"/>
                </a:rPr>
                <a:t>NaCl</a:t>
              </a:r>
              <a:r>
                <a:rPr lang="zh-CN" altLang="en-US" sz="2400">
                  <a:solidFill>
                    <a:schemeClr val="tx1"/>
                  </a:solidFill>
                  <a:latin typeface="微软雅黑" panose="020B0503020204020204" charset="-122"/>
                  <a:cs typeface="微软雅黑" panose="020B0503020204020204" charset="-122"/>
                </a:rPr>
                <a:t>晶体结构示意图</a:t>
              </a:r>
              <a:endParaRPr lang="zh-CN" altLang="en-US" sz="2400">
                <a:solidFill>
                  <a:schemeClr val="tx1"/>
                </a:solidFill>
                <a:latin typeface="微软雅黑" panose="020B0503020204020204" charset="-122"/>
                <a:cs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628"/>
                                        </p:tgtEl>
                                        <p:attrNameLst>
                                          <p:attrName>style.visibility</p:attrName>
                                        </p:attrNameLst>
                                      </p:cBhvr>
                                      <p:to>
                                        <p:strVal val="visible"/>
                                      </p:to>
                                    </p:set>
                                    <p:animEffect transition="in" filter="blinds(horizontal)">
                                      <p:cBhvr>
                                        <p:cTn id="17" dur="500"/>
                                        <p:tgtEl>
                                          <p:spTgt spid="2662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par>
                          <p:cTn id="23" fill="hold">
                            <p:stCondLst>
                              <p:cond delay="500"/>
                            </p:stCondLst>
                            <p:childTnLst>
                              <p:par>
                                <p:cTn id="24" presetID="3" presetClass="entr" presetSubtype="10"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linds(horizont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p:bldP spid="15" grpId="0" animBg="1"/>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cxnSp>
        <p:nvCxnSpPr>
          <p:cNvPr id="26" name="直接连接符 25"/>
          <p:cNvCxnSpPr/>
          <p:nvPr>
            <p:custDataLst>
              <p:tags r:id="rId5"/>
            </p:custDataLst>
          </p:nvPr>
        </p:nvCxnSpPr>
        <p:spPr>
          <a:xfrm flipV="1">
            <a:off x="4644779" y="5252114"/>
            <a:ext cx="2902444" cy="1"/>
          </a:xfrm>
          <a:prstGeom prst="line">
            <a:avLst/>
          </a:prstGeom>
          <a:ln w="19050">
            <a:solidFill>
              <a:srgbClr val="00A5A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8" name="表格 17"/>
          <p:cNvGraphicFramePr>
            <a:graphicFrameLocks noGrp="1"/>
          </p:cNvGraphicFramePr>
          <p:nvPr>
            <p:custDataLst>
              <p:tags r:id="rId6"/>
            </p:custDataLst>
          </p:nvPr>
        </p:nvGraphicFramePr>
        <p:xfrm>
          <a:off x="353936" y="1741569"/>
          <a:ext cx="11503103" cy="1911259"/>
        </p:xfrm>
        <a:graphic>
          <a:graphicData uri="http://schemas.openxmlformats.org/drawingml/2006/table">
            <a:tbl>
              <a:tblPr/>
              <a:tblGrid>
                <a:gridCol w="1182764"/>
                <a:gridCol w="4338320"/>
                <a:gridCol w="5982019"/>
              </a:tblGrid>
              <a:tr h="519489">
                <a:tc>
                  <a:txBody>
                    <a:bodyPr/>
                    <a:lstStyle/>
                    <a:p>
                      <a:pPr algn="ctr">
                        <a:lnSpc>
                          <a:spcPct val="120000"/>
                        </a:lnSpc>
                        <a:spcBef>
                          <a:spcPct val="0"/>
                        </a:spcBef>
                        <a:spcAft>
                          <a:spcPct val="0"/>
                        </a:spcAft>
                      </a:pPr>
                      <a:r>
                        <a:rPr lang="zh-CN" sz="2600" b="1" kern="100" dirty="0">
                          <a:solidFill>
                            <a:schemeClr val="tx1"/>
                          </a:solidFill>
                          <a:effectLst/>
                          <a:latin typeface="Times New Roman" panose="02020603050405020304" pitchFamily="18" charset="0"/>
                          <a:ea typeface="微软雅黑" panose="020B0503020204020204" charset="-122"/>
                          <a:cs typeface="+mn-ea"/>
                          <a:sym typeface="+mn-lt"/>
                        </a:rPr>
                        <a:t>固体</a:t>
                      </a:r>
                      <a:endParaRPr lang="zh-CN" sz="2600" b="1" kern="100" dirty="0">
                        <a:solidFill>
                          <a:schemeClr val="tx1"/>
                        </a:solidFill>
                        <a:effectLst/>
                        <a:latin typeface="Times New Roman" panose="02020603050405020304" pitchFamily="18" charset="0"/>
                        <a:ea typeface="微软雅黑" panose="020B0503020204020204" charset="-122"/>
                        <a:cs typeface="+mn-ea"/>
                        <a:sym typeface="+mn-lt"/>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F3FF"/>
                    </a:solidFill>
                  </a:tcPr>
                </a:tc>
                <a:tc>
                  <a:txBody>
                    <a:bodyPr/>
                    <a:lstStyle/>
                    <a:p>
                      <a:pPr algn="ctr">
                        <a:lnSpc>
                          <a:spcPct val="120000"/>
                        </a:lnSpc>
                        <a:spcBef>
                          <a:spcPct val="0"/>
                        </a:spcBef>
                        <a:spcAft>
                          <a:spcPct val="0"/>
                        </a:spcAft>
                      </a:pPr>
                      <a:r>
                        <a:rPr lang="zh-CN" sz="2600" b="1" kern="100">
                          <a:solidFill>
                            <a:schemeClr val="tx1"/>
                          </a:solidFill>
                          <a:effectLst/>
                          <a:latin typeface="Times New Roman" panose="02020603050405020304" pitchFamily="18" charset="0"/>
                          <a:ea typeface="微软雅黑" panose="020B0503020204020204" charset="-122"/>
                          <a:cs typeface="+mn-ea"/>
                          <a:sym typeface="+mn-lt"/>
                        </a:rPr>
                        <a:t>自范性</a:t>
                      </a:r>
                      <a:endParaRPr lang="zh-CN" sz="2600" b="1" kern="100">
                        <a:solidFill>
                          <a:schemeClr val="tx1"/>
                        </a:solidFill>
                        <a:effectLst/>
                        <a:latin typeface="Times New Roman" panose="02020603050405020304" pitchFamily="18" charset="0"/>
                        <a:ea typeface="微软雅黑" panose="020B0503020204020204" charset="-122"/>
                        <a:cs typeface="+mn-ea"/>
                        <a:sym typeface="+mn-lt"/>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F3FF"/>
                    </a:solidFill>
                  </a:tcPr>
                </a:tc>
                <a:tc>
                  <a:txBody>
                    <a:bodyPr/>
                    <a:lstStyle/>
                    <a:p>
                      <a:pPr algn="ctr">
                        <a:lnSpc>
                          <a:spcPct val="120000"/>
                        </a:lnSpc>
                        <a:spcBef>
                          <a:spcPct val="0"/>
                        </a:spcBef>
                        <a:spcAft>
                          <a:spcPct val="0"/>
                        </a:spcAft>
                      </a:pPr>
                      <a:r>
                        <a:rPr lang="zh-CN" sz="2600" b="1" kern="100">
                          <a:solidFill>
                            <a:schemeClr val="tx1"/>
                          </a:solidFill>
                          <a:effectLst/>
                          <a:latin typeface="Times New Roman" panose="02020603050405020304" pitchFamily="18" charset="0"/>
                          <a:ea typeface="微软雅黑" panose="020B0503020204020204" charset="-122"/>
                          <a:cs typeface="+mn-ea"/>
                          <a:sym typeface="+mn-lt"/>
                        </a:rPr>
                        <a:t>微观结构</a:t>
                      </a:r>
                      <a:endParaRPr lang="zh-CN" sz="2600" b="1" kern="100">
                        <a:solidFill>
                          <a:schemeClr val="tx1"/>
                        </a:solidFill>
                        <a:effectLst/>
                        <a:latin typeface="Times New Roman" panose="02020603050405020304" pitchFamily="18" charset="0"/>
                        <a:ea typeface="微软雅黑" panose="020B0503020204020204" charset="-122"/>
                        <a:cs typeface="+mn-ea"/>
                        <a:sym typeface="+mn-lt"/>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F3FF"/>
                    </a:solidFill>
                  </a:tcPr>
                </a:tc>
              </a:tr>
              <a:tr h="638389">
                <a:tc>
                  <a:txBody>
                    <a:bodyPr/>
                    <a:lstStyle/>
                    <a:p>
                      <a:pPr algn="ctr">
                        <a:lnSpc>
                          <a:spcPct val="120000"/>
                        </a:lnSpc>
                        <a:spcBef>
                          <a:spcPct val="0"/>
                        </a:spcBef>
                        <a:spcAft>
                          <a:spcPct val="0"/>
                        </a:spcAft>
                      </a:pPr>
                      <a:r>
                        <a:rPr lang="zh-CN" sz="2600" b="1" kern="100" dirty="0">
                          <a:solidFill>
                            <a:srgbClr val="FF0000"/>
                          </a:solidFill>
                          <a:effectLst/>
                          <a:latin typeface="Times New Roman" panose="02020603050405020304" pitchFamily="18" charset="0"/>
                          <a:ea typeface="微软雅黑" panose="020B0503020204020204" charset="-122"/>
                          <a:cs typeface="+mn-ea"/>
                          <a:sym typeface="+mn-lt"/>
                        </a:rPr>
                        <a:t>晶体</a:t>
                      </a:r>
                      <a:endParaRPr lang="zh-CN" sz="2600" b="1" kern="100" dirty="0">
                        <a:solidFill>
                          <a:srgbClr val="FF0000"/>
                        </a:solidFill>
                        <a:effectLst/>
                        <a:latin typeface="Times New Roman" panose="02020603050405020304" pitchFamily="18" charset="0"/>
                        <a:ea typeface="微软雅黑" panose="020B0503020204020204" charset="-122"/>
                        <a:cs typeface="+mn-ea"/>
                        <a:sym typeface="+mn-lt"/>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Bef>
                          <a:spcPct val="0"/>
                        </a:spcBef>
                        <a:spcAft>
                          <a:spcPct val="0"/>
                        </a:spcAft>
                      </a:pPr>
                      <a:endParaRPr lang="zh-CN" sz="26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Bef>
                          <a:spcPct val="0"/>
                        </a:spcBef>
                        <a:spcAft>
                          <a:spcPct val="0"/>
                        </a:spcAft>
                      </a:pPr>
                      <a:r>
                        <a:rPr lang="zh-CN" sz="2600" b="1" kern="100">
                          <a:effectLst/>
                          <a:latin typeface="Times New Roman" panose="02020603050405020304" pitchFamily="18" charset="0"/>
                          <a:ea typeface="微软雅黑" panose="020B0503020204020204" charset="-122"/>
                          <a:cs typeface="Times New Roman" panose="02020603050405020304" pitchFamily="18" charset="0"/>
                          <a:sym typeface="+mn-lt"/>
                        </a:rPr>
                        <a:t>原子在三维空间里呈</a:t>
                      </a:r>
                      <a:r>
                        <a:rPr lang="en-US" altLang="zh-CN" sz="2600" b="1" u="sng" kern="100">
                          <a:effectLst/>
                          <a:latin typeface="Times New Roman" panose="02020603050405020304" pitchFamily="18" charset="0"/>
                          <a:ea typeface="微软雅黑" panose="020B0503020204020204" charset="-122"/>
                          <a:cs typeface="Times New Roman" panose="02020603050405020304" pitchFamily="18" charset="0"/>
                          <a:sym typeface="+mn-lt"/>
                        </a:rPr>
                        <a:t>                       </a:t>
                      </a:r>
                      <a:r>
                        <a:rPr lang="zh-CN" sz="2600" b="1" kern="100">
                          <a:effectLst/>
                          <a:latin typeface="Times New Roman" panose="02020603050405020304" pitchFamily="18" charset="0"/>
                          <a:ea typeface="微软雅黑" panose="020B0503020204020204" charset="-122"/>
                          <a:cs typeface="Times New Roman" panose="02020603050405020304" pitchFamily="18" charset="0"/>
                          <a:sym typeface="+mn-lt"/>
                        </a:rPr>
                        <a:t>排列</a:t>
                      </a:r>
                      <a:endParaRPr lang="zh-CN" sz="26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3381">
                <a:tc>
                  <a:txBody>
                    <a:bodyPr/>
                    <a:lstStyle/>
                    <a:p>
                      <a:pPr algn="ctr">
                        <a:lnSpc>
                          <a:spcPct val="120000"/>
                        </a:lnSpc>
                        <a:spcBef>
                          <a:spcPct val="0"/>
                        </a:spcBef>
                        <a:spcAft>
                          <a:spcPct val="0"/>
                        </a:spcAft>
                      </a:pPr>
                      <a:r>
                        <a:rPr lang="zh-CN" sz="2600" b="1" kern="100" dirty="0">
                          <a:solidFill>
                            <a:srgbClr val="FF0000"/>
                          </a:solidFill>
                          <a:effectLst/>
                          <a:latin typeface="Times New Roman" panose="02020603050405020304" pitchFamily="18" charset="0"/>
                          <a:ea typeface="微软雅黑" panose="020B0503020204020204" charset="-122"/>
                          <a:cs typeface="+mn-ea"/>
                          <a:sym typeface="+mn-lt"/>
                        </a:rPr>
                        <a:t>非晶体</a:t>
                      </a:r>
                      <a:endParaRPr lang="zh-CN" sz="2600" b="1" kern="100" dirty="0">
                        <a:solidFill>
                          <a:srgbClr val="FF0000"/>
                        </a:solidFill>
                        <a:effectLst/>
                        <a:latin typeface="Times New Roman" panose="02020603050405020304" pitchFamily="18" charset="0"/>
                        <a:ea typeface="微软雅黑" panose="020B0503020204020204" charset="-122"/>
                        <a:cs typeface="+mn-ea"/>
                        <a:sym typeface="+mn-lt"/>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Bef>
                          <a:spcPct val="0"/>
                        </a:spcBef>
                        <a:spcAft>
                          <a:spcPct val="0"/>
                        </a:spcAft>
                      </a:pPr>
                      <a:endParaRPr lang="zh-CN" sz="26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Bef>
                          <a:spcPct val="0"/>
                        </a:spcBef>
                        <a:spcAft>
                          <a:spcPct val="0"/>
                        </a:spcAft>
                      </a:pPr>
                      <a:r>
                        <a:rPr lang="zh-CN" sz="2600" b="1" kern="100">
                          <a:effectLst/>
                          <a:latin typeface="Times New Roman" panose="02020603050405020304" pitchFamily="18" charset="0"/>
                          <a:ea typeface="微软雅黑" panose="020B0503020204020204" charset="-122"/>
                          <a:cs typeface="Times New Roman" panose="02020603050405020304" pitchFamily="18" charset="0"/>
                          <a:sym typeface="+mn-lt"/>
                        </a:rPr>
                        <a:t>原子排列相对</a:t>
                      </a:r>
                      <a:r>
                        <a:rPr lang="en-US" altLang="zh-CN" sz="2600" b="1" kern="100">
                          <a:effectLst/>
                          <a:latin typeface="Times New Roman" panose="02020603050405020304" pitchFamily="18" charset="0"/>
                          <a:ea typeface="微软雅黑" panose="020B0503020204020204" charset="-122"/>
                          <a:cs typeface="Times New Roman" panose="02020603050405020304" pitchFamily="18" charset="0"/>
                          <a:sym typeface="+mn-lt"/>
                        </a:rPr>
                        <a:t>_____</a:t>
                      </a:r>
                      <a:endParaRPr lang="zh-CN" sz="26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1" name="矩形 20"/>
          <p:cNvSpPr/>
          <p:nvPr>
            <p:custDataLst>
              <p:tags r:id="rId7"/>
            </p:custDataLst>
          </p:nvPr>
        </p:nvSpPr>
        <p:spPr bwMode="auto">
          <a:xfrm>
            <a:off x="297180" y="1057275"/>
            <a:ext cx="490093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2</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晶体与非晶体的本质差异</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sp>
        <p:nvSpPr>
          <p:cNvPr id="9" name="矩形 8"/>
          <p:cNvSpPr/>
          <p:nvPr>
            <p:custDataLst>
              <p:tags r:id="rId8"/>
            </p:custDataLst>
          </p:nvPr>
        </p:nvSpPr>
        <p:spPr>
          <a:xfrm>
            <a:off x="9394769" y="2967370"/>
            <a:ext cx="851515" cy="531492"/>
          </a:xfrm>
          <a:prstGeom prst="rect">
            <a:avLst/>
          </a:prstGeom>
        </p:spPr>
        <p:txBody>
          <a:bodyPr wrap="none">
            <a:spAutoFit/>
          </a:bodyPr>
          <a:lstStyle/>
          <a:p>
            <a:pPr algn="ctr">
              <a:lnSpc>
                <a:spcPct val="120000"/>
              </a:lnSpc>
            </a:pPr>
            <a:r>
              <a:rPr lang="zh-CN" altLang="zh-CN" sz="2600" b="1" kern="100">
                <a:solidFill>
                  <a:srgbClr val="FF0000"/>
                </a:solidFill>
                <a:latin typeface="Times New Roman" panose="02020603050405020304" pitchFamily="18" charset="0"/>
                <a:ea typeface="微软雅黑" panose="020B0503020204020204" charset="-122"/>
                <a:cs typeface="+mn-ea"/>
                <a:sym typeface="+mn-lt"/>
              </a:rPr>
              <a:t>无序</a:t>
            </a:r>
            <a:endParaRPr lang="zh-CN" altLang="zh-CN" sz="2600" b="1" kern="100">
              <a:solidFill>
                <a:srgbClr val="FF0000"/>
              </a:solidFill>
              <a:latin typeface="Times New Roman" panose="02020603050405020304" pitchFamily="18" charset="0"/>
              <a:ea typeface="微软雅黑" panose="020B0503020204020204" charset="-122"/>
              <a:cs typeface="+mn-ea"/>
              <a:sym typeface="+mn-lt"/>
            </a:endParaRPr>
          </a:p>
        </p:txBody>
      </p:sp>
      <p:sp>
        <p:nvSpPr>
          <p:cNvPr id="10" name="矩形 9"/>
          <p:cNvSpPr/>
          <p:nvPr>
            <p:custDataLst>
              <p:tags r:id="rId9"/>
            </p:custDataLst>
          </p:nvPr>
        </p:nvSpPr>
        <p:spPr>
          <a:xfrm>
            <a:off x="9090143" y="2251770"/>
            <a:ext cx="1851789" cy="531492"/>
          </a:xfrm>
          <a:prstGeom prst="rect">
            <a:avLst/>
          </a:prstGeom>
        </p:spPr>
        <p:txBody>
          <a:bodyPr wrap="none">
            <a:spAutoFit/>
          </a:bodyPr>
          <a:lstStyle/>
          <a:p>
            <a:pPr algn="ctr">
              <a:lnSpc>
                <a:spcPct val="120000"/>
              </a:lnSpc>
            </a:pPr>
            <a:r>
              <a:rPr lang="zh-CN" altLang="zh-CN" sz="2600" b="1" kern="100">
                <a:solidFill>
                  <a:srgbClr val="FF0000"/>
                </a:solidFill>
                <a:latin typeface="Times New Roman" panose="02020603050405020304" pitchFamily="18" charset="0"/>
                <a:ea typeface="微软雅黑" panose="020B0503020204020204" charset="-122"/>
                <a:cs typeface="+mn-ea"/>
                <a:sym typeface="+mn-lt"/>
              </a:rPr>
              <a:t>周期性有序</a:t>
            </a:r>
            <a:endParaRPr lang="zh-CN" altLang="zh-CN" sz="2600" b="1" kern="100">
              <a:solidFill>
                <a:srgbClr val="FF0000"/>
              </a:solidFill>
              <a:latin typeface="Times New Roman" panose="02020603050405020304" pitchFamily="18" charset="0"/>
              <a:ea typeface="微软雅黑" panose="020B0503020204020204" charset="-122"/>
              <a:cs typeface="+mn-ea"/>
              <a:sym typeface="+mn-lt"/>
            </a:endParaRPr>
          </a:p>
        </p:txBody>
      </p:sp>
      <p:grpSp>
        <p:nvGrpSpPr>
          <p:cNvPr id="27" name="组合 26"/>
          <p:cNvGrpSpPr/>
          <p:nvPr>
            <p:custDataLst>
              <p:tags r:id="rId10"/>
            </p:custDataLst>
          </p:nvPr>
        </p:nvGrpSpPr>
        <p:grpSpPr>
          <a:xfrm>
            <a:off x="1558575" y="2285655"/>
            <a:ext cx="4077853" cy="551927"/>
            <a:chOff x="2229765" y="2433900"/>
            <a:chExt cx="4077853" cy="551927"/>
          </a:xfrm>
        </p:grpSpPr>
        <p:sp>
          <p:nvSpPr>
            <p:cNvPr id="4" name="矩形 3"/>
            <p:cNvSpPr/>
            <p:nvPr>
              <p:custDataLst>
                <p:tags r:id="rId11"/>
              </p:custDataLst>
            </p:nvPr>
          </p:nvSpPr>
          <p:spPr>
            <a:xfrm>
              <a:off x="2229765" y="2433900"/>
              <a:ext cx="518091" cy="531492"/>
            </a:xfrm>
            <a:prstGeom prst="rect">
              <a:avLst/>
            </a:prstGeom>
          </p:spPr>
          <p:txBody>
            <a:bodyPr wrap="none">
              <a:spAutoFit/>
            </a:bodyPr>
            <a:lstStyle/>
            <a:p>
              <a:pPr algn="ctr">
                <a:lnSpc>
                  <a:spcPct val="120000"/>
                </a:lnSpc>
              </a:pPr>
              <a:r>
                <a:rPr lang="zh-CN" altLang="zh-CN" sz="2600" b="1" kern="100">
                  <a:solidFill>
                    <a:srgbClr val="FF0000"/>
                  </a:solidFill>
                  <a:latin typeface="Times New Roman" panose="02020603050405020304" pitchFamily="18" charset="0"/>
                  <a:ea typeface="微软雅黑" panose="020B0503020204020204" charset="-122"/>
                  <a:cs typeface="+mn-ea"/>
                  <a:sym typeface="+mn-lt"/>
                </a:rPr>
                <a:t>有</a:t>
              </a:r>
              <a:endParaRPr lang="zh-CN" altLang="zh-CN" sz="2600" b="1" kern="100">
                <a:solidFill>
                  <a:srgbClr val="FF0000"/>
                </a:solidFill>
                <a:latin typeface="Times New Roman" panose="02020603050405020304" pitchFamily="18" charset="0"/>
                <a:ea typeface="微软雅黑" panose="020B0503020204020204" charset="-122"/>
                <a:cs typeface="+mn-ea"/>
                <a:sym typeface="+mn-lt"/>
              </a:endParaRPr>
            </a:p>
          </p:txBody>
        </p:sp>
        <p:sp>
          <p:nvSpPr>
            <p:cNvPr id="2" name="文本框 1"/>
            <p:cNvSpPr txBox="1"/>
            <p:nvPr>
              <p:custDataLst>
                <p:tags r:id="rId12"/>
              </p:custDataLst>
            </p:nvPr>
          </p:nvSpPr>
          <p:spPr>
            <a:xfrm>
              <a:off x="2567492" y="2454335"/>
              <a:ext cx="3740126" cy="531492"/>
            </a:xfrm>
            <a:prstGeom prst="rect">
              <a:avLst/>
            </a:prstGeom>
            <a:noFill/>
          </p:spPr>
          <p:txBody>
            <a:bodyPr wrap="none">
              <a:spAutoFit/>
            </a:bodyPr>
            <a:lstStyle/>
            <a:p>
              <a:pPr>
                <a:lnSpc>
                  <a:spcPct val="120000"/>
                </a:lnSpc>
              </a:pP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能自发呈现多面体外形</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a:t>
              </a:r>
              <a:endParaRPr lang="zh-CN" altLang="en-US" sz="2600" b="1">
                <a:latin typeface="Times New Roman" panose="02020603050405020304" pitchFamily="18" charset="0"/>
                <a:ea typeface="微软雅黑" panose="020B0503020204020204" charset="-122"/>
                <a:cs typeface="Times New Roman" panose="02020603050405020304" pitchFamily="18" charset="0"/>
                <a:sym typeface="+mn-lt"/>
              </a:endParaRPr>
            </a:p>
          </p:txBody>
        </p:sp>
      </p:grpSp>
      <p:grpSp>
        <p:nvGrpSpPr>
          <p:cNvPr id="28" name="组合 27"/>
          <p:cNvGrpSpPr/>
          <p:nvPr>
            <p:custDataLst>
              <p:tags r:id="rId13"/>
            </p:custDataLst>
          </p:nvPr>
        </p:nvGrpSpPr>
        <p:grpSpPr>
          <a:xfrm>
            <a:off x="1558575" y="3015099"/>
            <a:ext cx="4411278" cy="546528"/>
            <a:chOff x="2229765" y="3133728"/>
            <a:chExt cx="4411278" cy="546528"/>
          </a:xfrm>
        </p:grpSpPr>
        <p:sp>
          <p:nvSpPr>
            <p:cNvPr id="8" name="矩形 7"/>
            <p:cNvSpPr/>
            <p:nvPr>
              <p:custDataLst>
                <p:tags r:id="rId14"/>
              </p:custDataLst>
            </p:nvPr>
          </p:nvSpPr>
          <p:spPr>
            <a:xfrm>
              <a:off x="2229765" y="3133728"/>
              <a:ext cx="518091" cy="531492"/>
            </a:xfrm>
            <a:prstGeom prst="rect">
              <a:avLst/>
            </a:prstGeom>
          </p:spPr>
          <p:txBody>
            <a:bodyPr wrap="none">
              <a:spAutoFit/>
            </a:bodyPr>
            <a:lstStyle/>
            <a:p>
              <a:pPr algn="ctr">
                <a:lnSpc>
                  <a:spcPct val="120000"/>
                </a:lnSpc>
              </a:pPr>
              <a:r>
                <a:rPr lang="zh-CN" altLang="zh-CN" sz="2600" b="1" kern="100">
                  <a:solidFill>
                    <a:srgbClr val="FF0000"/>
                  </a:solidFill>
                  <a:latin typeface="Times New Roman" panose="02020603050405020304" pitchFamily="18" charset="0"/>
                  <a:ea typeface="微软雅黑" panose="020B0503020204020204" charset="-122"/>
                  <a:cs typeface="+mn-ea"/>
                  <a:sym typeface="+mn-lt"/>
                </a:rPr>
                <a:t>无</a:t>
              </a:r>
              <a:endParaRPr lang="zh-CN" altLang="zh-CN" sz="2600" b="1" kern="100">
                <a:solidFill>
                  <a:srgbClr val="FF0000"/>
                </a:solidFill>
                <a:latin typeface="Times New Roman" panose="02020603050405020304" pitchFamily="18" charset="0"/>
                <a:ea typeface="微软雅黑" panose="020B0503020204020204" charset="-122"/>
                <a:cs typeface="+mn-ea"/>
                <a:sym typeface="+mn-lt"/>
              </a:endParaRPr>
            </a:p>
          </p:txBody>
        </p:sp>
        <p:sp>
          <p:nvSpPr>
            <p:cNvPr id="11" name="文本框 10"/>
            <p:cNvSpPr txBox="1"/>
            <p:nvPr>
              <p:custDataLst>
                <p:tags r:id="rId15"/>
              </p:custDataLst>
            </p:nvPr>
          </p:nvSpPr>
          <p:spPr>
            <a:xfrm>
              <a:off x="2567492" y="3148764"/>
              <a:ext cx="4073551" cy="531492"/>
            </a:xfrm>
            <a:prstGeom prst="rect">
              <a:avLst/>
            </a:prstGeom>
            <a:noFill/>
          </p:spPr>
          <p:txBody>
            <a:bodyPr wrap="none">
              <a:spAutoFit/>
            </a:bodyPr>
            <a:lstStyle/>
            <a:p>
              <a:pPr algn="just">
                <a:lnSpc>
                  <a:spcPct val="120000"/>
                </a:lnSpc>
              </a:pP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不能自发呈现多面体外形</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a:t>
              </a:r>
              <a:endParaRPr lang="zh-CN" altLang="en-US" sz="2600" b="1">
                <a:latin typeface="Times New Roman" panose="02020603050405020304" pitchFamily="18" charset="0"/>
                <a:ea typeface="微软雅黑" panose="020B0503020204020204" charset="-122"/>
                <a:cs typeface="Times New Roman" panose="02020603050405020304" pitchFamily="18" charset="0"/>
                <a:sym typeface="+mn-lt"/>
              </a:endParaRPr>
            </a:p>
          </p:txBody>
        </p:sp>
      </p:grpSp>
      <p:grpSp>
        <p:nvGrpSpPr>
          <p:cNvPr id="22" name="组合 21"/>
          <p:cNvGrpSpPr/>
          <p:nvPr>
            <p:custDataLst>
              <p:tags r:id="rId16"/>
            </p:custDataLst>
          </p:nvPr>
        </p:nvGrpSpPr>
        <p:grpSpPr>
          <a:xfrm>
            <a:off x="772549" y="4134386"/>
            <a:ext cx="3872230" cy="2143125"/>
            <a:chOff x="1531620" y="4368066"/>
            <a:chExt cx="3872230" cy="2143125"/>
          </a:xfrm>
        </p:grpSpPr>
        <p:pic>
          <p:nvPicPr>
            <p:cNvPr id="1026" name="Picture 2"/>
            <p:cNvPicPr>
              <a:picLocks noChangeAspect="1" noChangeArrowheads="1"/>
            </p:cNvPicPr>
            <p:nvPr>
              <p:custDataLst>
                <p:tags r:id="rId17"/>
              </p:custDataLst>
            </p:nvPr>
          </p:nvPicPr>
          <p:blipFill>
            <a:blip r:embed="rId18"/>
            <a:stretch>
              <a:fillRect/>
            </a:stretch>
          </p:blipFill>
          <p:spPr bwMode="auto">
            <a:xfrm>
              <a:off x="1593850" y="4368066"/>
              <a:ext cx="3810000" cy="2143125"/>
            </a:xfrm>
            <a:prstGeom prst="rect">
              <a:avLst/>
            </a:prstGeom>
            <a:noFill/>
            <a:extLst>
              <a:ext uri="{909E8E84-426E-40DD-AFC4-6F175D3DCCD1}">
                <a14:hiddenFill xmlns:a14="http://schemas.microsoft.com/office/drawing/2010/main">
                  <a:solidFill>
                    <a:srgbClr val="FFFFFF"/>
                  </a:solidFill>
                </a14:hiddenFill>
              </a:ext>
            </a:extLst>
          </p:spPr>
        </p:pic>
        <p:sp>
          <p:nvSpPr>
            <p:cNvPr id="17" name="矩形 16"/>
            <p:cNvSpPr/>
            <p:nvPr>
              <p:custDataLst>
                <p:tags r:id="rId19"/>
              </p:custDataLst>
            </p:nvPr>
          </p:nvSpPr>
          <p:spPr>
            <a:xfrm>
              <a:off x="1531620" y="5899666"/>
              <a:ext cx="3872230" cy="50216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13" name="文本框 12"/>
            <p:cNvSpPr txBox="1"/>
            <p:nvPr>
              <p:custDataLst>
                <p:tags r:id="rId20"/>
              </p:custDataLst>
            </p:nvPr>
          </p:nvSpPr>
          <p:spPr>
            <a:xfrm>
              <a:off x="2605961" y="5919917"/>
              <a:ext cx="1723549" cy="497765"/>
            </a:xfrm>
            <a:prstGeom prst="rect">
              <a:avLst/>
            </a:prstGeom>
            <a:noFill/>
          </p:spPr>
          <p:txBody>
            <a:bodyPr wrap="none">
              <a:spAutoFit/>
            </a:bodyPr>
            <a:lstStyle/>
            <a:p>
              <a:pPr algn="ctr">
                <a:lnSpc>
                  <a:spcPct val="120000"/>
                </a:lnSpc>
              </a:pPr>
              <a:r>
                <a:rPr lang="zh-CN" altLang="en-US" sz="2400" b="1">
                  <a:latin typeface="Times New Roman" panose="02020603050405020304" pitchFamily="18" charset="0"/>
                  <a:ea typeface="微软雅黑" panose="020B0503020204020204" charset="-122"/>
                  <a:cs typeface="+mn-ea"/>
                  <a:sym typeface="+mn-lt"/>
                </a:rPr>
                <a:t>硫酸铜结晶</a:t>
              </a:r>
              <a:endParaRPr lang="zh-CN" altLang="en-US" sz="2400" b="1">
                <a:latin typeface="Times New Roman" panose="02020603050405020304" pitchFamily="18" charset="0"/>
                <a:ea typeface="微软雅黑" panose="020B0503020204020204" charset="-122"/>
                <a:cs typeface="+mn-ea"/>
                <a:sym typeface="+mn-lt"/>
              </a:endParaRPr>
            </a:p>
          </p:txBody>
        </p:sp>
      </p:grpSp>
      <p:grpSp>
        <p:nvGrpSpPr>
          <p:cNvPr id="20" name="组合 19"/>
          <p:cNvGrpSpPr/>
          <p:nvPr>
            <p:custDataLst>
              <p:tags r:id="rId21"/>
            </p:custDataLst>
          </p:nvPr>
        </p:nvGrpSpPr>
        <p:grpSpPr>
          <a:xfrm>
            <a:off x="7586269" y="4134386"/>
            <a:ext cx="3872230" cy="2143125"/>
            <a:chOff x="6757035" y="4368066"/>
            <a:chExt cx="3872230" cy="2143125"/>
          </a:xfrm>
        </p:grpSpPr>
        <p:pic>
          <p:nvPicPr>
            <p:cNvPr id="1028" name="Picture 4"/>
            <p:cNvPicPr>
              <a:picLocks noChangeAspect="1" noChangeArrowheads="1"/>
            </p:cNvPicPr>
            <p:nvPr>
              <p:custDataLst>
                <p:tags r:id="rId22"/>
              </p:custDataLst>
            </p:nvPr>
          </p:nvPicPr>
          <p:blipFill>
            <a:blip r:embed="rId23"/>
            <a:stretch>
              <a:fillRect/>
            </a:stretch>
          </p:blipFill>
          <p:spPr bwMode="auto">
            <a:xfrm>
              <a:off x="6788150" y="4368066"/>
              <a:ext cx="3810000" cy="2143125"/>
            </a:xfrm>
            <a:prstGeom prst="rect">
              <a:avLst/>
            </a:prstGeom>
            <a:noFill/>
            <a:extLst>
              <a:ext uri="{909E8E84-426E-40DD-AFC4-6F175D3DCCD1}">
                <a14:hiddenFill xmlns:a14="http://schemas.microsoft.com/office/drawing/2010/main">
                  <a:solidFill>
                    <a:srgbClr val="FFFFFF"/>
                  </a:solidFill>
                </a14:hiddenFill>
              </a:ext>
            </a:extLst>
          </p:spPr>
        </p:pic>
        <p:sp>
          <p:nvSpPr>
            <p:cNvPr id="19" name="矩形 18"/>
            <p:cNvSpPr/>
            <p:nvPr>
              <p:custDataLst>
                <p:tags r:id="rId24"/>
              </p:custDataLst>
            </p:nvPr>
          </p:nvSpPr>
          <p:spPr>
            <a:xfrm>
              <a:off x="6757035" y="5899666"/>
              <a:ext cx="3872230" cy="50216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15" name="文本框 14"/>
            <p:cNvSpPr txBox="1"/>
            <p:nvPr>
              <p:custDataLst>
                <p:tags r:id="rId25"/>
              </p:custDataLst>
            </p:nvPr>
          </p:nvSpPr>
          <p:spPr>
            <a:xfrm>
              <a:off x="7831376" y="5919917"/>
              <a:ext cx="1723549" cy="497765"/>
            </a:xfrm>
            <a:prstGeom prst="rect">
              <a:avLst/>
            </a:prstGeom>
            <a:noFill/>
          </p:spPr>
          <p:txBody>
            <a:bodyPr wrap="none">
              <a:spAutoFit/>
            </a:bodyPr>
            <a:lstStyle/>
            <a:p>
              <a:pPr algn="ctr">
                <a:lnSpc>
                  <a:spcPct val="120000"/>
                </a:lnSpc>
              </a:pPr>
              <a:r>
                <a:rPr lang="zh-CN" altLang="en-US" sz="2400" b="1">
                  <a:latin typeface="Times New Roman" panose="02020603050405020304" pitchFamily="18" charset="0"/>
                  <a:ea typeface="微软雅黑" panose="020B0503020204020204" charset="-122"/>
                  <a:cs typeface="+mn-ea"/>
                  <a:sym typeface="+mn-lt"/>
                </a:rPr>
                <a:t>醋酸钠结晶</a:t>
              </a:r>
              <a:endParaRPr lang="zh-CN" altLang="en-US" sz="2400" b="1">
                <a:latin typeface="Times New Roman" panose="02020603050405020304" pitchFamily="18" charset="0"/>
                <a:ea typeface="微软雅黑" panose="020B0503020204020204" charset="-122"/>
                <a:cs typeface="+mn-ea"/>
                <a:sym typeface="+mn-lt"/>
              </a:endParaRPr>
            </a:p>
          </p:txBody>
        </p:sp>
      </p:grpSp>
      <p:sp>
        <p:nvSpPr>
          <p:cNvPr id="24" name="文本框 23"/>
          <p:cNvSpPr txBox="1"/>
          <p:nvPr>
            <p:custDataLst>
              <p:tags r:id="rId26"/>
            </p:custDataLst>
          </p:nvPr>
        </p:nvSpPr>
        <p:spPr>
          <a:xfrm>
            <a:off x="5471160" y="4957632"/>
            <a:ext cx="1249680" cy="607695"/>
          </a:xfrm>
          <a:prstGeom prst="rect">
            <a:avLst/>
          </a:prstGeom>
          <a:solidFill>
            <a:srgbClr val="E6F3FF"/>
          </a:solidFill>
          <a:ln w="12700">
            <a:solidFill>
              <a:schemeClr val="tx1"/>
            </a:solidFill>
            <a:prstDash val="dash"/>
          </a:ln>
        </p:spPr>
        <p:txBody>
          <a:bodyPr wrap="none" anchor="ctr" anchorCtr="0">
            <a:spAutoFit/>
          </a:bodyPr>
          <a:lstStyle/>
          <a:p>
            <a:pPr algn="ctr">
              <a:lnSpc>
                <a:spcPct val="120000"/>
              </a:lnSpc>
            </a:pPr>
            <a:r>
              <a:rPr lang="zh-CN" altLang="en-US" sz="2800" b="1">
                <a:latin typeface="Times New Roman" panose="02020603050405020304" pitchFamily="18" charset="0"/>
                <a:ea typeface="微软雅黑" panose="020B0503020204020204" charset="-122"/>
                <a:cs typeface="+mn-ea"/>
                <a:sym typeface="+mn-lt"/>
              </a:rPr>
              <a:t>自范性</a:t>
            </a:r>
            <a:endParaRPr lang="zh-CN" altLang="en-US" sz="2800" b="1">
              <a:latin typeface="Times New Roman" panose="02020603050405020304" pitchFamily="18" charset="0"/>
              <a:ea typeface="微软雅黑" panose="020B050302020402020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500" fill="hold"/>
                                        <p:tgtEl>
                                          <p:spTgt spid="22"/>
                                        </p:tgtEl>
                                        <p:attrNameLst>
                                          <p:attrName>ppt_w</p:attrName>
                                        </p:attrNameLst>
                                      </p:cBhvr>
                                      <p:tavLst>
                                        <p:tav tm="0">
                                          <p:val>
                                            <p:fltVal val="0"/>
                                          </p:val>
                                        </p:tav>
                                        <p:tav tm="100000">
                                          <p:val>
                                            <p:strVal val="#ppt_w"/>
                                          </p:val>
                                        </p:tav>
                                      </p:tavLst>
                                    </p:anim>
                                    <p:anim calcmode="lin" valueType="num">
                                      <p:cBhvr>
                                        <p:cTn id="28" dur="500" fill="hold"/>
                                        <p:tgtEl>
                                          <p:spTgt spid="22"/>
                                        </p:tgtEl>
                                        <p:attrNameLst>
                                          <p:attrName>ppt_h</p:attrName>
                                        </p:attrNameLst>
                                      </p:cBhvr>
                                      <p:tavLst>
                                        <p:tav tm="0">
                                          <p:val>
                                            <p:fltVal val="0"/>
                                          </p:val>
                                        </p:tav>
                                        <p:tav tm="100000">
                                          <p:val>
                                            <p:strVal val="#ppt_h"/>
                                          </p:val>
                                        </p:tav>
                                      </p:tavLst>
                                    </p:anim>
                                    <p:animEffect transition="in" filter="fade">
                                      <p:cBhvr>
                                        <p:cTn id="29" dur="500"/>
                                        <p:tgtEl>
                                          <p:spTgt spid="22"/>
                                        </p:tgtEl>
                                      </p:cBhvr>
                                    </p:animEffect>
                                  </p:childTnLst>
                                </p:cTn>
                              </p:par>
                              <p:par>
                                <p:cTn id="30" presetID="53" presetClass="entr" presetSubtype="16"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500" fill="hold"/>
                                        <p:tgtEl>
                                          <p:spTgt spid="20"/>
                                        </p:tgtEl>
                                        <p:attrNameLst>
                                          <p:attrName>ppt_w</p:attrName>
                                        </p:attrNameLst>
                                      </p:cBhvr>
                                      <p:tavLst>
                                        <p:tav tm="0">
                                          <p:val>
                                            <p:fltVal val="0"/>
                                          </p:val>
                                        </p:tav>
                                        <p:tav tm="100000">
                                          <p:val>
                                            <p:strVal val="#ppt_w"/>
                                          </p:val>
                                        </p:tav>
                                      </p:tavLst>
                                    </p:anim>
                                    <p:anim calcmode="lin" valueType="num">
                                      <p:cBhvr>
                                        <p:cTn id="33" dur="500" fill="hold"/>
                                        <p:tgtEl>
                                          <p:spTgt spid="20"/>
                                        </p:tgtEl>
                                        <p:attrNameLst>
                                          <p:attrName>ppt_h</p:attrName>
                                        </p:attrNameLst>
                                      </p:cBhvr>
                                      <p:tavLst>
                                        <p:tav tm="0">
                                          <p:val>
                                            <p:fltVal val="0"/>
                                          </p:val>
                                        </p:tav>
                                        <p:tav tm="100000">
                                          <p:val>
                                            <p:strVal val="#ppt_h"/>
                                          </p:val>
                                        </p:tav>
                                      </p:tavLst>
                                    </p:anim>
                                    <p:animEffect transition="in" filter="fade">
                                      <p:cBhvr>
                                        <p:cTn id="34" dur="500"/>
                                        <p:tgtEl>
                                          <p:spTgt spid="20"/>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p:cTn id="37" dur="500" fill="hold"/>
                                        <p:tgtEl>
                                          <p:spTgt spid="24"/>
                                        </p:tgtEl>
                                        <p:attrNameLst>
                                          <p:attrName>ppt_w</p:attrName>
                                        </p:attrNameLst>
                                      </p:cBhvr>
                                      <p:tavLst>
                                        <p:tav tm="0">
                                          <p:val>
                                            <p:fltVal val="0"/>
                                          </p:val>
                                        </p:tav>
                                        <p:tav tm="100000">
                                          <p:val>
                                            <p:strVal val="#ppt_w"/>
                                          </p:val>
                                        </p:tav>
                                      </p:tavLst>
                                    </p:anim>
                                    <p:anim calcmode="lin" valueType="num">
                                      <p:cBhvr>
                                        <p:cTn id="38" dur="500" fill="hold"/>
                                        <p:tgtEl>
                                          <p:spTgt spid="24"/>
                                        </p:tgtEl>
                                        <p:attrNameLst>
                                          <p:attrName>ppt_h</p:attrName>
                                        </p:attrNameLst>
                                      </p:cBhvr>
                                      <p:tavLst>
                                        <p:tav tm="0">
                                          <p:val>
                                            <p:fltVal val="0"/>
                                          </p:val>
                                        </p:tav>
                                        <p:tav tm="100000">
                                          <p:val>
                                            <p:strVal val="#ppt_h"/>
                                          </p:val>
                                        </p:tav>
                                      </p:tavLst>
                                    </p:anim>
                                    <p:animEffect transition="in" filter="fade">
                                      <p:cBhvr>
                                        <p:cTn id="39" dur="500"/>
                                        <p:tgtEl>
                                          <p:spTgt spid="24"/>
                                        </p:tgtEl>
                                      </p:cBhvr>
                                    </p:animEffect>
                                  </p:childTnLst>
                                </p:cTn>
                              </p:par>
                              <p:par>
                                <p:cTn id="40" presetID="53" presetClass="entr" presetSubtype="16"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810260" y="868680"/>
            <a:ext cx="8569960" cy="612140"/>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pPr lvl="0" algn="l">
              <a:buClrTx/>
              <a:buSzTx/>
              <a:buFontTx/>
            </a:pPr>
            <a:r>
              <a:rPr lang="en-US" altLang="zh-CN" b="1" smtClean="0">
                <a:solidFill>
                  <a:srgbClr val="C00000"/>
                </a:solidFill>
                <a:ea typeface="微软雅黑" panose="020B0503020204020204" charset="-122"/>
                <a:sym typeface="+mn-ea"/>
              </a:rPr>
              <a:t>【思考1】</a:t>
            </a:r>
            <a:r>
              <a:rPr lang="zh-CN" altLang="en-US" b="1">
                <a:solidFill>
                  <a:srgbClr val="014C96"/>
                </a:solidFill>
                <a:ea typeface="微软雅黑" panose="020B0503020204020204" charset="-122"/>
                <a:sym typeface="+mn-ea"/>
              </a:rPr>
              <a:t>从微观来看，晶体为什么具有自范性呢？</a:t>
            </a:r>
            <a:endParaRPr lang="zh-CN" altLang="en-US" b="1">
              <a:solidFill>
                <a:srgbClr val="014C96"/>
              </a:solidFill>
              <a:ea typeface="微软雅黑" panose="020B0503020204020204" charset="-122"/>
              <a:sym typeface="+mn-ea"/>
            </a:endParaRPr>
          </a:p>
        </p:txBody>
      </p:sp>
      <p:sp>
        <p:nvSpPr>
          <p:cNvPr id="9" name="文本框 8"/>
          <p:cNvSpPr txBox="1"/>
          <p:nvPr>
            <p:custDataLst>
              <p:tags r:id="rId2"/>
            </p:custDataLst>
          </p:nvPr>
        </p:nvSpPr>
        <p:spPr>
          <a:xfrm>
            <a:off x="6358890" y="1786255"/>
            <a:ext cx="5323205" cy="1863725"/>
          </a:xfrm>
          <a:prstGeom prst="rect">
            <a:avLst/>
          </a:prstGeom>
          <a:noFill/>
        </p:spPr>
        <p:txBody>
          <a:bodyPr wrap="square" rtlCol="0">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pPr>
              <a:lnSpc>
                <a:spcPct val="120000"/>
              </a:lnSpc>
            </a:pPr>
            <a:r>
              <a:rPr lang="zh-CN" altLang="en-US" sz="2400"/>
              <a:t>本质上，晶体的自范性是</a:t>
            </a:r>
            <a:r>
              <a:rPr lang="zh-CN" altLang="en-US" sz="2400">
                <a:solidFill>
                  <a:srgbClr val="C00000"/>
                </a:solidFill>
              </a:rPr>
              <a:t>晶体中粒子在微观空间里呈现周期性的有序排列的宏观表象</a:t>
            </a:r>
            <a:r>
              <a:rPr lang="zh-CN" altLang="en-US" sz="2400"/>
              <a:t>。相反，</a:t>
            </a:r>
            <a:r>
              <a:rPr lang="zh-CN" altLang="en-US" sz="2400">
                <a:solidFill>
                  <a:srgbClr val="C00000"/>
                </a:solidFill>
              </a:rPr>
              <a:t>非晶体</a:t>
            </a:r>
            <a:r>
              <a:rPr lang="zh-CN" altLang="en-US" sz="2400"/>
              <a:t>中粒子的排列则相对无序，因而</a:t>
            </a:r>
            <a:r>
              <a:rPr lang="zh-CN" altLang="en-US" sz="2400">
                <a:solidFill>
                  <a:srgbClr val="C00000"/>
                </a:solidFill>
              </a:rPr>
              <a:t>无自范性</a:t>
            </a:r>
            <a:r>
              <a:rPr lang="zh-CN" altLang="en-US" sz="2400"/>
              <a:t>。</a:t>
            </a:r>
            <a:endParaRPr lang="zh-CN" altLang="en-US" sz="2400"/>
          </a:p>
        </p:txBody>
      </p:sp>
      <p:grpSp>
        <p:nvGrpSpPr>
          <p:cNvPr id="2" name="组合 1"/>
          <p:cNvGrpSpPr/>
          <p:nvPr>
            <p:custDataLst>
              <p:tags r:id="rId3"/>
            </p:custDataLst>
          </p:nvPr>
        </p:nvGrpSpPr>
        <p:grpSpPr>
          <a:xfrm>
            <a:off x="620125" y="1494790"/>
            <a:ext cx="5055870" cy="2700619"/>
            <a:chOff x="1032" y="2663"/>
            <a:chExt cx="9002" cy="6080"/>
          </a:xfrm>
        </p:grpSpPr>
        <p:sp>
          <p:nvSpPr>
            <p:cNvPr id="16" name="文本框 15"/>
            <p:cNvSpPr txBox="1"/>
            <p:nvPr>
              <p:custDataLst>
                <p:tags r:id="rId4"/>
              </p:custDataLst>
            </p:nvPr>
          </p:nvSpPr>
          <p:spPr>
            <a:xfrm>
              <a:off x="1032" y="7707"/>
              <a:ext cx="8925" cy="1036"/>
            </a:xfrm>
            <a:prstGeom prst="rect">
              <a:avLst/>
            </a:prstGeom>
            <a:noFill/>
          </p:spPr>
          <p:txBody>
            <a:bodyPr wrap="square" rtlCol="0">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r>
                <a:rPr lang="zh-CN" altLang="en-US" sz="2400"/>
                <a:t>晶体</a:t>
              </a:r>
              <a:r>
                <a:rPr lang="en-US" altLang="zh-CN" sz="2400" b="1"/>
                <a:t>SiO</a:t>
              </a:r>
              <a:r>
                <a:rPr lang="en-US" altLang="zh-CN" sz="2400" b="1" baseline="-25000"/>
                <a:t>2</a:t>
              </a:r>
              <a:r>
                <a:rPr lang="zh-CN" altLang="en-US" sz="2400"/>
                <a:t>和非晶体</a:t>
              </a:r>
              <a:r>
                <a:rPr lang="en-US" altLang="zh-CN" sz="2400" b="1"/>
                <a:t>SiO</a:t>
              </a:r>
              <a:r>
                <a:rPr lang="en-US" altLang="zh-CN" sz="2400" b="1" baseline="-25000"/>
                <a:t>2</a:t>
              </a:r>
              <a:r>
                <a:rPr lang="zh-CN" altLang="en-US" sz="2400"/>
                <a:t>投影示意图</a:t>
              </a:r>
              <a:endParaRPr lang="zh-CN" altLang="en-US" sz="2400"/>
            </a:p>
          </p:txBody>
        </p:sp>
        <p:pic>
          <p:nvPicPr>
            <p:cNvPr id="93191" name="图片 3"/>
            <p:cNvPicPr>
              <a:picLocks noChangeAspect="1"/>
            </p:cNvPicPr>
            <p:nvPr>
              <p:custDataLst>
                <p:tags r:id="rId5"/>
              </p:custDataLst>
            </p:nvPr>
          </p:nvPicPr>
          <p:blipFill>
            <a:blip r:embed="rId6"/>
            <a:srcRect b="11326"/>
            <a:stretch>
              <a:fillRect/>
            </a:stretch>
          </p:blipFill>
          <p:spPr>
            <a:xfrm>
              <a:off x="1032" y="2663"/>
              <a:ext cx="9002" cy="5043"/>
            </a:xfrm>
            <a:prstGeom prst="rect">
              <a:avLst/>
            </a:prstGeom>
            <a:noFill/>
            <a:ln w="9525">
              <a:noFill/>
            </a:ln>
          </p:spPr>
        </p:pic>
      </p:grpSp>
      <p:sp>
        <p:nvSpPr>
          <p:cNvPr id="8" name="文本框 7"/>
          <p:cNvSpPr txBox="1"/>
          <p:nvPr>
            <p:custDataLst>
              <p:tags r:id="rId7"/>
            </p:custDataLst>
          </p:nvPr>
        </p:nvSpPr>
        <p:spPr>
          <a:xfrm>
            <a:off x="161925" y="4257040"/>
            <a:ext cx="8053705" cy="1214755"/>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pPr lvl="0" algn="l">
              <a:lnSpc>
                <a:spcPct val="120000"/>
              </a:lnSpc>
              <a:buClrTx/>
              <a:buSzTx/>
              <a:buFontTx/>
            </a:pPr>
            <a:r>
              <a:rPr lang="en-US" altLang="zh-CN" b="1" smtClean="0">
                <a:solidFill>
                  <a:srgbClr val="C00000"/>
                </a:solidFill>
                <a:ea typeface="微软雅黑" panose="020B0503020204020204" charset="-122"/>
                <a:sym typeface="+mn-ea"/>
              </a:rPr>
              <a:t>【思考2】</a:t>
            </a:r>
            <a:r>
              <a:rPr lang="zh-CN" altLang="en-US" b="1">
                <a:solidFill>
                  <a:srgbClr val="014C96"/>
                </a:solidFill>
                <a:ea typeface="微软雅黑" panose="020B0503020204020204" charset="-122"/>
                <a:sym typeface="+mn-ea"/>
              </a:rPr>
              <a:t>某同学找到的一张玻璃结构的示意图，根据这张图判断玻璃是不是晶体？为什么？</a:t>
            </a:r>
            <a:endParaRPr lang="en-US" altLang="zh-CN" b="1" smtClean="0">
              <a:solidFill>
                <a:srgbClr val="C00000"/>
              </a:solidFill>
              <a:ea typeface="微软雅黑" panose="020B0503020204020204" charset="-122"/>
              <a:sym typeface="+mn-ea"/>
            </a:endParaRPr>
          </a:p>
        </p:txBody>
      </p:sp>
      <p:grpSp>
        <p:nvGrpSpPr>
          <p:cNvPr id="10" name="组合 9"/>
          <p:cNvGrpSpPr/>
          <p:nvPr>
            <p:custDataLst>
              <p:tags r:id="rId8"/>
            </p:custDataLst>
          </p:nvPr>
        </p:nvGrpSpPr>
        <p:grpSpPr>
          <a:xfrm>
            <a:off x="8439785" y="3828415"/>
            <a:ext cx="3091815" cy="2489200"/>
            <a:chOff x="14011" y="1092"/>
            <a:chExt cx="4869" cy="3920"/>
          </a:xfrm>
        </p:grpSpPr>
        <p:sp>
          <p:nvSpPr>
            <p:cNvPr id="11" name="文本框 10"/>
            <p:cNvSpPr txBox="1"/>
            <p:nvPr>
              <p:custDataLst>
                <p:tags r:id="rId9"/>
              </p:custDataLst>
            </p:nvPr>
          </p:nvSpPr>
          <p:spPr>
            <a:xfrm>
              <a:off x="14102" y="4287"/>
              <a:ext cx="4778" cy="7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r>
                <a:rPr lang="zh-CN" altLang="en-US" sz="2400"/>
                <a:t>玻璃的结构示意图</a:t>
              </a:r>
              <a:endParaRPr lang="zh-CN" altLang="en-US" sz="2400"/>
            </a:p>
          </p:txBody>
        </p:sp>
        <p:graphicFrame>
          <p:nvGraphicFramePr>
            <p:cNvPr id="94210" name="对象 22529"/>
            <p:cNvGraphicFramePr>
              <a:graphicFrameLocks noChangeAspect="1"/>
            </p:cNvGraphicFramePr>
            <p:nvPr>
              <p:custDataLst>
                <p:tags r:id="rId10"/>
              </p:custDataLst>
            </p:nvPr>
          </p:nvGraphicFramePr>
          <p:xfrm>
            <a:off x="14011" y="1092"/>
            <a:ext cx="4675" cy="3262"/>
          </p:xfrm>
          <a:graphic>
            <a:graphicData uri="http://schemas.openxmlformats.org/presentationml/2006/ole">
              <mc:AlternateContent xmlns:mc="http://schemas.openxmlformats.org/markup-compatibility/2006">
                <mc:Choice xmlns:v="urn:schemas-microsoft-com:vml" Requires="v">
                  <p:oleObj spid="_x0000_s1044" name="" r:id="rId11" imgW="1866900" imgH="1409700" progId="Paint.Picture">
                    <p:embed/>
                  </p:oleObj>
                </mc:Choice>
                <mc:Fallback>
                  <p:oleObj name="" r:id="rId11" imgW="1866900" imgH="1409700" progId="Paint.Picture">
                    <p:embed/>
                    <p:pic>
                      <p:nvPicPr>
                        <p:cNvPr id="0" name="OLE substitute image"/>
                        <p:cNvPicPr/>
                        <p:nvPr/>
                      </p:nvPicPr>
                      <p:blipFill>
                        <a:blip r:embed="rId12">
                          <a:lum bright="6000" contrast="6000"/>
                        </a:blip>
                        <a:stretch>
                          <a:fillRect/>
                        </a:stretch>
                      </p:blipFill>
                      <p:spPr>
                        <a:xfrm>
                          <a:off x="14011" y="1092"/>
                          <a:ext cx="4675" cy="3262"/>
                        </a:xfrm>
                        <a:prstGeom prst="rect">
                          <a:avLst/>
                        </a:prstGeom>
                        <a:noFill/>
                        <a:ln w="38100">
                          <a:noFill/>
                          <a:miter/>
                        </a:ln>
                      </p:spPr>
                    </p:pic>
                  </p:oleObj>
                </mc:Fallback>
              </mc:AlternateContent>
            </a:graphicData>
          </a:graphic>
        </p:graphicFrame>
      </p:grpSp>
      <p:sp>
        <p:nvSpPr>
          <p:cNvPr id="94213" name="TextBox 5"/>
          <p:cNvSpPr/>
          <p:nvPr>
            <p:custDataLst>
              <p:tags r:id="rId13"/>
            </p:custDataLst>
          </p:nvPr>
        </p:nvSpPr>
        <p:spPr>
          <a:xfrm>
            <a:off x="161925" y="5762625"/>
            <a:ext cx="7825105" cy="521970"/>
          </a:xfrm>
          <a:prstGeom prst="rect">
            <a:avLst/>
          </a:prstGeom>
          <a:noFill/>
          <a:ln w="9525">
            <a:noFill/>
          </a:ln>
        </p:spPr>
        <p:txBody>
          <a:bodyPr wrap="square" anchor="t" anchorCtr="0">
            <a:spAutoFit/>
          </a:bodyPr>
          <a:lstStyle/>
          <a:p>
            <a:pPr indent="0" defTabSz="914400" fontAlgn="auto">
              <a:buClrTx/>
              <a:buSzTx/>
              <a:buFontTx/>
              <a:buNone/>
            </a:pPr>
            <a:r>
              <a:rPr lang="zh-CN" altLang="en-US" sz="2800" u="none">
                <a:gradFill>
                  <a:gsLst>
                    <a:gs pos="0">
                      <a:srgbClr val="E30000"/>
                    </a:gs>
                    <a:gs pos="100000">
                      <a:srgbClr val="760303"/>
                    </a:gs>
                  </a:gsLst>
                  <a:lin scaled="0"/>
                </a:gradFill>
                <a:latin typeface="汉仪颜楷简" panose="00020600040101010101" charset="-122"/>
                <a:ea typeface="汉仪颜楷简" panose="00020600040101010101" charset="-122"/>
                <a:sym typeface="Wingdings" panose="05000000000000000000" pitchFamily="2" charset="2"/>
              </a:rPr>
              <a:t>不是晶体，因为微观结构中的原子排序是无序的。</a:t>
            </a:r>
            <a:endParaRPr lang="zh-CN" altLang="en-US" sz="2800" u="none">
              <a:gradFill>
                <a:gsLst>
                  <a:gs pos="0">
                    <a:srgbClr val="E30000"/>
                  </a:gs>
                  <a:gs pos="100000">
                    <a:srgbClr val="760303"/>
                  </a:gs>
                </a:gsLst>
                <a:lin scaled="0"/>
              </a:gradFill>
              <a:latin typeface="汉仪颜楷简" panose="00020600040101010101" charset="-122"/>
              <a:ea typeface="汉仪颜楷简" panose="00020600040101010101" charset="-122"/>
              <a:sym typeface="Wingdings" panose="05000000000000000000" pitchFamily="2" charset="2"/>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linds(horizontal)">
                                      <p:cBhvr>
                                        <p:cTn id="11" dur="500"/>
                                        <p:tgtEl>
                                          <p:spTgt spid="8"/>
                                        </p:tgtEl>
                                      </p:cBhvr>
                                    </p:animEffect>
                                  </p:childTnLst>
                                </p:cTn>
                              </p:par>
                              <p:par>
                                <p:cTn id="12" presetID="3" presetClass="entr" presetSubtype="1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linds(horizont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4213"/>
                                        </p:tgtEl>
                                        <p:attrNameLst>
                                          <p:attrName>style.visibility</p:attrName>
                                        </p:attrNameLst>
                                      </p:cBhvr>
                                      <p:to>
                                        <p:strVal val="visible"/>
                                      </p:to>
                                    </p:set>
                                    <p:anim calcmode="lin" valueType="num">
                                      <p:cBhvr additive="base">
                                        <p:cTn id="19" dur="500" fill="hold"/>
                                        <p:tgtEl>
                                          <p:spTgt spid="94213"/>
                                        </p:tgtEl>
                                        <p:attrNameLst>
                                          <p:attrName>ppt_x</p:attrName>
                                        </p:attrNameLst>
                                      </p:cBhvr>
                                      <p:tavLst>
                                        <p:tav tm="0">
                                          <p:val>
                                            <p:strVal val="#ppt_x"/>
                                          </p:val>
                                        </p:tav>
                                        <p:tav tm="100000">
                                          <p:val>
                                            <p:strVal val="#ppt_x"/>
                                          </p:val>
                                        </p:tav>
                                      </p:tavLst>
                                    </p:anim>
                                    <p:anim calcmode="lin" valueType="num">
                                      <p:cBhvr additive="base">
                                        <p:cTn id="20" dur="500" fill="hold"/>
                                        <p:tgtEl>
                                          <p:spTgt spid="942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animBg="1"/>
      <p:bldP spid="942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94212" name="矩形 4"/>
          <p:cNvSpPr txBox="1"/>
          <p:nvPr>
            <p:custDataLst>
              <p:tags r:id="rId5"/>
            </p:custDataLst>
          </p:nvPr>
        </p:nvSpPr>
        <p:spPr>
          <a:xfrm>
            <a:off x="480695" y="955358"/>
            <a:ext cx="8778240" cy="655320"/>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pPr lvl="0" algn="l">
              <a:lnSpc>
                <a:spcPct val="110000"/>
              </a:lnSpc>
              <a:buClrTx/>
              <a:buSzTx/>
              <a:buFontTx/>
            </a:pPr>
            <a:r>
              <a:rPr lang="en-US" altLang="zh-CN" b="1" smtClean="0">
                <a:solidFill>
                  <a:srgbClr val="C00000"/>
                </a:solidFill>
                <a:ea typeface="微软雅黑" panose="020B0503020204020204" charset="-122"/>
                <a:sym typeface="+mn-ea"/>
              </a:rPr>
              <a:t>【思考3】</a:t>
            </a:r>
            <a:r>
              <a:rPr lang="zh-CN" altLang="en-US" b="1">
                <a:solidFill>
                  <a:srgbClr val="014C96"/>
                </a:solidFill>
                <a:ea typeface="微软雅黑" panose="020B0503020204020204" charset="-122"/>
                <a:sym typeface="+mn-ea"/>
              </a:rPr>
              <a:t>晶体除了具有自范性，还具有哪些特点?</a:t>
            </a:r>
            <a:endParaRPr lang="zh-CN" altLang="en-US" b="1">
              <a:solidFill>
                <a:srgbClr val="014C96"/>
              </a:solidFill>
              <a:ea typeface="微软雅黑" panose="020B0503020204020204" charset="-122"/>
              <a:sym typeface="+mn-ea"/>
            </a:endParaRPr>
          </a:p>
        </p:txBody>
      </p:sp>
      <p:sp>
        <p:nvSpPr>
          <p:cNvPr id="17" name="矩形 16"/>
          <p:cNvSpPr/>
          <p:nvPr>
            <p:custDataLst>
              <p:tags r:id="rId6"/>
            </p:custDataLst>
          </p:nvPr>
        </p:nvSpPr>
        <p:spPr bwMode="auto">
          <a:xfrm>
            <a:off x="420370" y="1684020"/>
            <a:ext cx="405765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3、晶体的</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其他</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特性</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23" name="Rectangle 11"/>
          <p:cNvSpPr>
            <a:spLocks noChangeArrowheads="1"/>
          </p:cNvSpPr>
          <p:nvPr>
            <p:custDataLst>
              <p:tags r:id="rId7"/>
            </p:custDataLst>
          </p:nvPr>
        </p:nvSpPr>
        <p:spPr bwMode="auto">
          <a:xfrm>
            <a:off x="1226185" y="2850515"/>
            <a:ext cx="1003427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400" b="1" smtClean="0">
                <a:solidFill>
                  <a:srgbClr val="0000CC"/>
                </a:solidFill>
                <a:latin typeface="微软雅黑" panose="020B0503020204020204" charset="-122"/>
                <a:ea typeface="微软雅黑" panose="020B0503020204020204" charset="-122"/>
                <a:cs typeface="Times New Roman" panose="02020603050405020304" pitchFamily="18" charset="0"/>
              </a:rPr>
              <a:t>力学</a:t>
            </a:r>
            <a:r>
              <a:rPr lang="en-US" altLang="zh-CN" sz="2400" b="1" smtClean="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en-US" sz="2400" b="1" smtClean="0">
                <a:solidFill>
                  <a:srgbClr val="C00000"/>
                </a:solidFill>
                <a:latin typeface="微软雅黑" panose="020B0503020204020204" charset="-122"/>
                <a:ea typeface="微软雅黑" panose="020B0503020204020204" charset="-122"/>
                <a:cs typeface="Times New Roman" panose="02020603050405020304" pitchFamily="18" charset="0"/>
              </a:rPr>
              <a:t>强度等</a:t>
            </a:r>
            <a:r>
              <a:rPr lang="en-US" altLang="zh-CN" sz="2400" b="1" smtClean="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en-US" sz="2400" b="1" smtClean="0">
                <a:solidFill>
                  <a:srgbClr val="0000CC"/>
                </a:solidFill>
                <a:latin typeface="微软雅黑" panose="020B0503020204020204" charset="-122"/>
                <a:ea typeface="微软雅黑" panose="020B0503020204020204" charset="-122"/>
                <a:cs typeface="Times New Roman" panose="02020603050405020304" pitchFamily="18" charset="0"/>
              </a:rPr>
              <a:t>、光学</a:t>
            </a:r>
            <a:r>
              <a:rPr lang="en-US" altLang="zh-CN" sz="2400" b="1" smtClean="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en-US" sz="2400" b="1" smtClean="0">
                <a:solidFill>
                  <a:srgbClr val="C00000"/>
                </a:solidFill>
                <a:latin typeface="微软雅黑" panose="020B0503020204020204" charset="-122"/>
                <a:ea typeface="微软雅黑" panose="020B0503020204020204" charset="-122"/>
                <a:cs typeface="Times New Roman" panose="02020603050405020304" pitchFamily="18" charset="0"/>
              </a:rPr>
              <a:t>折射率等</a:t>
            </a:r>
            <a:r>
              <a:rPr lang="en-US" altLang="zh-CN" sz="2400" b="1" smtClean="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en-US" sz="2400" b="1" smtClean="0">
                <a:solidFill>
                  <a:srgbClr val="0000CC"/>
                </a:solidFill>
                <a:latin typeface="微软雅黑" panose="020B0503020204020204" charset="-122"/>
                <a:ea typeface="微软雅黑" panose="020B0503020204020204" charset="-122"/>
                <a:cs typeface="Times New Roman" panose="02020603050405020304" pitchFamily="18" charset="0"/>
              </a:rPr>
              <a:t>、热学</a:t>
            </a:r>
            <a:r>
              <a:rPr lang="en-US" altLang="zh-CN" sz="2400" b="1" smtClean="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en-US" sz="2400" b="1" smtClean="0">
                <a:solidFill>
                  <a:srgbClr val="C00000"/>
                </a:solidFill>
                <a:latin typeface="微软雅黑" panose="020B0503020204020204" charset="-122"/>
                <a:ea typeface="微软雅黑" panose="020B0503020204020204" charset="-122"/>
                <a:cs typeface="Times New Roman" panose="02020603050405020304" pitchFamily="18" charset="0"/>
              </a:rPr>
              <a:t>导热性等</a:t>
            </a:r>
            <a:r>
              <a:rPr lang="en-US" altLang="zh-CN" sz="2400" b="1" smtClean="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en-US" sz="2400" b="1" smtClean="0">
                <a:solidFill>
                  <a:srgbClr val="0000CC"/>
                </a:solidFill>
                <a:latin typeface="微软雅黑" panose="020B0503020204020204" charset="-122"/>
                <a:ea typeface="微软雅黑" panose="020B0503020204020204" charset="-122"/>
                <a:cs typeface="Times New Roman" panose="02020603050405020304" pitchFamily="18" charset="0"/>
              </a:rPr>
              <a:t>、电学</a:t>
            </a:r>
            <a:r>
              <a:rPr lang="en-US" altLang="zh-CN" sz="2400" b="1" smtClean="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en-US" sz="2400" b="1" smtClean="0">
                <a:solidFill>
                  <a:srgbClr val="C00000"/>
                </a:solidFill>
                <a:latin typeface="微软雅黑" panose="020B0503020204020204" charset="-122"/>
                <a:ea typeface="微软雅黑" panose="020B0503020204020204" charset="-122"/>
                <a:cs typeface="Times New Roman" panose="02020603050405020304" pitchFamily="18" charset="0"/>
              </a:rPr>
              <a:t>导电性</a:t>
            </a:r>
            <a:r>
              <a:rPr lang="en-US" altLang="zh-CN" sz="2400" b="1" smtClean="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en-US" sz="2400" b="1" smtClean="0">
                <a:solidFill>
                  <a:srgbClr val="0000CC"/>
                </a:solidFill>
                <a:latin typeface="微软雅黑" panose="020B0503020204020204" charset="-122"/>
                <a:ea typeface="微软雅黑" panose="020B0503020204020204" charset="-122"/>
                <a:cs typeface="Times New Roman" panose="02020603050405020304" pitchFamily="18" charset="0"/>
              </a:rPr>
              <a:t>等性质。</a:t>
            </a:r>
            <a:endParaRPr lang="zh-CN" altLang="en-US" sz="2400" b="1" smtClean="0">
              <a:solidFill>
                <a:srgbClr val="0000CC"/>
              </a:solidFill>
              <a:latin typeface="微软雅黑" panose="020B0503020204020204" charset="-122"/>
              <a:ea typeface="微软雅黑" panose="020B0503020204020204" charset="-122"/>
              <a:cs typeface="Times New Roman" panose="02020603050405020304" pitchFamily="18" charset="0"/>
            </a:endParaRPr>
          </a:p>
        </p:txBody>
      </p:sp>
      <p:grpSp>
        <p:nvGrpSpPr>
          <p:cNvPr id="21" name="组合 20"/>
          <p:cNvGrpSpPr>
            <a:grpSpLocks noChangeAspect="1"/>
          </p:cNvGrpSpPr>
          <p:nvPr>
            <p:custDataLst>
              <p:tags r:id="rId8"/>
            </p:custDataLst>
          </p:nvPr>
        </p:nvGrpSpPr>
        <p:grpSpPr>
          <a:xfrm>
            <a:off x="418446" y="3855389"/>
            <a:ext cx="3360252" cy="2520315"/>
            <a:chOff x="4432923" y="2623756"/>
            <a:chExt cx="2823845" cy="2117990"/>
          </a:xfrm>
        </p:grpSpPr>
        <p:pic>
          <p:nvPicPr>
            <p:cNvPr id="20" name="Picture 6" descr="IMG_2132"/>
            <p:cNvPicPr>
              <a:picLocks noChangeAspect="1" noChangeArrowheads="1"/>
            </p:cNvPicPr>
            <p:nvPr>
              <p:custDataLst>
                <p:tags r:id="rId9"/>
              </p:custDataLst>
            </p:nvPr>
          </p:nvPicPr>
          <p:blipFill>
            <a:blip r:embed="rId10">
              <a:extLst>
                <a:ext uri="{28A0092B-C50C-407E-A947-70E740481C1C}">
                  <a14:useLocalDpi xmlns:a14="http://schemas.microsoft.com/office/drawing/2010/main" val="0"/>
                </a:ext>
              </a:extLst>
            </a:blip>
            <a:srcRect t="9274" r="9933" b="13235"/>
            <a:stretch>
              <a:fillRect/>
            </a:stretch>
          </p:blipFill>
          <p:spPr bwMode="auto">
            <a:xfrm>
              <a:off x="4432923" y="2623756"/>
              <a:ext cx="2823845" cy="1783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矩形 21"/>
            <p:cNvSpPr/>
            <p:nvPr>
              <p:custDataLst>
                <p:tags r:id="rId11"/>
              </p:custDataLst>
            </p:nvPr>
          </p:nvSpPr>
          <p:spPr>
            <a:xfrm>
              <a:off x="4750968" y="4406624"/>
              <a:ext cx="2340514" cy="335122"/>
            </a:xfrm>
            <a:prstGeom prst="rect">
              <a:avLst/>
            </a:prstGeom>
          </p:spPr>
          <p:txBody>
            <a:bodyPr wrap="square">
              <a:spAutoFit/>
            </a:bodyPr>
            <a:lstStyle/>
            <a:p>
              <a:r>
                <a:rPr lang="zh-CN" altLang="en-US" sz="2000" b="1" smtClean="0">
                  <a:latin typeface="微软雅黑" panose="020B0503020204020204" charset="-122"/>
                  <a:ea typeface="微软雅黑" panose="020B0503020204020204" charset="-122"/>
                  <a:cs typeface="Times New Roman" panose="02020603050405020304" pitchFamily="18" charset="0"/>
                </a:rPr>
                <a:t>方解石（</a:t>
              </a:r>
              <a:r>
                <a:rPr lang="en-US" altLang="zh-CN" sz="2000" b="1" smtClean="0">
                  <a:latin typeface="微软雅黑" panose="020B0503020204020204" charset="-122"/>
                  <a:ea typeface="微软雅黑" panose="020B0503020204020204" charset="-122"/>
                  <a:cs typeface="Times New Roman" panose="02020603050405020304" pitchFamily="18" charset="0"/>
                </a:rPr>
                <a:t>CaCO</a:t>
              </a:r>
              <a:r>
                <a:rPr lang="en-US" altLang="zh-CN" sz="2000" b="1" baseline="-25000" smtClean="0">
                  <a:latin typeface="微软雅黑" panose="020B0503020204020204" charset="-122"/>
                  <a:ea typeface="微软雅黑" panose="020B0503020204020204" charset="-122"/>
                  <a:cs typeface="Times New Roman" panose="02020603050405020304" pitchFamily="18" charset="0"/>
                </a:rPr>
                <a:t>3</a:t>
              </a:r>
              <a:r>
                <a:rPr lang="zh-CN" altLang="en-US" sz="2000" b="1" smtClean="0">
                  <a:latin typeface="微软雅黑" panose="020B0503020204020204" charset="-122"/>
                  <a:ea typeface="微软雅黑" panose="020B0503020204020204" charset="-122"/>
                  <a:cs typeface="Times New Roman" panose="02020603050405020304" pitchFamily="18" charset="0"/>
                </a:rPr>
                <a:t>晶体）</a:t>
              </a:r>
              <a:endParaRPr lang="zh-CN" altLang="en-US" sz="2000" b="1" smtClean="0">
                <a:solidFill>
                  <a:srgbClr val="0000CC"/>
                </a:solidFill>
                <a:latin typeface="微软雅黑" panose="020B0503020204020204" charset="-122"/>
                <a:ea typeface="微软雅黑" panose="020B0503020204020204" charset="-122"/>
                <a:cs typeface="Times New Roman" panose="02020603050405020304" pitchFamily="18" charset="0"/>
              </a:endParaRPr>
            </a:p>
          </p:txBody>
        </p:sp>
      </p:grpSp>
      <p:sp>
        <p:nvSpPr>
          <p:cNvPr id="2" name="文本框 1"/>
          <p:cNvSpPr txBox="1"/>
          <p:nvPr>
            <p:custDataLst>
              <p:tags r:id="rId12"/>
            </p:custDataLst>
          </p:nvPr>
        </p:nvSpPr>
        <p:spPr>
          <a:xfrm>
            <a:off x="295910" y="2297430"/>
            <a:ext cx="2699385" cy="521970"/>
          </a:xfrm>
          <a:prstGeom prst="rect">
            <a:avLst/>
          </a:prstGeom>
          <a:noFill/>
        </p:spPr>
        <p:txBody>
          <a:bodyPr wrap="square" rtlCol="0" anchor="t">
            <a:spAutoFit/>
          </a:bodyPr>
          <a:lstStyle/>
          <a:p>
            <a:pPr algn="l"/>
            <a:r>
              <a:rPr lang="zh-CN" altLang="en-US" sz="2800" b="1" dirty="0" smtClean="0">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a:t>
            </a:r>
            <a:r>
              <a:rPr lang="en-US" altLang="zh-CN" sz="2800" b="1" dirty="0">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2</a:t>
            </a:r>
            <a:r>
              <a:rPr lang="zh-CN" altLang="en-US" sz="2800" b="1" dirty="0" smtClean="0">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a:t>
            </a:r>
            <a:r>
              <a:rPr lang="zh-CN" altLang="en-US" sz="2800" b="1" dirty="0">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各向异性</a:t>
            </a:r>
            <a:endParaRPr lang="zh-CN" altLang="en-US" sz="2800" b="1" dirty="0">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endParaRPr>
          </a:p>
        </p:txBody>
      </p:sp>
      <p:sp>
        <p:nvSpPr>
          <p:cNvPr id="4" name="文本框 3"/>
          <p:cNvSpPr txBox="1"/>
          <p:nvPr>
            <p:custDataLst>
              <p:tags r:id="rId13"/>
            </p:custDataLst>
          </p:nvPr>
        </p:nvSpPr>
        <p:spPr>
          <a:xfrm>
            <a:off x="2995295" y="2359025"/>
            <a:ext cx="6123305" cy="460375"/>
          </a:xfrm>
          <a:prstGeom prst="rect">
            <a:avLst/>
          </a:prstGeom>
          <a:solidFill>
            <a:srgbClr val="FFFF00"/>
          </a:solidFill>
        </p:spPr>
        <p:txBody>
          <a:bodyPr wrap="square" rtlCol="0">
            <a:spAutoFit/>
          </a:bodyPr>
          <a:lstStyle/>
          <a:p>
            <a:pPr algn="l">
              <a:lnSpc>
                <a:spcPct val="100000"/>
              </a:lnSpc>
              <a:buFont typeface="Wingdings" panose="05000000000000000000" pitchFamily="2" charset="2"/>
            </a:pPr>
            <a:r>
              <a:rPr lang="en-US" altLang="zh-CN" sz="2400" b="1" dirty="0" err="1">
                <a:solidFill>
                  <a:schemeClr val="tx1"/>
                </a:solidFill>
                <a:latin typeface="微软雅黑" panose="020B0503020204020204" charset="-122"/>
                <a:ea typeface="微软雅黑" panose="020B0503020204020204" charset="-122"/>
                <a:cs typeface="宋体-简" panose="02010800040101010101" charset="-122"/>
                <a:sym typeface="+mn-ea"/>
              </a:rPr>
              <a:t>晶体在</a:t>
            </a:r>
            <a:r>
              <a:rPr lang="en-US" altLang="zh-CN" sz="2400" b="1" dirty="0" err="1">
                <a:solidFill>
                  <a:srgbClr val="FF0000"/>
                </a:solidFill>
                <a:latin typeface="微软雅黑" panose="020B0503020204020204" charset="-122"/>
                <a:ea typeface="微软雅黑" panose="020B0503020204020204" charset="-122"/>
                <a:cs typeface="宋体-简" panose="02010800040101010101" charset="-122"/>
                <a:sym typeface="+mn-ea"/>
              </a:rPr>
              <a:t>不同的方向</a:t>
            </a:r>
            <a:r>
              <a:rPr lang="en-US" altLang="zh-CN" sz="2400" b="1" dirty="0" err="1">
                <a:solidFill>
                  <a:schemeClr val="tx1"/>
                </a:solidFill>
                <a:latin typeface="微软雅黑" panose="020B0503020204020204" charset="-122"/>
                <a:ea typeface="微软雅黑" panose="020B0503020204020204" charset="-122"/>
                <a:cs typeface="宋体-简" panose="02010800040101010101" charset="-122"/>
                <a:sym typeface="+mn-ea"/>
              </a:rPr>
              <a:t>上具有不同的</a:t>
            </a:r>
            <a:r>
              <a:rPr lang="zh-CN" altLang="en-US" sz="2400" b="1" dirty="0">
                <a:solidFill>
                  <a:schemeClr val="tx1"/>
                </a:solidFill>
                <a:latin typeface="微软雅黑" panose="020B0503020204020204" charset="-122"/>
                <a:ea typeface="微软雅黑" panose="020B0503020204020204" charset="-122"/>
                <a:cs typeface="宋体-简" panose="02010800040101010101" charset="-122"/>
                <a:sym typeface="+mn-ea"/>
              </a:rPr>
              <a:t>物理性质</a:t>
            </a:r>
            <a:r>
              <a:rPr lang="en-US" altLang="zh-CN" sz="2400" b="1" dirty="0">
                <a:solidFill>
                  <a:schemeClr val="tx1"/>
                </a:solidFill>
                <a:latin typeface="微软雅黑" panose="020B0503020204020204" charset="-122"/>
                <a:ea typeface="微软雅黑" panose="020B0503020204020204" charset="-122"/>
                <a:cs typeface="宋体-简" panose="02010800040101010101" charset="-122"/>
                <a:sym typeface="+mn-ea"/>
              </a:rPr>
              <a:t>。</a:t>
            </a:r>
            <a:endParaRPr lang="en-US" altLang="zh-CN" sz="2400" b="1" dirty="0">
              <a:solidFill>
                <a:schemeClr val="tx1"/>
              </a:solidFill>
              <a:latin typeface="微软雅黑" panose="020B0503020204020204" charset="-122"/>
              <a:ea typeface="微软雅黑" panose="020B0503020204020204" charset="-122"/>
              <a:cs typeface="宋体-简" panose="02010800040101010101" charset="-122"/>
              <a:sym typeface="+mn-ea"/>
            </a:endParaRPr>
          </a:p>
        </p:txBody>
      </p:sp>
      <p:sp>
        <p:nvSpPr>
          <p:cNvPr id="8" name="矩形 7"/>
          <p:cNvSpPr/>
          <p:nvPr>
            <p:custDataLst>
              <p:tags r:id="rId14"/>
            </p:custDataLst>
          </p:nvPr>
        </p:nvSpPr>
        <p:spPr>
          <a:xfrm>
            <a:off x="4133215" y="4001770"/>
            <a:ext cx="7283450" cy="491490"/>
          </a:xfrm>
          <a:prstGeom prst="rect">
            <a:avLst/>
          </a:prstGeom>
        </p:spPr>
        <p:txBody>
          <a:bodyPr wrap="square">
            <a:spAutoFit/>
          </a:bodyPr>
          <a:lstStyle/>
          <a:p>
            <a:r>
              <a:rPr lang="zh-CN" altLang="en-US" sz="2600" b="1" dirty="0" smtClean="0">
                <a:latin typeface="微软雅黑" panose="020B0503020204020204" charset="-122"/>
                <a:ea typeface="微软雅黑" panose="020B0503020204020204" charset="-122"/>
                <a:cs typeface="Times New Roman" panose="02020603050405020304" pitchFamily="18" charset="0"/>
              </a:rPr>
              <a:t>操作</a:t>
            </a:r>
            <a:r>
              <a:rPr lang="zh-CN" altLang="en-US" sz="2600" b="1" dirty="0" smtClean="0">
                <a:latin typeface="微软雅黑" panose="020B0503020204020204" charset="-122"/>
                <a:ea typeface="微软雅黑" panose="020B0503020204020204" charset="-122"/>
              </a:rPr>
              <a:t>：</a:t>
            </a:r>
            <a:r>
              <a:rPr lang="zh-CN" altLang="en-US" sz="2600" b="1" dirty="0">
                <a:solidFill>
                  <a:srgbClr val="0000CC"/>
                </a:solidFill>
                <a:latin typeface="微软雅黑" panose="020B0503020204020204" charset="-122"/>
                <a:ea typeface="微软雅黑" panose="020B0503020204020204" charset="-122"/>
              </a:rPr>
              <a:t>沿垂直方向</a:t>
            </a:r>
            <a:r>
              <a:rPr lang="zh-CN" altLang="en-US" sz="2600" b="1" dirty="0" smtClean="0">
                <a:solidFill>
                  <a:srgbClr val="0000CC"/>
                </a:solidFill>
                <a:latin typeface="微软雅黑" panose="020B0503020204020204" charset="-122"/>
                <a:ea typeface="微软雅黑" panose="020B0503020204020204" charset="-122"/>
              </a:rPr>
              <a:t>在</a:t>
            </a:r>
            <a:r>
              <a:rPr lang="zh-CN" altLang="en-US" sz="2600" b="1" dirty="0" smtClean="0">
                <a:solidFill>
                  <a:srgbClr val="0000CC"/>
                </a:solidFill>
                <a:highlight>
                  <a:srgbClr val="FFFF00"/>
                </a:highlight>
                <a:latin typeface="微软雅黑" panose="020B0503020204020204" charset="-122"/>
                <a:ea typeface="微软雅黑" panose="020B0503020204020204" charset="-122"/>
              </a:rPr>
              <a:t>方解石</a:t>
            </a:r>
            <a:r>
              <a:rPr lang="zh-CN" altLang="en-US" sz="2600" b="1" dirty="0" smtClean="0">
                <a:solidFill>
                  <a:srgbClr val="0000CC"/>
                </a:solidFill>
                <a:latin typeface="微软雅黑" panose="020B0503020204020204" charset="-122"/>
                <a:ea typeface="微软雅黑" panose="020B0503020204020204" charset="-122"/>
              </a:rPr>
              <a:t>表面</a:t>
            </a:r>
            <a:r>
              <a:rPr lang="zh-CN" altLang="en-US" sz="2600" b="1" dirty="0" smtClean="0">
                <a:solidFill>
                  <a:srgbClr val="0000CC"/>
                </a:solidFill>
                <a:latin typeface="微软雅黑" panose="020B0503020204020204" charset="-122"/>
                <a:ea typeface="微软雅黑" panose="020B0503020204020204" charset="-122"/>
              </a:rPr>
              <a:t>刻划。</a:t>
            </a:r>
            <a:endParaRPr lang="zh-CN" altLang="en-US" sz="2600" b="1" dirty="0" smtClean="0">
              <a:solidFill>
                <a:srgbClr val="0000CC"/>
              </a:solidFill>
              <a:latin typeface="微软雅黑" panose="020B0503020204020204" charset="-122"/>
              <a:ea typeface="微软雅黑" panose="020B0503020204020204" charset="-122"/>
            </a:endParaRPr>
          </a:p>
        </p:txBody>
      </p:sp>
      <p:sp>
        <p:nvSpPr>
          <p:cNvPr id="9" name="矩形 8"/>
          <p:cNvSpPr/>
          <p:nvPr>
            <p:custDataLst>
              <p:tags r:id="rId15"/>
            </p:custDataLst>
          </p:nvPr>
        </p:nvSpPr>
        <p:spPr>
          <a:xfrm>
            <a:off x="4133215" y="4612005"/>
            <a:ext cx="4644390" cy="491490"/>
          </a:xfrm>
          <a:prstGeom prst="rect">
            <a:avLst/>
          </a:prstGeom>
        </p:spPr>
        <p:txBody>
          <a:bodyPr wrap="square">
            <a:spAutoFit/>
          </a:bodyPr>
          <a:lstStyle/>
          <a:p>
            <a:r>
              <a:rPr lang="zh-CN" altLang="en-US" sz="2600" b="1" smtClean="0">
                <a:latin typeface="微软雅黑" panose="020B0503020204020204" charset="-122"/>
                <a:ea typeface="微软雅黑" panose="020B0503020204020204" charset="-122"/>
              </a:rPr>
              <a:t>现象：</a:t>
            </a:r>
            <a:r>
              <a:rPr lang="zh-CN" altLang="en-US" sz="2600" b="1" smtClean="0">
                <a:solidFill>
                  <a:srgbClr val="0000CC"/>
                </a:solidFill>
                <a:latin typeface="微软雅黑" panose="020B0503020204020204" charset="-122"/>
                <a:ea typeface="微软雅黑" panose="020B0503020204020204" charset="-122"/>
              </a:rPr>
              <a:t>发现</a:t>
            </a:r>
            <a:r>
              <a:rPr lang="zh-CN" altLang="en-US" sz="2600" b="1">
                <a:solidFill>
                  <a:srgbClr val="0000CC"/>
                </a:solidFill>
                <a:latin typeface="微软雅黑" panose="020B0503020204020204" charset="-122"/>
                <a:ea typeface="微软雅黑" panose="020B0503020204020204" charset="-122"/>
              </a:rPr>
              <a:t>刻痕的深浅</a:t>
            </a:r>
            <a:r>
              <a:rPr lang="zh-CN" altLang="en-US" sz="2600" b="1" smtClean="0">
                <a:solidFill>
                  <a:srgbClr val="0000CC"/>
                </a:solidFill>
                <a:latin typeface="微软雅黑" panose="020B0503020204020204" charset="-122"/>
                <a:ea typeface="微软雅黑" panose="020B0503020204020204" charset="-122"/>
              </a:rPr>
              <a:t>不一样。</a:t>
            </a:r>
            <a:endParaRPr lang="zh-CN" altLang="en-US" sz="2600" b="1" smtClean="0">
              <a:solidFill>
                <a:srgbClr val="0000CC"/>
              </a:solidFill>
              <a:latin typeface="微软雅黑" panose="020B0503020204020204" charset="-122"/>
              <a:ea typeface="微软雅黑" panose="020B0503020204020204" charset="-122"/>
            </a:endParaRPr>
          </a:p>
        </p:txBody>
      </p:sp>
      <p:sp>
        <p:nvSpPr>
          <p:cNvPr id="10" name="矩形 9"/>
          <p:cNvSpPr/>
          <p:nvPr>
            <p:custDataLst>
              <p:tags r:id="rId16"/>
            </p:custDataLst>
          </p:nvPr>
        </p:nvSpPr>
        <p:spPr>
          <a:xfrm>
            <a:off x="4133215" y="5222240"/>
            <a:ext cx="7985125" cy="491490"/>
          </a:xfrm>
          <a:prstGeom prst="rect">
            <a:avLst/>
          </a:prstGeom>
        </p:spPr>
        <p:txBody>
          <a:bodyPr wrap="square">
            <a:spAutoFit/>
          </a:bodyPr>
          <a:lstStyle/>
          <a:p>
            <a:r>
              <a:rPr lang="zh-CN" altLang="en-US" sz="2600" b="1" smtClean="0">
                <a:latin typeface="微软雅黑" panose="020B0503020204020204" charset="-122"/>
                <a:ea typeface="微软雅黑" panose="020B0503020204020204" charset="-122"/>
              </a:rPr>
              <a:t>原因：</a:t>
            </a:r>
            <a:r>
              <a:rPr lang="zh-CN" altLang="en-US" sz="2600" b="1" smtClean="0">
                <a:solidFill>
                  <a:srgbClr val="0000CC"/>
                </a:solidFill>
                <a:latin typeface="微软雅黑" panose="020B0503020204020204" charset="-122"/>
                <a:ea typeface="微软雅黑" panose="020B0503020204020204" charset="-122"/>
              </a:rPr>
              <a:t>说明</a:t>
            </a:r>
            <a:r>
              <a:rPr lang="zh-CN" altLang="en-US" sz="2600" b="1">
                <a:solidFill>
                  <a:srgbClr val="0000CC"/>
                </a:solidFill>
                <a:latin typeface="微软雅黑" panose="020B0503020204020204" charset="-122"/>
                <a:ea typeface="微软雅黑" panose="020B0503020204020204" charset="-122"/>
              </a:rPr>
              <a:t>不同方向上的强度</a:t>
            </a:r>
            <a:r>
              <a:rPr lang="zh-CN" altLang="en-US" sz="2600" b="1" smtClean="0">
                <a:solidFill>
                  <a:srgbClr val="0000CC"/>
                </a:solidFill>
                <a:latin typeface="微软雅黑" panose="020B0503020204020204" charset="-122"/>
                <a:ea typeface="微软雅黑" panose="020B0503020204020204" charset="-122"/>
              </a:rPr>
              <a:t>不同，强度有各向异性。</a:t>
            </a:r>
            <a:endParaRPr lang="zh-CN" altLang="en-US" sz="2600" b="1" smtClean="0">
              <a:solidFill>
                <a:srgbClr val="0000CC"/>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4212"/>
                                        </p:tgtEl>
                                        <p:attrNameLst>
                                          <p:attrName>style.visibility</p:attrName>
                                        </p:attrNameLst>
                                      </p:cBhvr>
                                      <p:to>
                                        <p:strVal val="visible"/>
                                      </p:to>
                                    </p:set>
                                    <p:animEffect transition="in" filter="blinds(horizontal)">
                                      <p:cBhvr>
                                        <p:cTn id="7" dur="500"/>
                                        <p:tgtEl>
                                          <p:spTgt spid="94212"/>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linds(horizontal)">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linds(horizontal)">
                                      <p:cBhvr>
                                        <p:cTn id="16" dur="500"/>
                                        <p:tgtEl>
                                          <p:spTgt spid="2"/>
                                        </p:tgtEl>
                                      </p:cBhvr>
                                    </p:animEffect>
                                  </p:childTnLst>
                                </p:cTn>
                              </p:par>
                            </p:childTnLst>
                          </p:cTn>
                        </p:par>
                        <p:par>
                          <p:cTn id="17" fill="hold">
                            <p:stCondLst>
                              <p:cond delay="500"/>
                            </p:stCondLst>
                            <p:childTnLst>
                              <p:par>
                                <p:cTn id="18" presetID="3" presetClass="entr" presetSubtype="1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linds(horizontal)">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p:tgtEl>
                                          <p:spTgt spid="21"/>
                                        </p:tgtEl>
                                        <p:attrNameLst>
                                          <p:attrName>ppt_y</p:attrName>
                                        </p:attrNameLst>
                                      </p:cBhvr>
                                      <p:tavLst>
                                        <p:tav tm="0">
                                          <p:val>
                                            <p:strVal val="#ppt_y+#ppt_h*1.125000"/>
                                          </p:val>
                                        </p:tav>
                                        <p:tav tm="100000">
                                          <p:val>
                                            <p:strVal val="#ppt_y"/>
                                          </p:val>
                                        </p:tav>
                                      </p:tavLst>
                                    </p:anim>
                                    <p:animEffect transition="in" filter="wipe(up)">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linds(horizont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blinds(horizontal)">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blinds(horizontal)">
                                      <p:cBhvr>
                                        <p:cTn id="4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2" grpId="0" animBg="1"/>
      <p:bldP spid="17" grpId="0"/>
      <p:bldP spid="23" grpId="0" animBg="1"/>
      <p:bldP spid="2" grpId="0"/>
      <p:bldP spid="4" grpId="0" animBg="1"/>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7" name="矩形 16"/>
          <p:cNvSpPr/>
          <p:nvPr>
            <p:custDataLst>
              <p:tags r:id="rId5"/>
            </p:custDataLst>
          </p:nvPr>
        </p:nvSpPr>
        <p:spPr bwMode="auto">
          <a:xfrm>
            <a:off x="459740" y="1011555"/>
            <a:ext cx="405765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3、晶体的</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其他</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特性</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36" name="文本框 35"/>
          <p:cNvSpPr txBox="1"/>
          <p:nvPr>
            <p:custDataLst>
              <p:tags r:id="rId6"/>
            </p:custDataLst>
          </p:nvPr>
        </p:nvSpPr>
        <p:spPr>
          <a:xfrm>
            <a:off x="418465" y="1461135"/>
            <a:ext cx="2699385" cy="521970"/>
          </a:xfrm>
          <a:prstGeom prst="rect">
            <a:avLst/>
          </a:prstGeom>
          <a:noFill/>
        </p:spPr>
        <p:txBody>
          <a:bodyPr wrap="square" rtlCol="0" anchor="t">
            <a:spAutoFit/>
          </a:bodyPr>
          <a:lstStyle/>
          <a:p>
            <a:pPr algn="l"/>
            <a:r>
              <a:rPr lang="zh-CN" altLang="en-US" sz="2800" b="1" dirty="0" smtClean="0">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a:t>
            </a:r>
            <a:r>
              <a:rPr lang="en-US" altLang="zh-CN" sz="2800" b="1" dirty="0">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2</a:t>
            </a:r>
            <a:r>
              <a:rPr lang="zh-CN" altLang="en-US" sz="2800" b="1" dirty="0" smtClean="0">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a:t>
            </a:r>
            <a:r>
              <a:rPr lang="zh-CN" altLang="en-US" sz="2800" b="1" dirty="0">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各向异性</a:t>
            </a:r>
            <a:endParaRPr lang="zh-CN" altLang="en-US" sz="2800" b="1" dirty="0">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endParaRPr>
          </a:p>
        </p:txBody>
      </p:sp>
      <p:sp>
        <p:nvSpPr>
          <p:cNvPr id="2" name="Rectangle 11"/>
          <p:cNvSpPr>
            <a:spLocks noChangeArrowheads="1"/>
          </p:cNvSpPr>
          <p:nvPr>
            <p:custDataLst>
              <p:tags r:id="rId7"/>
            </p:custDataLst>
          </p:nvPr>
        </p:nvSpPr>
        <p:spPr bwMode="auto">
          <a:xfrm>
            <a:off x="295910" y="4323715"/>
            <a:ext cx="5194935" cy="891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Clr>
                <a:schemeClr val="hlink"/>
              </a:buClr>
              <a:buSzPct val="110000"/>
            </a:pPr>
            <a:r>
              <a:rPr lang="zh-CN" altLang="en-US" sz="2600" b="1" smtClean="0">
                <a:latin typeface="微软雅黑" panose="020B0503020204020204" charset="-122"/>
                <a:ea typeface="微软雅黑" panose="020B0503020204020204" charset="-122"/>
                <a:cs typeface="Times New Roman" panose="02020603050405020304" pitchFamily="18" charset="0"/>
              </a:rPr>
              <a:t>现象：</a:t>
            </a:r>
            <a:r>
              <a:rPr lang="zh-CN" altLang="en-US" sz="2600" b="1" smtClean="0">
                <a:solidFill>
                  <a:srgbClr val="0000CC"/>
                </a:solidFill>
                <a:latin typeface="微软雅黑" panose="020B0503020204020204" charset="-122"/>
                <a:ea typeface="微软雅黑" panose="020B0503020204020204" charset="-122"/>
                <a:cs typeface="Times New Roman" panose="02020603050405020304" pitchFamily="18" charset="0"/>
              </a:rPr>
              <a:t>不同</a:t>
            </a:r>
            <a:r>
              <a:rPr lang="zh-CN" altLang="en-US" sz="2600" b="1">
                <a:solidFill>
                  <a:srgbClr val="0000CC"/>
                </a:solidFill>
                <a:latin typeface="微软雅黑" panose="020B0503020204020204" charset="-122"/>
                <a:ea typeface="微软雅黑" panose="020B0503020204020204" charset="-122"/>
                <a:cs typeface="Times New Roman" panose="02020603050405020304" pitchFamily="18" charset="0"/>
              </a:rPr>
              <a:t>方向观察红宝石，发现宝石的颜色</a:t>
            </a:r>
            <a:r>
              <a:rPr lang="zh-CN" altLang="en-US" sz="2600" b="1" smtClean="0">
                <a:solidFill>
                  <a:srgbClr val="0000CC"/>
                </a:solidFill>
                <a:latin typeface="微软雅黑" panose="020B0503020204020204" charset="-122"/>
                <a:ea typeface="微软雅黑" panose="020B0503020204020204" charset="-122"/>
                <a:cs typeface="Times New Roman" panose="02020603050405020304" pitchFamily="18" charset="0"/>
              </a:rPr>
              <a:t>不同。</a:t>
            </a:r>
            <a:endParaRPr lang="zh-CN" altLang="en-US" sz="2600" b="1">
              <a:solidFill>
                <a:srgbClr val="0000CC"/>
              </a:solidFill>
              <a:latin typeface="微软雅黑" panose="020B0503020204020204" charset="-122"/>
              <a:ea typeface="微软雅黑" panose="020B0503020204020204" charset="-122"/>
              <a:cs typeface="Times New Roman" panose="02020603050405020304" pitchFamily="18" charset="0"/>
            </a:endParaRPr>
          </a:p>
        </p:txBody>
      </p:sp>
      <p:pic>
        <p:nvPicPr>
          <p:cNvPr id="4" name="图片 3"/>
          <p:cNvPicPr>
            <a:picLocks noChangeAspect="1"/>
          </p:cNvPicPr>
          <p:nvPr>
            <p:custDataLst>
              <p:tags r:id="rId8"/>
            </p:custDataLst>
          </p:nvPr>
        </p:nvPicPr>
        <p:blipFill>
          <a:blip r:embed="rId9"/>
          <a:stretch>
            <a:fillRect/>
          </a:stretch>
        </p:blipFill>
        <p:spPr>
          <a:xfrm>
            <a:off x="583565" y="2308225"/>
            <a:ext cx="4245610" cy="1838960"/>
          </a:xfrm>
          <a:prstGeom prst="rect">
            <a:avLst/>
          </a:prstGeom>
        </p:spPr>
      </p:pic>
      <p:sp>
        <p:nvSpPr>
          <p:cNvPr id="9" name="矩形 8"/>
          <p:cNvSpPr/>
          <p:nvPr>
            <p:custDataLst>
              <p:tags r:id="rId10"/>
            </p:custDataLst>
          </p:nvPr>
        </p:nvSpPr>
        <p:spPr>
          <a:xfrm>
            <a:off x="295910" y="5269230"/>
            <a:ext cx="5310505" cy="1291590"/>
          </a:xfrm>
          <a:prstGeom prst="rect">
            <a:avLst/>
          </a:prstGeom>
          <a:solidFill>
            <a:schemeClr val="bg2"/>
          </a:solidFill>
        </p:spPr>
        <p:txBody>
          <a:bodyPr wrap="square">
            <a:spAutoFit/>
          </a:bodyPr>
          <a:lstStyle/>
          <a:p>
            <a:pPr lvl="0">
              <a:buClr>
                <a:srgbClr val="0000FF"/>
              </a:buClr>
              <a:buSzPct val="110000"/>
            </a:pPr>
            <a:r>
              <a:rPr lang="zh-CN" altLang="en-US" sz="2600" b="1" dirty="0">
                <a:solidFill>
                  <a:prstClr val="black"/>
                </a:solidFill>
                <a:latin typeface="微软雅黑" panose="020B0503020204020204" charset="-122"/>
                <a:ea typeface="微软雅黑" panose="020B0503020204020204" charset="-122"/>
                <a:cs typeface="Times New Roman" panose="02020603050405020304" pitchFamily="18" charset="0"/>
                <a:sym typeface="+mn-ea"/>
              </a:rPr>
              <a:t>原因：</a:t>
            </a:r>
            <a:r>
              <a:rPr lang="zh-CN" altLang="en-US" sz="2600" b="1" dirty="0">
                <a:solidFill>
                  <a:srgbClr val="0000CC"/>
                </a:solidFill>
                <a:latin typeface="微软雅黑" panose="020B0503020204020204" charset="-122"/>
                <a:ea typeface="微软雅黑" panose="020B0503020204020204" charset="-122"/>
                <a:cs typeface="Times New Roman" panose="02020603050405020304" pitchFamily="18" charset="0"/>
                <a:sym typeface="+mn-ea"/>
              </a:rPr>
              <a:t>在不同方向，</a:t>
            </a:r>
            <a:r>
              <a:rPr lang="zh-CN" altLang="en-US" sz="2600" b="1" dirty="0">
                <a:solidFill>
                  <a:srgbClr val="0000CC"/>
                </a:solidFill>
                <a:latin typeface="微软雅黑" panose="020B0503020204020204" charset="-122"/>
                <a:ea typeface="微软雅黑" panose="020B0503020204020204" charset="-122"/>
                <a:cs typeface="Times New Roman" panose="02020603050405020304" pitchFamily="18" charset="0"/>
              </a:rPr>
              <a:t>晶体对光线的吸收与反射是不同的，</a:t>
            </a:r>
            <a:r>
              <a:rPr lang="zh-CN" altLang="en-US" sz="2600" b="1" dirty="0">
                <a:solidFill>
                  <a:srgbClr val="FF0000"/>
                </a:solidFill>
                <a:latin typeface="微软雅黑" panose="020B0503020204020204" charset="-122"/>
                <a:ea typeface="微软雅黑" panose="020B0503020204020204" charset="-122"/>
                <a:cs typeface="Times New Roman" panose="02020603050405020304" pitchFamily="18" charset="0"/>
              </a:rPr>
              <a:t>折射率</a:t>
            </a:r>
            <a:r>
              <a:rPr lang="zh-CN" altLang="en-US" sz="2600" b="1" dirty="0">
                <a:solidFill>
                  <a:srgbClr val="0000CC"/>
                </a:solidFill>
                <a:latin typeface="微软雅黑" panose="020B0503020204020204" charset="-122"/>
                <a:ea typeface="微软雅黑" panose="020B0503020204020204" charset="-122"/>
                <a:cs typeface="Times New Roman" panose="02020603050405020304" pitchFamily="18" charset="0"/>
              </a:rPr>
              <a:t>有各向异性。</a:t>
            </a:r>
            <a:endParaRPr lang="zh-CN" altLang="en-US" sz="2600" b="1" dirty="0">
              <a:solidFill>
                <a:srgbClr val="0000CC"/>
              </a:solidFill>
              <a:latin typeface="微软雅黑" panose="020B0503020204020204" charset="-122"/>
              <a:ea typeface="微软雅黑" panose="020B0503020204020204" charset="-122"/>
              <a:cs typeface="Times New Roman" panose="02020603050405020304" pitchFamily="18" charset="0"/>
            </a:endParaRPr>
          </a:p>
        </p:txBody>
      </p:sp>
      <p:grpSp>
        <p:nvGrpSpPr>
          <p:cNvPr id="10" name="组合 9"/>
          <p:cNvGrpSpPr/>
          <p:nvPr>
            <p:custDataLst>
              <p:tags r:id="rId11"/>
            </p:custDataLst>
          </p:nvPr>
        </p:nvGrpSpPr>
        <p:grpSpPr>
          <a:xfrm>
            <a:off x="5491480" y="2400300"/>
            <a:ext cx="6348730" cy="1675130"/>
            <a:chOff x="8648" y="3780"/>
            <a:chExt cx="9998" cy="2638"/>
          </a:xfrm>
        </p:grpSpPr>
        <p:grpSp>
          <p:nvGrpSpPr>
            <p:cNvPr id="12" name="组合 11"/>
            <p:cNvGrpSpPr/>
            <p:nvPr>
              <p:custDataLst>
                <p:tags r:id="rId12"/>
              </p:custDataLst>
            </p:nvPr>
          </p:nvGrpSpPr>
          <p:grpSpPr>
            <a:xfrm>
              <a:off x="13910" y="3780"/>
              <a:ext cx="4737" cy="2639"/>
              <a:chOff x="5245873" y="2263140"/>
              <a:chExt cx="3007995" cy="1675765"/>
            </a:xfrm>
          </p:grpSpPr>
          <p:sp>
            <p:nvSpPr>
              <p:cNvPr id="18" name="Rectangle 20"/>
              <p:cNvSpPr>
                <a:spLocks noChangeArrowheads="1"/>
              </p:cNvSpPr>
              <p:nvPr>
                <p:custDataLst>
                  <p:tags r:id="rId13"/>
                </p:custDataLst>
              </p:nvPr>
            </p:nvSpPr>
            <p:spPr bwMode="auto">
              <a:xfrm>
                <a:off x="5245873" y="2263140"/>
                <a:ext cx="2974340" cy="1655445"/>
              </a:xfrm>
              <a:prstGeom prst="rect">
                <a:avLst/>
              </a:prstGeom>
              <a:solidFill>
                <a:srgbClr val="E6F3FF"/>
              </a:solidFill>
              <a:ln w="9525">
                <a:solidFill>
                  <a:schemeClr val="bg1"/>
                </a:solidFill>
                <a:miter lim="800000"/>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wrap="none" anchor="ctr"/>
              <a:lstStyle/>
              <a:p>
                <a:endParaRPr lang="zh-CN" altLang="en-US" sz="2000"/>
              </a:p>
            </p:txBody>
          </p:sp>
          <p:sp>
            <p:nvSpPr>
              <p:cNvPr id="19" name="Oval 23"/>
              <p:cNvSpPr>
                <a:spLocks noChangeArrowheads="1"/>
              </p:cNvSpPr>
              <p:nvPr>
                <p:custDataLst>
                  <p:tags r:id="rId14"/>
                </p:custDataLst>
              </p:nvPr>
            </p:nvSpPr>
            <p:spPr bwMode="auto">
              <a:xfrm>
                <a:off x="5991898" y="2407469"/>
                <a:ext cx="1482290" cy="1366787"/>
              </a:xfrm>
              <a:prstGeom prst="ellipse">
                <a:avLst/>
              </a:prstGeom>
              <a:gradFill rotWithShape="0">
                <a:gsLst>
                  <a:gs pos="0">
                    <a:srgbClr val="FF3300"/>
                  </a:gs>
                  <a:gs pos="100000">
                    <a:srgbClr val="FF3300">
                      <a:gamma/>
                      <a:shade val="46275"/>
                      <a:invGamma/>
                    </a:srgb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B2B2B2"/>
                      </a:outerShdw>
                    </a:effectLst>
                  </a14:hiddenEffects>
                </a:ext>
              </a:extLst>
            </p:spPr>
            <p:txBody>
              <a:bodyPr wrap="none" anchor="ctr"/>
              <a:lstStyle/>
              <a:p>
                <a:pPr algn="ctr"/>
                <a:r>
                  <a:rPr lang="zh-CN" altLang="en-US" sz="2800" b="1">
                    <a:latin typeface="华文中宋" panose="02010600040101010101" pitchFamily="2" charset="-122"/>
                    <a:ea typeface="华文中宋" panose="02010600040101010101" pitchFamily="2" charset="-122"/>
                  </a:rPr>
                  <a:t>蜡滴</a:t>
                </a:r>
                <a:endParaRPr lang="zh-CN" altLang="en-US" sz="2800" b="1">
                  <a:latin typeface="华文中宋" panose="02010600040101010101" pitchFamily="2" charset="-122"/>
                  <a:ea typeface="华文中宋" panose="02010600040101010101" pitchFamily="2" charset="-122"/>
                </a:endParaRPr>
              </a:p>
            </p:txBody>
          </p:sp>
          <p:sp>
            <p:nvSpPr>
              <p:cNvPr id="20" name="Text Box 28"/>
              <p:cNvSpPr txBox="1">
                <a:spLocks noChangeArrowheads="1"/>
              </p:cNvSpPr>
              <p:nvPr>
                <p:custDataLst>
                  <p:tags r:id="rId15"/>
                </p:custDataLst>
              </p:nvPr>
            </p:nvSpPr>
            <p:spPr bwMode="auto">
              <a:xfrm>
                <a:off x="7128013" y="3540125"/>
                <a:ext cx="1125855" cy="398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zh-CN" altLang="en-US" sz="2000" b="1">
                    <a:solidFill>
                      <a:srgbClr val="0000CC"/>
                    </a:solidFill>
                    <a:latin typeface="微软雅黑" panose="020B0503020204020204" charset="-122"/>
                    <a:ea typeface="微软雅黑" panose="020B0503020204020204" charset="-122"/>
                  </a:rPr>
                  <a:t>玻璃片</a:t>
                </a:r>
                <a:endParaRPr lang="zh-CN" altLang="en-US" sz="2000" b="1">
                  <a:solidFill>
                    <a:srgbClr val="0000CC"/>
                  </a:solidFill>
                  <a:latin typeface="微软雅黑" panose="020B0503020204020204" charset="-122"/>
                  <a:ea typeface="微软雅黑" panose="020B0503020204020204" charset="-122"/>
                </a:endParaRPr>
              </a:p>
            </p:txBody>
          </p:sp>
        </p:grpSp>
        <p:grpSp>
          <p:nvGrpSpPr>
            <p:cNvPr id="13" name="组合 12"/>
            <p:cNvGrpSpPr/>
            <p:nvPr>
              <p:custDataLst>
                <p:tags r:id="rId16"/>
              </p:custDataLst>
            </p:nvPr>
          </p:nvGrpSpPr>
          <p:grpSpPr>
            <a:xfrm>
              <a:off x="8648" y="3780"/>
              <a:ext cx="4681" cy="2639"/>
              <a:chOff x="2263" y="3564"/>
              <a:chExt cx="4681" cy="2639"/>
            </a:xfrm>
          </p:grpSpPr>
          <p:sp>
            <p:nvSpPr>
              <p:cNvPr id="14" name="Rectangle 13"/>
              <p:cNvSpPr>
                <a:spLocks noChangeArrowheads="1"/>
              </p:cNvSpPr>
              <p:nvPr>
                <p:custDataLst>
                  <p:tags r:id="rId17"/>
                </p:custDataLst>
              </p:nvPr>
            </p:nvSpPr>
            <p:spPr bwMode="auto">
              <a:xfrm>
                <a:off x="2263" y="3564"/>
                <a:ext cx="4658" cy="2607"/>
              </a:xfrm>
              <a:prstGeom prst="rect">
                <a:avLst/>
              </a:prstGeom>
              <a:solidFill>
                <a:srgbClr val="E6F3FF"/>
              </a:solidFill>
              <a:ln w="9525">
                <a:solidFill>
                  <a:schemeClr val="bg1"/>
                </a:solidFill>
                <a:miter lim="800000"/>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wrap="none" anchor="ctr"/>
              <a:lstStyle/>
              <a:p>
                <a:pPr algn="ctr"/>
                <a:endParaRPr lang="zh-CN" altLang="zh-CN" sz="2000"/>
              </a:p>
            </p:txBody>
          </p:sp>
          <p:sp>
            <p:nvSpPr>
              <p:cNvPr id="15" name="Oval 16"/>
              <p:cNvSpPr>
                <a:spLocks noChangeArrowheads="1"/>
              </p:cNvSpPr>
              <p:nvPr>
                <p:custDataLst>
                  <p:tags r:id="rId18"/>
                </p:custDataLst>
              </p:nvPr>
            </p:nvSpPr>
            <p:spPr bwMode="auto">
              <a:xfrm>
                <a:off x="2910" y="4002"/>
                <a:ext cx="3365" cy="1731"/>
              </a:xfrm>
              <a:prstGeom prst="ellipse">
                <a:avLst/>
              </a:prstGeom>
              <a:gradFill rotWithShape="0">
                <a:gsLst>
                  <a:gs pos="0">
                    <a:srgbClr val="FF3300"/>
                  </a:gs>
                  <a:gs pos="100000">
                    <a:srgbClr val="FF3300">
                      <a:gamma/>
                      <a:shade val="46275"/>
                      <a:invGamma/>
                    </a:srgb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B2B2B2"/>
                      </a:outerShdw>
                    </a:effectLst>
                  </a14:hiddenEffects>
                </a:ext>
              </a:extLst>
            </p:spPr>
            <p:txBody>
              <a:bodyPr wrap="none" anchor="ctr"/>
              <a:lstStyle/>
              <a:p>
                <a:endParaRPr lang="zh-CN" altLang="en-US" sz="2000"/>
              </a:p>
            </p:txBody>
          </p:sp>
          <p:sp>
            <p:nvSpPr>
              <p:cNvPr id="16" name="Text Box 27"/>
              <p:cNvSpPr txBox="1">
                <a:spLocks noChangeArrowheads="1"/>
              </p:cNvSpPr>
              <p:nvPr>
                <p:custDataLst>
                  <p:tags r:id="rId19"/>
                </p:custDataLst>
              </p:nvPr>
            </p:nvSpPr>
            <p:spPr bwMode="auto">
              <a:xfrm>
                <a:off x="5006" y="5575"/>
                <a:ext cx="1938" cy="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zh-CN" altLang="en-US" sz="2000" b="1" dirty="0">
                    <a:solidFill>
                      <a:srgbClr val="FF0000"/>
                    </a:solidFill>
                    <a:latin typeface="微软雅黑" panose="020B0503020204020204" charset="-122"/>
                    <a:ea typeface="微软雅黑" panose="020B0503020204020204" charset="-122"/>
                  </a:rPr>
                  <a:t>云母片</a:t>
                </a:r>
                <a:endParaRPr lang="zh-CN" altLang="en-US" sz="2000" b="1" dirty="0">
                  <a:solidFill>
                    <a:srgbClr val="FF0000"/>
                  </a:solidFill>
                  <a:latin typeface="微软雅黑" panose="020B0503020204020204" charset="-122"/>
                  <a:ea typeface="微软雅黑" panose="020B0503020204020204" charset="-122"/>
                </a:endParaRPr>
              </a:p>
            </p:txBody>
          </p:sp>
          <p:sp>
            <p:nvSpPr>
              <p:cNvPr id="8" name="文本框 7"/>
              <p:cNvSpPr txBox="1"/>
              <p:nvPr>
                <p:custDataLst>
                  <p:tags r:id="rId20"/>
                </p:custDataLst>
              </p:nvPr>
            </p:nvSpPr>
            <p:spPr>
              <a:xfrm>
                <a:off x="3887" y="4504"/>
                <a:ext cx="1410" cy="822"/>
              </a:xfrm>
              <a:prstGeom prst="rect">
                <a:avLst/>
              </a:prstGeom>
              <a:noFill/>
            </p:spPr>
            <p:txBody>
              <a:bodyPr wrap="none" rtlCol="0" anchor="t">
                <a:spAutoFit/>
              </a:bodyPr>
              <a:lstStyle/>
              <a:p>
                <a:pPr algn="ctr"/>
                <a:r>
                  <a:rPr lang="zh-CN" altLang="en-US" sz="2800" b="1">
                    <a:latin typeface="华文中宋" panose="02010600040101010101" pitchFamily="2" charset="-122"/>
                    <a:ea typeface="华文中宋" panose="02010600040101010101" pitchFamily="2" charset="-122"/>
                    <a:sym typeface="+mn-ea"/>
                  </a:rPr>
                  <a:t>蜡滴</a:t>
                </a:r>
                <a:endParaRPr lang="zh-CN" altLang="en-US" sz="2800" b="1">
                  <a:latin typeface="华文中宋" panose="02010600040101010101" pitchFamily="2" charset="-122"/>
                  <a:ea typeface="华文中宋" panose="02010600040101010101" pitchFamily="2" charset="-122"/>
                  <a:sym typeface="+mn-ea"/>
                </a:endParaRPr>
              </a:p>
            </p:txBody>
          </p:sp>
        </p:grpSp>
      </p:grpSp>
      <p:sp>
        <p:nvSpPr>
          <p:cNvPr id="21" name="Rectangle 11"/>
          <p:cNvSpPr>
            <a:spLocks noChangeArrowheads="1"/>
          </p:cNvSpPr>
          <p:nvPr>
            <p:custDataLst>
              <p:tags r:id="rId21"/>
            </p:custDataLst>
          </p:nvPr>
        </p:nvSpPr>
        <p:spPr bwMode="auto">
          <a:xfrm>
            <a:off x="5991225" y="4323715"/>
            <a:ext cx="5182235" cy="891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Clr>
                <a:schemeClr val="hlink"/>
              </a:buClr>
              <a:buSzPct val="110000"/>
            </a:pPr>
            <a:r>
              <a:rPr lang="zh-CN" altLang="en-US" sz="2600" b="1" smtClean="0">
                <a:latin typeface="微软雅黑" panose="020B0503020204020204" charset="-122"/>
                <a:ea typeface="微软雅黑" panose="020B0503020204020204" charset="-122"/>
                <a:cs typeface="Times New Roman" panose="02020603050405020304" pitchFamily="18" charset="0"/>
              </a:rPr>
              <a:t>现象：</a:t>
            </a:r>
            <a:r>
              <a:rPr kumimoji="1" lang="zh-CN" altLang="en-US" sz="2600" b="1">
                <a:solidFill>
                  <a:srgbClr val="0000CC"/>
                </a:solidFill>
                <a:latin typeface="微软雅黑" panose="020B0503020204020204" charset="-122"/>
                <a:ea typeface="微软雅黑" panose="020B0503020204020204" charset="-122"/>
                <a:cs typeface="宋体" panose="02010600030101010101" pitchFamily="2" charset="-122"/>
                <a:sym typeface="+mn-ea"/>
              </a:rPr>
              <a:t>云母片的蜡熔化成椭圆形，玻璃片的蜡熔化成</a:t>
            </a:r>
            <a:r>
              <a:rPr kumimoji="1" lang="zh-CN" altLang="en-US" sz="2600" b="1" smtClean="0">
                <a:solidFill>
                  <a:srgbClr val="0000CC"/>
                </a:solidFill>
                <a:latin typeface="微软雅黑" panose="020B0503020204020204" charset="-122"/>
                <a:ea typeface="微软雅黑" panose="020B0503020204020204" charset="-122"/>
                <a:cs typeface="宋体" panose="02010600030101010101" pitchFamily="2" charset="-122"/>
                <a:sym typeface="+mn-ea"/>
              </a:rPr>
              <a:t>圆形。</a:t>
            </a:r>
            <a:endParaRPr lang="zh-CN" altLang="en-US" sz="2600" b="1">
              <a:solidFill>
                <a:srgbClr val="0000CC"/>
              </a:solidFill>
              <a:latin typeface="微软雅黑" panose="020B0503020204020204" charset="-122"/>
              <a:ea typeface="微软雅黑" panose="020B0503020204020204" charset="-122"/>
              <a:cs typeface="Times New Roman" panose="02020603050405020304" pitchFamily="18" charset="0"/>
            </a:endParaRPr>
          </a:p>
        </p:txBody>
      </p:sp>
      <p:sp>
        <p:nvSpPr>
          <p:cNvPr id="22" name="矩形 21"/>
          <p:cNvSpPr/>
          <p:nvPr>
            <p:custDataLst>
              <p:tags r:id="rId22"/>
            </p:custDataLst>
          </p:nvPr>
        </p:nvSpPr>
        <p:spPr>
          <a:xfrm>
            <a:off x="6034405" y="5269230"/>
            <a:ext cx="5138420" cy="891540"/>
          </a:xfrm>
          <a:prstGeom prst="rect">
            <a:avLst/>
          </a:prstGeom>
        </p:spPr>
        <p:txBody>
          <a:bodyPr wrap="square">
            <a:spAutoFit/>
          </a:bodyPr>
          <a:lstStyle/>
          <a:p>
            <a:pPr lvl="0">
              <a:buClr>
                <a:srgbClr val="0000FF"/>
              </a:buClr>
              <a:buSzPct val="110000"/>
            </a:pPr>
            <a:r>
              <a:rPr lang="zh-CN" altLang="en-US" sz="2600" b="1" dirty="0">
                <a:solidFill>
                  <a:prstClr val="black"/>
                </a:solidFill>
                <a:latin typeface="微软雅黑" panose="020B0503020204020204" charset="-122"/>
                <a:ea typeface="微软雅黑" panose="020B0503020204020204" charset="-122"/>
                <a:cs typeface="Times New Roman" panose="02020603050405020304" pitchFamily="18" charset="0"/>
                <a:sym typeface="+mn-ea"/>
              </a:rPr>
              <a:t>原因：</a:t>
            </a:r>
            <a:r>
              <a:rPr lang="zh-CN" altLang="en-US" sz="2600" b="1" dirty="0">
                <a:solidFill>
                  <a:srgbClr val="0000CC"/>
                </a:solidFill>
                <a:latin typeface="微软雅黑" panose="020B0503020204020204" charset="-122"/>
                <a:ea typeface="微软雅黑" panose="020B0503020204020204" charset="-122"/>
                <a:cs typeface="Times New Roman" panose="02020603050405020304" pitchFamily="18" charset="0"/>
                <a:sym typeface="+mn-ea"/>
              </a:rPr>
              <a:t>在不同方向，</a:t>
            </a:r>
            <a:r>
              <a:rPr lang="zh-CN" altLang="en-US" sz="2600" b="1" dirty="0">
                <a:solidFill>
                  <a:srgbClr val="0000CC"/>
                </a:solidFill>
                <a:latin typeface="微软雅黑" panose="020B0503020204020204" charset="-122"/>
                <a:ea typeface="微软雅黑" panose="020B0503020204020204" charset="-122"/>
                <a:cs typeface="Times New Roman" panose="02020603050405020304" pitchFamily="18" charset="0"/>
              </a:rPr>
              <a:t>晶体的传热速度不同，</a:t>
            </a:r>
            <a:r>
              <a:rPr lang="zh-CN" altLang="en-US" sz="2600" b="1" dirty="0">
                <a:solidFill>
                  <a:srgbClr val="FF0000"/>
                </a:solidFill>
                <a:latin typeface="微软雅黑" panose="020B0503020204020204" charset="-122"/>
                <a:ea typeface="微软雅黑" panose="020B0503020204020204" charset="-122"/>
                <a:cs typeface="Times New Roman" panose="02020603050405020304" pitchFamily="18" charset="0"/>
              </a:rPr>
              <a:t>导热性</a:t>
            </a:r>
            <a:r>
              <a:rPr lang="zh-CN" altLang="en-US" sz="2600" b="1" dirty="0">
                <a:solidFill>
                  <a:srgbClr val="0000CC"/>
                </a:solidFill>
                <a:latin typeface="微软雅黑" panose="020B0503020204020204" charset="-122"/>
                <a:ea typeface="微软雅黑" panose="020B0503020204020204" charset="-122"/>
                <a:cs typeface="Times New Roman" panose="02020603050405020304" pitchFamily="18" charset="0"/>
              </a:rPr>
              <a:t>有各向异性。</a:t>
            </a:r>
            <a:endParaRPr lang="zh-CN" altLang="en-US" sz="2600" b="1" dirty="0">
              <a:solidFill>
                <a:srgbClr val="0000CC"/>
              </a:solidFill>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linds(horizontal)">
                                      <p:cBhvr>
                                        <p:cTn id="2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21" grpId="0" animBg="1"/>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5" name="文本框 5"/>
          <p:cNvSpPr txBox="1"/>
          <p:nvPr>
            <p:custDataLst>
              <p:tags r:id="rId5"/>
            </p:custDataLst>
          </p:nvPr>
        </p:nvSpPr>
        <p:spPr>
          <a:xfrm>
            <a:off x="2341245" y="1503045"/>
            <a:ext cx="8070215" cy="650875"/>
          </a:xfrm>
          <a:prstGeom prst="rect">
            <a:avLst/>
          </a:prstGeom>
          <a:noFill/>
        </p:spPr>
        <p:txBody>
          <a:bodyPr wrap="square" rtlCol="0">
            <a:spAutoFit/>
          </a:bodyPr>
          <a:lstStyle/>
          <a:p>
            <a:pPr lvl="0" algn="l">
              <a:lnSpc>
                <a:spcPct val="130000"/>
              </a:lnSpc>
              <a:buClrTx/>
              <a:buSzTx/>
              <a:buFont typeface="Wingdings" panose="05000000000000000000" pitchFamily="2" charset="2"/>
            </a:pPr>
            <a:r>
              <a:rPr lang="zh-CN" altLang="en-US" sz="2800" b="1">
                <a:latin typeface="微软雅黑" panose="020B0503020204020204" charset="-122"/>
                <a:ea typeface="微软雅黑" panose="020B0503020204020204" charset="-122"/>
                <a:cs typeface="宋体-简" panose="02010800040101010101" charset="-122"/>
                <a:sym typeface="+mn-ea"/>
              </a:rPr>
              <a:t>晶体有固定的熔点；非晶体没有固定的熔点。</a:t>
            </a:r>
            <a:endParaRPr lang="zh-CN" altLang="en-US" sz="2800" b="1">
              <a:latin typeface="微软雅黑" panose="020B0503020204020204" charset="-122"/>
              <a:ea typeface="微软雅黑" panose="020B0503020204020204" charset="-122"/>
              <a:cs typeface="宋体-简" panose="02010800040101010101" charset="-122"/>
              <a:sym typeface="+mn-ea"/>
            </a:endParaRPr>
          </a:p>
        </p:txBody>
      </p:sp>
      <p:sp>
        <p:nvSpPr>
          <p:cNvPr id="17" name="矩形 16"/>
          <p:cNvSpPr/>
          <p:nvPr>
            <p:custDataLst>
              <p:tags r:id="rId6"/>
            </p:custDataLst>
          </p:nvPr>
        </p:nvSpPr>
        <p:spPr bwMode="auto">
          <a:xfrm>
            <a:off x="459740" y="1011555"/>
            <a:ext cx="405765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3、晶体的</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其他</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特性</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36" name="文本框 35"/>
          <p:cNvSpPr txBox="1"/>
          <p:nvPr>
            <p:custDataLst>
              <p:tags r:id="rId7"/>
            </p:custDataLst>
          </p:nvPr>
        </p:nvSpPr>
        <p:spPr>
          <a:xfrm>
            <a:off x="418465" y="1572895"/>
            <a:ext cx="2699385" cy="521970"/>
          </a:xfrm>
          <a:prstGeom prst="rect">
            <a:avLst/>
          </a:prstGeom>
          <a:noFill/>
        </p:spPr>
        <p:txBody>
          <a:bodyPr wrap="square" rtlCol="0" anchor="t">
            <a:spAutoFit/>
          </a:bodyPr>
          <a:lstStyle/>
          <a:p>
            <a:pPr algn="l"/>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a:t>
            </a:r>
            <a:r>
              <a:rPr lang="en-US" altLang="zh-CN"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2</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）熔点</a:t>
            </a:r>
            <a:endParaRPr lang="en-US" altLang="zh-CN"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endParaRPr>
          </a:p>
        </p:txBody>
      </p:sp>
      <p:sp>
        <p:nvSpPr>
          <p:cNvPr id="4" name="文本框 3"/>
          <p:cNvSpPr txBox="1"/>
          <p:nvPr>
            <p:custDataLst>
              <p:tags r:id="rId8"/>
            </p:custDataLst>
          </p:nvPr>
        </p:nvSpPr>
        <p:spPr>
          <a:xfrm>
            <a:off x="742317" y="5232225"/>
            <a:ext cx="949830" cy="497765"/>
          </a:xfrm>
          <a:prstGeom prst="rect">
            <a:avLst/>
          </a:prstGeom>
          <a:noFill/>
        </p:spPr>
        <p:txBody>
          <a:bodyPr wrap="square">
            <a:spAutoFit/>
          </a:bodyPr>
          <a:lstStyle/>
          <a:p>
            <a:pPr algn="ctr">
              <a:lnSpc>
                <a:spcPct val="120000"/>
              </a:lnSpc>
            </a:pPr>
            <a:r>
              <a:rPr lang="zh-CN" altLang="en-US" sz="2400" b="1">
                <a:cs typeface="+mn-ea"/>
                <a:sym typeface="+mn-lt"/>
              </a:rPr>
              <a:t>晶体</a:t>
            </a:r>
            <a:endParaRPr lang="zh-CN" altLang="en-US" sz="2400" b="1">
              <a:cs typeface="+mn-ea"/>
              <a:sym typeface="+mn-lt"/>
            </a:endParaRPr>
          </a:p>
        </p:txBody>
      </p:sp>
      <p:sp>
        <p:nvSpPr>
          <p:cNvPr id="8" name="文本框 7"/>
          <p:cNvSpPr txBox="1"/>
          <p:nvPr>
            <p:custDataLst>
              <p:tags r:id="rId9"/>
            </p:custDataLst>
          </p:nvPr>
        </p:nvSpPr>
        <p:spPr>
          <a:xfrm>
            <a:off x="3635464" y="5232225"/>
            <a:ext cx="1180341" cy="497765"/>
          </a:xfrm>
          <a:prstGeom prst="rect">
            <a:avLst/>
          </a:prstGeom>
          <a:noFill/>
        </p:spPr>
        <p:txBody>
          <a:bodyPr wrap="square">
            <a:spAutoFit/>
          </a:bodyPr>
          <a:lstStyle/>
          <a:p>
            <a:pPr algn="ctr">
              <a:lnSpc>
                <a:spcPct val="120000"/>
              </a:lnSpc>
            </a:pPr>
            <a:r>
              <a:rPr lang="zh-CN" altLang="en-US" sz="2400" b="1">
                <a:cs typeface="+mn-ea"/>
                <a:sym typeface="+mn-lt"/>
              </a:rPr>
              <a:t>非晶体</a:t>
            </a:r>
            <a:endParaRPr lang="zh-CN" altLang="en-US" sz="2400" b="1">
              <a:cs typeface="+mn-ea"/>
              <a:sym typeface="+mn-lt"/>
            </a:endParaRPr>
          </a:p>
        </p:txBody>
      </p:sp>
      <p:sp>
        <p:nvSpPr>
          <p:cNvPr id="9" name="任意多边形: 形状 7"/>
          <p:cNvSpPr/>
          <p:nvPr>
            <p:custDataLst>
              <p:tags r:id="rId10"/>
            </p:custDataLst>
          </p:nvPr>
        </p:nvSpPr>
        <p:spPr>
          <a:xfrm>
            <a:off x="913080" y="3264248"/>
            <a:ext cx="1603375" cy="1539875"/>
          </a:xfrm>
          <a:custGeom>
            <a:avLst/>
            <a:gdLst>
              <a:gd name="connsiteX0" fmla="*/ 0 w 1603375"/>
              <a:gd name="connsiteY0" fmla="*/ 1539875 h 1539875"/>
              <a:gd name="connsiteX1" fmla="*/ 434975 w 1603375"/>
              <a:gd name="connsiteY1" fmla="*/ 1358900 h 1539875"/>
              <a:gd name="connsiteX2" fmla="*/ 879475 w 1603375"/>
              <a:gd name="connsiteY2" fmla="*/ 609600 h 1539875"/>
              <a:gd name="connsiteX3" fmla="*/ 1403350 w 1603375"/>
              <a:gd name="connsiteY3" fmla="*/ 576263 h 1539875"/>
              <a:gd name="connsiteX4" fmla="*/ 1603375 w 1603375"/>
              <a:gd name="connsiteY4" fmla="*/ 0 h 1539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3375" h="1539875">
                <a:moveTo>
                  <a:pt x="0" y="1539875"/>
                </a:moveTo>
                <a:cubicBezTo>
                  <a:pt x="52916" y="1538816"/>
                  <a:pt x="269346" y="1513946"/>
                  <a:pt x="434975" y="1358900"/>
                </a:cubicBezTo>
                <a:cubicBezTo>
                  <a:pt x="600604" y="1203854"/>
                  <a:pt x="718079" y="740039"/>
                  <a:pt x="879475" y="609600"/>
                </a:cubicBezTo>
                <a:cubicBezTo>
                  <a:pt x="1040871" y="479161"/>
                  <a:pt x="1282700" y="677863"/>
                  <a:pt x="1403350" y="576263"/>
                </a:cubicBezTo>
                <a:cubicBezTo>
                  <a:pt x="1524000" y="474663"/>
                  <a:pt x="1501775" y="434975"/>
                  <a:pt x="1603375" y="0"/>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cs typeface="+mn-ea"/>
              <a:sym typeface="+mn-lt"/>
            </a:endParaRPr>
          </a:p>
        </p:txBody>
      </p:sp>
      <p:sp>
        <p:nvSpPr>
          <p:cNvPr id="10" name="任意多边形: 形状 8"/>
          <p:cNvSpPr/>
          <p:nvPr>
            <p:custDataLst>
              <p:tags r:id="rId11"/>
            </p:custDataLst>
          </p:nvPr>
        </p:nvSpPr>
        <p:spPr>
          <a:xfrm>
            <a:off x="4000985" y="3441108"/>
            <a:ext cx="1406525" cy="1431925"/>
          </a:xfrm>
          <a:custGeom>
            <a:avLst/>
            <a:gdLst>
              <a:gd name="connsiteX0" fmla="*/ 0 w 1406525"/>
              <a:gd name="connsiteY0" fmla="*/ 1431925 h 1431925"/>
              <a:gd name="connsiteX1" fmla="*/ 495300 w 1406525"/>
              <a:gd name="connsiteY1" fmla="*/ 841375 h 1431925"/>
              <a:gd name="connsiteX2" fmla="*/ 974725 w 1406525"/>
              <a:gd name="connsiteY2" fmla="*/ 584200 h 1431925"/>
              <a:gd name="connsiteX3" fmla="*/ 1406525 w 1406525"/>
              <a:gd name="connsiteY3" fmla="*/ 0 h 1431925"/>
            </a:gdLst>
            <a:ahLst/>
            <a:cxnLst>
              <a:cxn ang="0">
                <a:pos x="connsiteX0" y="connsiteY0"/>
              </a:cxn>
              <a:cxn ang="0">
                <a:pos x="connsiteX1" y="connsiteY1"/>
              </a:cxn>
              <a:cxn ang="0">
                <a:pos x="connsiteX2" y="connsiteY2"/>
              </a:cxn>
              <a:cxn ang="0">
                <a:pos x="connsiteX3" y="connsiteY3"/>
              </a:cxn>
            </a:cxnLst>
            <a:rect l="l" t="t" r="r" b="b"/>
            <a:pathLst>
              <a:path w="1406525" h="1431925">
                <a:moveTo>
                  <a:pt x="0" y="1431925"/>
                </a:moveTo>
                <a:cubicBezTo>
                  <a:pt x="177800" y="1160991"/>
                  <a:pt x="332846" y="982662"/>
                  <a:pt x="495300" y="841375"/>
                </a:cubicBezTo>
                <a:cubicBezTo>
                  <a:pt x="657754" y="700088"/>
                  <a:pt x="854075" y="735542"/>
                  <a:pt x="974725" y="584200"/>
                </a:cubicBezTo>
                <a:cubicBezTo>
                  <a:pt x="1120775" y="448733"/>
                  <a:pt x="1289050" y="230716"/>
                  <a:pt x="1406525" y="0"/>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cs typeface="+mn-ea"/>
              <a:sym typeface="+mn-lt"/>
            </a:endParaRPr>
          </a:p>
        </p:txBody>
      </p:sp>
      <p:grpSp>
        <p:nvGrpSpPr>
          <p:cNvPr id="16" name="组合 15"/>
          <p:cNvGrpSpPr/>
          <p:nvPr>
            <p:custDataLst>
              <p:tags r:id="rId12"/>
            </p:custDataLst>
          </p:nvPr>
        </p:nvGrpSpPr>
        <p:grpSpPr>
          <a:xfrm>
            <a:off x="525368" y="2793409"/>
            <a:ext cx="2378800" cy="2378800"/>
            <a:chOff x="1936152" y="2159000"/>
            <a:chExt cx="2378800" cy="2378800"/>
          </a:xfrm>
        </p:grpSpPr>
        <p:cxnSp>
          <p:nvCxnSpPr>
            <p:cNvPr id="11" name="直接箭头连接符 10"/>
            <p:cNvCxnSpPr/>
            <p:nvPr>
              <p:custDataLst>
                <p:tags r:id="rId13"/>
              </p:custDataLst>
            </p:nvPr>
          </p:nvCxnSpPr>
          <p:spPr>
            <a:xfrm flipH="1" flipV="1">
              <a:off x="1951037" y="2159000"/>
              <a:ext cx="0" cy="23788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custDataLst>
                <p:tags r:id="rId14"/>
              </p:custDataLst>
            </p:nvPr>
          </p:nvCxnSpPr>
          <p:spPr>
            <a:xfrm rot="5400000" flipH="1" flipV="1">
              <a:off x="3125552" y="3342095"/>
              <a:ext cx="0" cy="23788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文本框 13"/>
          <p:cNvSpPr txBox="1"/>
          <p:nvPr>
            <p:custDataLst>
              <p:tags r:id="rId15"/>
            </p:custDataLst>
          </p:nvPr>
        </p:nvSpPr>
        <p:spPr>
          <a:xfrm>
            <a:off x="538900" y="2699873"/>
            <a:ext cx="800219" cy="497765"/>
          </a:xfrm>
          <a:prstGeom prst="rect">
            <a:avLst/>
          </a:prstGeom>
          <a:noFill/>
        </p:spPr>
        <p:txBody>
          <a:bodyPr wrap="none">
            <a:spAutoFit/>
          </a:bodyPr>
          <a:lstStyle/>
          <a:p>
            <a:pPr>
              <a:lnSpc>
                <a:spcPct val="120000"/>
              </a:lnSpc>
            </a:pPr>
            <a:r>
              <a:rPr lang="zh-CN" altLang="en-US" sz="2400" b="1">
                <a:solidFill>
                  <a:prstClr val="black"/>
                </a:solidFill>
                <a:cs typeface="+mn-ea"/>
                <a:sym typeface="+mn-lt"/>
              </a:rPr>
              <a:t>温度</a:t>
            </a:r>
            <a:endParaRPr lang="zh-CN" altLang="en-US" sz="2400" b="1">
              <a:cs typeface="+mn-ea"/>
              <a:sym typeface="+mn-lt"/>
            </a:endParaRPr>
          </a:p>
        </p:txBody>
      </p:sp>
      <p:sp>
        <p:nvSpPr>
          <p:cNvPr id="13" name="文本框 12"/>
          <p:cNvSpPr txBox="1"/>
          <p:nvPr>
            <p:custDataLst>
              <p:tags r:id="rId16"/>
            </p:custDataLst>
          </p:nvPr>
        </p:nvSpPr>
        <p:spPr>
          <a:xfrm>
            <a:off x="2341552" y="5185941"/>
            <a:ext cx="800219" cy="497765"/>
          </a:xfrm>
          <a:prstGeom prst="rect">
            <a:avLst/>
          </a:prstGeom>
          <a:noFill/>
        </p:spPr>
        <p:txBody>
          <a:bodyPr wrap="none">
            <a:spAutoFit/>
          </a:bodyPr>
          <a:lstStyle/>
          <a:p>
            <a:pPr>
              <a:lnSpc>
                <a:spcPct val="120000"/>
              </a:lnSpc>
            </a:pPr>
            <a:r>
              <a:rPr lang="zh-CN" altLang="en-US" sz="2400" b="1">
                <a:solidFill>
                  <a:prstClr val="black"/>
                </a:solidFill>
                <a:cs typeface="+mn-ea"/>
                <a:sym typeface="+mn-lt"/>
              </a:rPr>
              <a:t>时间</a:t>
            </a:r>
            <a:endParaRPr lang="zh-CN" altLang="en-US" sz="2400" b="1">
              <a:cs typeface="+mn-ea"/>
              <a:sym typeface="+mn-lt"/>
            </a:endParaRPr>
          </a:p>
        </p:txBody>
      </p:sp>
      <p:grpSp>
        <p:nvGrpSpPr>
          <p:cNvPr id="18" name="组合 17"/>
          <p:cNvGrpSpPr/>
          <p:nvPr>
            <p:custDataLst>
              <p:tags r:id="rId17"/>
            </p:custDataLst>
          </p:nvPr>
        </p:nvGrpSpPr>
        <p:grpSpPr>
          <a:xfrm>
            <a:off x="3437691" y="2793409"/>
            <a:ext cx="2378800" cy="2378800"/>
            <a:chOff x="1936152" y="2159000"/>
            <a:chExt cx="2378800" cy="2378800"/>
          </a:xfrm>
        </p:grpSpPr>
        <p:cxnSp>
          <p:nvCxnSpPr>
            <p:cNvPr id="19" name="直接箭头连接符 18"/>
            <p:cNvCxnSpPr/>
            <p:nvPr>
              <p:custDataLst>
                <p:tags r:id="rId18"/>
              </p:custDataLst>
            </p:nvPr>
          </p:nvCxnSpPr>
          <p:spPr>
            <a:xfrm flipH="1" flipV="1">
              <a:off x="1951037" y="2159000"/>
              <a:ext cx="0" cy="23788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custDataLst>
                <p:tags r:id="rId19"/>
              </p:custDataLst>
            </p:nvPr>
          </p:nvCxnSpPr>
          <p:spPr>
            <a:xfrm rot="5400000" flipH="1" flipV="1">
              <a:off x="3125552" y="3342095"/>
              <a:ext cx="0" cy="23788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1" name="文本框 20"/>
          <p:cNvSpPr txBox="1"/>
          <p:nvPr>
            <p:custDataLst>
              <p:tags r:id="rId20"/>
            </p:custDataLst>
          </p:nvPr>
        </p:nvSpPr>
        <p:spPr>
          <a:xfrm>
            <a:off x="3437691" y="2699873"/>
            <a:ext cx="800219" cy="497765"/>
          </a:xfrm>
          <a:prstGeom prst="rect">
            <a:avLst/>
          </a:prstGeom>
          <a:noFill/>
        </p:spPr>
        <p:txBody>
          <a:bodyPr wrap="none">
            <a:spAutoFit/>
          </a:bodyPr>
          <a:lstStyle/>
          <a:p>
            <a:pPr>
              <a:lnSpc>
                <a:spcPct val="120000"/>
              </a:lnSpc>
            </a:pPr>
            <a:r>
              <a:rPr lang="zh-CN" altLang="en-US" sz="2400" b="1">
                <a:solidFill>
                  <a:prstClr val="black"/>
                </a:solidFill>
                <a:cs typeface="+mn-ea"/>
                <a:sym typeface="+mn-lt"/>
              </a:rPr>
              <a:t>温度</a:t>
            </a:r>
            <a:endParaRPr lang="zh-CN" altLang="en-US" sz="2400" b="1">
              <a:cs typeface="+mn-ea"/>
              <a:sym typeface="+mn-lt"/>
            </a:endParaRPr>
          </a:p>
        </p:txBody>
      </p:sp>
      <p:sp>
        <p:nvSpPr>
          <p:cNvPr id="22" name="文本框 21"/>
          <p:cNvSpPr txBox="1"/>
          <p:nvPr>
            <p:custDataLst>
              <p:tags r:id="rId21"/>
            </p:custDataLst>
          </p:nvPr>
        </p:nvSpPr>
        <p:spPr>
          <a:xfrm>
            <a:off x="5170160" y="5185941"/>
            <a:ext cx="800219" cy="497765"/>
          </a:xfrm>
          <a:prstGeom prst="rect">
            <a:avLst/>
          </a:prstGeom>
          <a:noFill/>
        </p:spPr>
        <p:txBody>
          <a:bodyPr wrap="none">
            <a:spAutoFit/>
          </a:bodyPr>
          <a:lstStyle/>
          <a:p>
            <a:pPr>
              <a:lnSpc>
                <a:spcPct val="120000"/>
              </a:lnSpc>
            </a:pPr>
            <a:r>
              <a:rPr lang="zh-CN" altLang="en-US" sz="2400" b="1">
                <a:solidFill>
                  <a:prstClr val="black"/>
                </a:solidFill>
                <a:cs typeface="+mn-ea"/>
                <a:sym typeface="+mn-lt"/>
              </a:rPr>
              <a:t>时间</a:t>
            </a:r>
            <a:endParaRPr lang="zh-CN" altLang="en-US" sz="2400" b="1">
              <a:cs typeface="+mn-ea"/>
              <a:sym typeface="+mn-lt"/>
            </a:endParaRPr>
          </a:p>
        </p:txBody>
      </p:sp>
      <p:grpSp>
        <p:nvGrpSpPr>
          <p:cNvPr id="23" name="组合 22"/>
          <p:cNvGrpSpPr/>
          <p:nvPr>
            <p:custDataLst>
              <p:tags r:id="rId22"/>
            </p:custDataLst>
          </p:nvPr>
        </p:nvGrpSpPr>
        <p:grpSpPr>
          <a:xfrm>
            <a:off x="6350014" y="2793409"/>
            <a:ext cx="2378800" cy="2378800"/>
            <a:chOff x="1936152" y="2159000"/>
            <a:chExt cx="2378800" cy="2378800"/>
          </a:xfrm>
        </p:grpSpPr>
        <p:cxnSp>
          <p:nvCxnSpPr>
            <p:cNvPr id="24" name="直接箭头连接符 23"/>
            <p:cNvCxnSpPr/>
            <p:nvPr>
              <p:custDataLst>
                <p:tags r:id="rId23"/>
              </p:custDataLst>
            </p:nvPr>
          </p:nvCxnSpPr>
          <p:spPr>
            <a:xfrm flipH="1" flipV="1">
              <a:off x="1951037" y="2159000"/>
              <a:ext cx="0" cy="23788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custDataLst>
                <p:tags r:id="rId24"/>
              </p:custDataLst>
            </p:nvPr>
          </p:nvCxnSpPr>
          <p:spPr>
            <a:xfrm rot="5400000" flipH="1" flipV="1">
              <a:off x="3125552" y="3342095"/>
              <a:ext cx="0" cy="23788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组合 25"/>
          <p:cNvGrpSpPr/>
          <p:nvPr>
            <p:custDataLst>
              <p:tags r:id="rId25"/>
            </p:custDataLst>
          </p:nvPr>
        </p:nvGrpSpPr>
        <p:grpSpPr>
          <a:xfrm>
            <a:off x="9262338" y="2793409"/>
            <a:ext cx="2378800" cy="2378800"/>
            <a:chOff x="1936152" y="2159000"/>
            <a:chExt cx="2378800" cy="2378800"/>
          </a:xfrm>
        </p:grpSpPr>
        <p:cxnSp>
          <p:nvCxnSpPr>
            <p:cNvPr id="27" name="直接箭头连接符 26"/>
            <p:cNvCxnSpPr/>
            <p:nvPr>
              <p:custDataLst>
                <p:tags r:id="rId26"/>
              </p:custDataLst>
            </p:nvPr>
          </p:nvCxnSpPr>
          <p:spPr>
            <a:xfrm flipH="1" flipV="1">
              <a:off x="1951037" y="2159000"/>
              <a:ext cx="0" cy="23788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p:nvPr>
              <p:custDataLst>
                <p:tags r:id="rId27"/>
              </p:custDataLst>
            </p:nvPr>
          </p:nvCxnSpPr>
          <p:spPr>
            <a:xfrm rot="5400000" flipH="1" flipV="1">
              <a:off x="3125552" y="3342095"/>
              <a:ext cx="0" cy="23788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9" name="文本框 28"/>
          <p:cNvSpPr txBox="1"/>
          <p:nvPr>
            <p:custDataLst>
              <p:tags r:id="rId28"/>
            </p:custDataLst>
          </p:nvPr>
        </p:nvSpPr>
        <p:spPr>
          <a:xfrm>
            <a:off x="6375511" y="2699873"/>
            <a:ext cx="800219" cy="497765"/>
          </a:xfrm>
          <a:prstGeom prst="rect">
            <a:avLst/>
          </a:prstGeom>
          <a:noFill/>
        </p:spPr>
        <p:txBody>
          <a:bodyPr wrap="none">
            <a:spAutoFit/>
          </a:bodyPr>
          <a:lstStyle/>
          <a:p>
            <a:pPr>
              <a:lnSpc>
                <a:spcPct val="120000"/>
              </a:lnSpc>
            </a:pPr>
            <a:r>
              <a:rPr lang="zh-CN" altLang="en-US" sz="2400" b="1">
                <a:solidFill>
                  <a:prstClr val="black"/>
                </a:solidFill>
                <a:cs typeface="+mn-ea"/>
                <a:sym typeface="+mn-lt"/>
              </a:rPr>
              <a:t>温度</a:t>
            </a:r>
            <a:endParaRPr lang="zh-CN" altLang="en-US" sz="2400" b="1">
              <a:cs typeface="+mn-ea"/>
              <a:sym typeface="+mn-lt"/>
            </a:endParaRPr>
          </a:p>
        </p:txBody>
      </p:sp>
      <p:sp>
        <p:nvSpPr>
          <p:cNvPr id="30" name="文本框 29"/>
          <p:cNvSpPr txBox="1"/>
          <p:nvPr>
            <p:custDataLst>
              <p:tags r:id="rId29"/>
            </p:custDataLst>
          </p:nvPr>
        </p:nvSpPr>
        <p:spPr>
          <a:xfrm>
            <a:off x="8178163" y="5185941"/>
            <a:ext cx="800219" cy="497765"/>
          </a:xfrm>
          <a:prstGeom prst="rect">
            <a:avLst/>
          </a:prstGeom>
          <a:noFill/>
        </p:spPr>
        <p:txBody>
          <a:bodyPr wrap="none">
            <a:spAutoFit/>
          </a:bodyPr>
          <a:lstStyle/>
          <a:p>
            <a:pPr>
              <a:lnSpc>
                <a:spcPct val="120000"/>
              </a:lnSpc>
            </a:pPr>
            <a:r>
              <a:rPr lang="zh-CN" altLang="en-US" sz="2400" b="1">
                <a:solidFill>
                  <a:prstClr val="black"/>
                </a:solidFill>
                <a:cs typeface="+mn-ea"/>
                <a:sym typeface="+mn-lt"/>
              </a:rPr>
              <a:t>时间</a:t>
            </a:r>
            <a:endParaRPr lang="zh-CN" altLang="en-US" sz="2400" b="1">
              <a:cs typeface="+mn-ea"/>
              <a:sym typeface="+mn-lt"/>
            </a:endParaRPr>
          </a:p>
        </p:txBody>
      </p:sp>
      <p:sp>
        <p:nvSpPr>
          <p:cNvPr id="31" name="文本框 30"/>
          <p:cNvSpPr txBox="1"/>
          <p:nvPr>
            <p:custDataLst>
              <p:tags r:id="rId30"/>
            </p:custDataLst>
          </p:nvPr>
        </p:nvSpPr>
        <p:spPr>
          <a:xfrm>
            <a:off x="9274302" y="2699873"/>
            <a:ext cx="800219" cy="497765"/>
          </a:xfrm>
          <a:prstGeom prst="rect">
            <a:avLst/>
          </a:prstGeom>
          <a:noFill/>
        </p:spPr>
        <p:txBody>
          <a:bodyPr wrap="none">
            <a:spAutoFit/>
          </a:bodyPr>
          <a:lstStyle/>
          <a:p>
            <a:pPr>
              <a:lnSpc>
                <a:spcPct val="120000"/>
              </a:lnSpc>
            </a:pPr>
            <a:r>
              <a:rPr lang="zh-CN" altLang="en-US" sz="2400" b="1">
                <a:solidFill>
                  <a:prstClr val="black"/>
                </a:solidFill>
                <a:cs typeface="+mn-ea"/>
                <a:sym typeface="+mn-lt"/>
              </a:rPr>
              <a:t>温度</a:t>
            </a:r>
            <a:endParaRPr lang="zh-CN" altLang="en-US" sz="2400" b="1">
              <a:cs typeface="+mn-ea"/>
              <a:sym typeface="+mn-lt"/>
            </a:endParaRPr>
          </a:p>
        </p:txBody>
      </p:sp>
      <p:sp>
        <p:nvSpPr>
          <p:cNvPr id="32" name="文本框 31"/>
          <p:cNvSpPr txBox="1"/>
          <p:nvPr>
            <p:custDataLst>
              <p:tags r:id="rId31"/>
            </p:custDataLst>
          </p:nvPr>
        </p:nvSpPr>
        <p:spPr>
          <a:xfrm>
            <a:off x="11006771" y="5185941"/>
            <a:ext cx="800219" cy="497765"/>
          </a:xfrm>
          <a:prstGeom prst="rect">
            <a:avLst/>
          </a:prstGeom>
          <a:noFill/>
        </p:spPr>
        <p:txBody>
          <a:bodyPr wrap="none">
            <a:spAutoFit/>
          </a:bodyPr>
          <a:lstStyle/>
          <a:p>
            <a:pPr>
              <a:lnSpc>
                <a:spcPct val="120000"/>
              </a:lnSpc>
            </a:pPr>
            <a:r>
              <a:rPr lang="zh-CN" altLang="en-US" sz="2400" b="1">
                <a:solidFill>
                  <a:prstClr val="black"/>
                </a:solidFill>
                <a:cs typeface="+mn-ea"/>
                <a:sym typeface="+mn-lt"/>
              </a:rPr>
              <a:t>时间</a:t>
            </a:r>
            <a:endParaRPr lang="zh-CN" altLang="en-US" sz="2400" b="1">
              <a:cs typeface="+mn-ea"/>
              <a:sym typeface="+mn-lt"/>
            </a:endParaRPr>
          </a:p>
        </p:txBody>
      </p:sp>
      <p:sp>
        <p:nvSpPr>
          <p:cNvPr id="33" name="任意多边形: 形状 31"/>
          <p:cNvSpPr/>
          <p:nvPr>
            <p:custDataLst>
              <p:tags r:id="rId32"/>
            </p:custDataLst>
          </p:nvPr>
        </p:nvSpPr>
        <p:spPr>
          <a:xfrm flipH="1">
            <a:off x="6745169" y="3264248"/>
            <a:ext cx="1603375" cy="1539875"/>
          </a:xfrm>
          <a:custGeom>
            <a:avLst/>
            <a:gdLst>
              <a:gd name="connsiteX0" fmla="*/ 0 w 1603375"/>
              <a:gd name="connsiteY0" fmla="*/ 1539875 h 1539875"/>
              <a:gd name="connsiteX1" fmla="*/ 434975 w 1603375"/>
              <a:gd name="connsiteY1" fmla="*/ 1358900 h 1539875"/>
              <a:gd name="connsiteX2" fmla="*/ 879475 w 1603375"/>
              <a:gd name="connsiteY2" fmla="*/ 609600 h 1539875"/>
              <a:gd name="connsiteX3" fmla="*/ 1403350 w 1603375"/>
              <a:gd name="connsiteY3" fmla="*/ 576263 h 1539875"/>
              <a:gd name="connsiteX4" fmla="*/ 1603375 w 1603375"/>
              <a:gd name="connsiteY4" fmla="*/ 0 h 1539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3375" h="1539875">
                <a:moveTo>
                  <a:pt x="0" y="1539875"/>
                </a:moveTo>
                <a:cubicBezTo>
                  <a:pt x="52916" y="1538816"/>
                  <a:pt x="269346" y="1513946"/>
                  <a:pt x="434975" y="1358900"/>
                </a:cubicBezTo>
                <a:cubicBezTo>
                  <a:pt x="600604" y="1203854"/>
                  <a:pt x="718079" y="740039"/>
                  <a:pt x="879475" y="609600"/>
                </a:cubicBezTo>
                <a:cubicBezTo>
                  <a:pt x="1040871" y="479161"/>
                  <a:pt x="1282700" y="677863"/>
                  <a:pt x="1403350" y="576263"/>
                </a:cubicBezTo>
                <a:cubicBezTo>
                  <a:pt x="1524000" y="474663"/>
                  <a:pt x="1501775" y="434975"/>
                  <a:pt x="1603375" y="0"/>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cs typeface="+mn-ea"/>
              <a:sym typeface="+mn-lt"/>
            </a:endParaRPr>
          </a:p>
        </p:txBody>
      </p:sp>
      <p:sp>
        <p:nvSpPr>
          <p:cNvPr id="34" name="任意多边形: 形状 32"/>
          <p:cNvSpPr/>
          <p:nvPr>
            <p:custDataLst>
              <p:tags r:id="rId33"/>
            </p:custDataLst>
          </p:nvPr>
        </p:nvSpPr>
        <p:spPr>
          <a:xfrm>
            <a:off x="9685203" y="3405634"/>
            <a:ext cx="1321568" cy="1257101"/>
          </a:xfrm>
          <a:custGeom>
            <a:avLst/>
            <a:gdLst>
              <a:gd name="connsiteX0" fmla="*/ 0 w 1041400"/>
              <a:gd name="connsiteY0" fmla="*/ 0 h 990600"/>
              <a:gd name="connsiteX1" fmla="*/ 457200 w 1041400"/>
              <a:gd name="connsiteY1" fmla="*/ 749300 h 990600"/>
              <a:gd name="connsiteX2" fmla="*/ 1041400 w 1041400"/>
              <a:gd name="connsiteY2" fmla="*/ 990600 h 990600"/>
            </a:gdLst>
            <a:ahLst/>
            <a:cxnLst>
              <a:cxn ang="0">
                <a:pos x="connsiteX0" y="connsiteY0"/>
              </a:cxn>
              <a:cxn ang="0">
                <a:pos x="connsiteX1" y="connsiteY1"/>
              </a:cxn>
              <a:cxn ang="0">
                <a:pos x="connsiteX2" y="connsiteY2"/>
              </a:cxn>
            </a:cxnLst>
            <a:rect l="l" t="t" r="r" b="b"/>
            <a:pathLst>
              <a:path w="1041400" h="990600">
                <a:moveTo>
                  <a:pt x="0" y="0"/>
                </a:moveTo>
                <a:cubicBezTo>
                  <a:pt x="141816" y="292100"/>
                  <a:pt x="283633" y="584200"/>
                  <a:pt x="457200" y="749300"/>
                </a:cubicBezTo>
                <a:cubicBezTo>
                  <a:pt x="630767" y="914400"/>
                  <a:pt x="836083" y="952500"/>
                  <a:pt x="1041400" y="990600"/>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cs typeface="+mn-ea"/>
              <a:sym typeface="+mn-lt"/>
            </a:endParaRPr>
          </a:p>
        </p:txBody>
      </p:sp>
      <p:sp>
        <p:nvSpPr>
          <p:cNvPr id="35" name="文本框 34"/>
          <p:cNvSpPr txBox="1"/>
          <p:nvPr>
            <p:custDataLst>
              <p:tags r:id="rId34"/>
            </p:custDataLst>
          </p:nvPr>
        </p:nvSpPr>
        <p:spPr>
          <a:xfrm>
            <a:off x="6792056" y="5232225"/>
            <a:ext cx="949830" cy="497765"/>
          </a:xfrm>
          <a:prstGeom prst="rect">
            <a:avLst/>
          </a:prstGeom>
          <a:noFill/>
        </p:spPr>
        <p:txBody>
          <a:bodyPr wrap="square">
            <a:spAutoFit/>
          </a:bodyPr>
          <a:lstStyle/>
          <a:p>
            <a:pPr algn="ctr">
              <a:lnSpc>
                <a:spcPct val="120000"/>
              </a:lnSpc>
            </a:pPr>
            <a:r>
              <a:rPr lang="zh-CN" altLang="en-US" sz="2400" b="1">
                <a:cs typeface="+mn-ea"/>
                <a:sym typeface="+mn-lt"/>
              </a:rPr>
              <a:t>晶体</a:t>
            </a:r>
            <a:endParaRPr lang="zh-CN" altLang="en-US" sz="2400" b="1">
              <a:cs typeface="+mn-ea"/>
              <a:sym typeface="+mn-lt"/>
            </a:endParaRPr>
          </a:p>
        </p:txBody>
      </p:sp>
      <p:sp>
        <p:nvSpPr>
          <p:cNvPr id="37" name="文本框 36"/>
          <p:cNvSpPr txBox="1"/>
          <p:nvPr>
            <p:custDataLst>
              <p:tags r:id="rId35"/>
            </p:custDataLst>
          </p:nvPr>
        </p:nvSpPr>
        <p:spPr>
          <a:xfrm>
            <a:off x="9685203" y="5232225"/>
            <a:ext cx="1180341" cy="497765"/>
          </a:xfrm>
          <a:prstGeom prst="rect">
            <a:avLst/>
          </a:prstGeom>
          <a:noFill/>
        </p:spPr>
        <p:txBody>
          <a:bodyPr wrap="square">
            <a:spAutoFit/>
          </a:bodyPr>
          <a:lstStyle/>
          <a:p>
            <a:pPr algn="ctr">
              <a:lnSpc>
                <a:spcPct val="120000"/>
              </a:lnSpc>
            </a:pPr>
            <a:r>
              <a:rPr lang="zh-CN" altLang="en-US" sz="2400" b="1">
                <a:cs typeface="+mn-ea"/>
                <a:sym typeface="+mn-lt"/>
              </a:rPr>
              <a:t>非晶体</a:t>
            </a:r>
            <a:endParaRPr lang="zh-CN" altLang="en-US" sz="2400" b="1">
              <a:cs typeface="+mn-ea"/>
              <a:sym typeface="+mn-lt"/>
            </a:endParaRPr>
          </a:p>
        </p:txBody>
      </p:sp>
      <p:grpSp>
        <p:nvGrpSpPr>
          <p:cNvPr id="38" name="组合 37"/>
          <p:cNvGrpSpPr/>
          <p:nvPr>
            <p:custDataLst>
              <p:tags r:id="rId36"/>
            </p:custDataLst>
          </p:nvPr>
        </p:nvGrpSpPr>
        <p:grpSpPr>
          <a:xfrm>
            <a:off x="406401" y="2424526"/>
            <a:ext cx="5618162" cy="3919326"/>
            <a:chOff x="406401" y="2424526"/>
            <a:chExt cx="5618162" cy="3919326"/>
          </a:xfrm>
        </p:grpSpPr>
        <p:sp>
          <p:nvSpPr>
            <p:cNvPr id="41" name="矩形 40"/>
            <p:cNvSpPr/>
            <p:nvPr>
              <p:custDataLst>
                <p:tags r:id="rId37"/>
              </p:custDataLst>
            </p:nvPr>
          </p:nvSpPr>
          <p:spPr>
            <a:xfrm>
              <a:off x="406401" y="2424526"/>
              <a:ext cx="5618162" cy="3643762"/>
            </a:xfrm>
            <a:prstGeom prst="rect">
              <a:avLst/>
            </a:prstGeom>
            <a:noFill/>
            <a:ln>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微软雅黑" panose="020B0503020204020204" charset="-122"/>
                <a:ea typeface="微软雅黑" panose="020B0503020204020204" charset="-122"/>
                <a:cs typeface="+mn-ea"/>
                <a:sym typeface="+mn-lt"/>
              </a:endParaRPr>
            </a:p>
          </p:txBody>
        </p:sp>
        <p:sp>
          <p:nvSpPr>
            <p:cNvPr id="42" name="矩形 41"/>
            <p:cNvSpPr/>
            <p:nvPr>
              <p:custDataLst>
                <p:tags r:id="rId38"/>
              </p:custDataLst>
            </p:nvPr>
          </p:nvSpPr>
          <p:spPr>
            <a:xfrm>
              <a:off x="1149924" y="5901248"/>
              <a:ext cx="4131116" cy="400110"/>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微软雅黑" panose="020B0503020204020204" charset="-122"/>
                <a:ea typeface="微软雅黑" panose="020B0503020204020204" charset="-122"/>
                <a:cs typeface="+mn-ea"/>
                <a:sym typeface="+mn-lt"/>
              </a:endParaRPr>
            </a:p>
          </p:txBody>
        </p:sp>
        <p:sp>
          <p:nvSpPr>
            <p:cNvPr id="43" name="文本框 42"/>
            <p:cNvSpPr txBox="1"/>
            <p:nvPr>
              <p:custDataLst>
                <p:tags r:id="rId39"/>
              </p:custDataLst>
            </p:nvPr>
          </p:nvSpPr>
          <p:spPr>
            <a:xfrm>
              <a:off x="1276489" y="5846087"/>
              <a:ext cx="3877985" cy="497765"/>
            </a:xfrm>
            <a:prstGeom prst="rect">
              <a:avLst/>
            </a:prstGeom>
            <a:noFill/>
          </p:spPr>
          <p:txBody>
            <a:bodyPr wrap="none" rtlCol="0">
              <a:spAutoFit/>
            </a:bodyPr>
            <a:lstStyle/>
            <a:p>
              <a:pPr algn="ctr">
                <a:lnSpc>
                  <a:spcPct val="120000"/>
                </a:lnSpc>
              </a:pPr>
              <a:r>
                <a:rPr kumimoji="0" lang="zh-CN" altLang="en-US" sz="2400" b="1" i="0" u="none" strike="noStrike" kern="1200" cap="none" spc="0" normalizeH="0" baseline="0" noProof="0">
                  <a:ln>
                    <a:noFill/>
                  </a:ln>
                  <a:solidFill>
                    <a:srgbClr val="FFC000"/>
                  </a:solidFill>
                  <a:effectLst/>
                  <a:uLnTx/>
                  <a:uFillTx/>
                  <a:latin typeface="微软雅黑" panose="020B0503020204020204" charset="-122"/>
                  <a:ea typeface="微软雅黑" panose="020B0503020204020204" charset="-122"/>
                  <a:cs typeface="+mn-ea"/>
                  <a:sym typeface="+mn-lt"/>
                </a:rPr>
                <a:t>物质熔化</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mn-ea"/>
                  <a:sym typeface="+mn-lt"/>
                </a:rPr>
                <a:t>时的温度变化曲线</a:t>
              </a:r>
              <a:endParaRPr lang="en-US" altLang="zh-CN" sz="2400" b="1">
                <a:latin typeface="微软雅黑" panose="020B0503020204020204" charset="-122"/>
                <a:ea typeface="微软雅黑" panose="020B0503020204020204" charset="-122"/>
                <a:cs typeface="+mn-ea"/>
                <a:sym typeface="+mn-lt"/>
              </a:endParaRPr>
            </a:p>
          </p:txBody>
        </p:sp>
      </p:grpSp>
      <p:grpSp>
        <p:nvGrpSpPr>
          <p:cNvPr id="44" name="组合 43"/>
          <p:cNvGrpSpPr/>
          <p:nvPr>
            <p:custDataLst>
              <p:tags r:id="rId40"/>
            </p:custDataLst>
          </p:nvPr>
        </p:nvGrpSpPr>
        <p:grpSpPr>
          <a:xfrm>
            <a:off x="6182323" y="2424526"/>
            <a:ext cx="5618162" cy="3875236"/>
            <a:chOff x="6182323" y="2424526"/>
            <a:chExt cx="5618162" cy="3875236"/>
          </a:xfrm>
        </p:grpSpPr>
        <p:sp>
          <p:nvSpPr>
            <p:cNvPr id="48" name="矩形 47"/>
            <p:cNvSpPr/>
            <p:nvPr>
              <p:custDataLst>
                <p:tags r:id="rId41"/>
              </p:custDataLst>
            </p:nvPr>
          </p:nvSpPr>
          <p:spPr>
            <a:xfrm>
              <a:off x="6182323" y="2424526"/>
              <a:ext cx="5618162" cy="3643759"/>
            </a:xfrm>
            <a:prstGeom prst="rect">
              <a:avLst/>
            </a:prstGeom>
            <a:noFill/>
            <a:ln>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微软雅黑" panose="020B0503020204020204" charset="-122"/>
                <a:ea typeface="微软雅黑" panose="020B0503020204020204" charset="-122"/>
                <a:cs typeface="+mn-ea"/>
                <a:sym typeface="+mn-lt"/>
              </a:endParaRPr>
            </a:p>
          </p:txBody>
        </p:sp>
        <p:grpSp>
          <p:nvGrpSpPr>
            <p:cNvPr id="49" name="组合 48"/>
            <p:cNvGrpSpPr/>
            <p:nvPr>
              <p:custDataLst>
                <p:tags r:id="rId42"/>
              </p:custDataLst>
            </p:nvPr>
          </p:nvGrpSpPr>
          <p:grpSpPr>
            <a:xfrm>
              <a:off x="6925846" y="5801997"/>
              <a:ext cx="4131116" cy="497765"/>
              <a:chOff x="6909984" y="5801997"/>
              <a:chExt cx="4131116" cy="497765"/>
            </a:xfrm>
          </p:grpSpPr>
          <p:sp>
            <p:nvSpPr>
              <p:cNvPr id="50" name="矩形 49"/>
              <p:cNvSpPr/>
              <p:nvPr>
                <p:custDataLst>
                  <p:tags r:id="rId43"/>
                </p:custDataLst>
              </p:nvPr>
            </p:nvSpPr>
            <p:spPr>
              <a:xfrm>
                <a:off x="6909984" y="5869350"/>
                <a:ext cx="4131116" cy="400110"/>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微软雅黑" panose="020B0503020204020204" charset="-122"/>
                  <a:ea typeface="微软雅黑" panose="020B0503020204020204" charset="-122"/>
                  <a:cs typeface="+mn-ea"/>
                  <a:sym typeface="+mn-lt"/>
                </a:endParaRPr>
              </a:p>
            </p:txBody>
          </p:sp>
          <p:sp>
            <p:nvSpPr>
              <p:cNvPr id="51" name="文本框 50"/>
              <p:cNvSpPr txBox="1"/>
              <p:nvPr>
                <p:custDataLst>
                  <p:tags r:id="rId44"/>
                </p:custDataLst>
              </p:nvPr>
            </p:nvSpPr>
            <p:spPr>
              <a:xfrm>
                <a:off x="7036549" y="5801997"/>
                <a:ext cx="3877985" cy="497765"/>
              </a:xfrm>
              <a:prstGeom prst="rect">
                <a:avLst/>
              </a:prstGeom>
              <a:noFill/>
            </p:spPr>
            <p:txBody>
              <a:bodyPr wrap="none" rtlCol="0">
                <a:spAutoFit/>
              </a:bodyPr>
              <a:lstStyle/>
              <a:p>
                <a:pPr algn="ctr">
                  <a:lnSpc>
                    <a:spcPct val="120000"/>
                  </a:lnSpc>
                </a:pPr>
                <a:r>
                  <a:rPr kumimoji="0" lang="zh-CN" altLang="en-US" sz="2400" b="1" i="0" u="none" strike="noStrike" kern="1200" cap="none" spc="0" normalizeH="0" baseline="0" noProof="0">
                    <a:ln>
                      <a:noFill/>
                    </a:ln>
                    <a:solidFill>
                      <a:srgbClr val="FFC000"/>
                    </a:solidFill>
                    <a:effectLst/>
                    <a:uLnTx/>
                    <a:uFillTx/>
                    <a:latin typeface="微软雅黑" panose="020B0503020204020204" charset="-122"/>
                    <a:ea typeface="微软雅黑" panose="020B0503020204020204" charset="-122"/>
                    <a:cs typeface="+mn-ea"/>
                    <a:sym typeface="+mn-lt"/>
                  </a:rPr>
                  <a:t>物质凝固</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mn-ea"/>
                    <a:sym typeface="+mn-lt"/>
                  </a:rPr>
                  <a:t>时的温度变化曲线</a:t>
                </a:r>
                <a:endParaRPr lang="en-US" altLang="zh-CN" sz="2400" b="1">
                  <a:latin typeface="微软雅黑" panose="020B0503020204020204" charset="-122"/>
                  <a:ea typeface="微软雅黑" panose="020B0503020204020204" charset="-122"/>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linds(horizont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p:cTn id="27" dur="500" fill="hold"/>
                                        <p:tgtEl>
                                          <p:spTgt spid="35"/>
                                        </p:tgtEl>
                                        <p:attrNameLst>
                                          <p:attrName>ppt_w</p:attrName>
                                        </p:attrNameLst>
                                      </p:cBhvr>
                                      <p:tavLst>
                                        <p:tav tm="0">
                                          <p:val>
                                            <p:fltVal val="0"/>
                                          </p:val>
                                        </p:tav>
                                        <p:tav tm="100000">
                                          <p:val>
                                            <p:strVal val="#ppt_w"/>
                                          </p:val>
                                        </p:tav>
                                      </p:tavLst>
                                    </p:anim>
                                    <p:anim calcmode="lin" valueType="num">
                                      <p:cBhvr>
                                        <p:cTn id="28" dur="500" fill="hold"/>
                                        <p:tgtEl>
                                          <p:spTgt spid="35"/>
                                        </p:tgtEl>
                                        <p:attrNameLst>
                                          <p:attrName>ppt_h</p:attrName>
                                        </p:attrNameLst>
                                      </p:cBhvr>
                                      <p:tavLst>
                                        <p:tav tm="0">
                                          <p:val>
                                            <p:fltVal val="0"/>
                                          </p:val>
                                        </p:tav>
                                        <p:tav tm="100000">
                                          <p:val>
                                            <p:strVal val="#ppt_h"/>
                                          </p:val>
                                        </p:tav>
                                      </p:tavLst>
                                    </p:anim>
                                    <p:animEffect transition="in" filter="fade">
                                      <p:cBhvr>
                                        <p:cTn id="29" dur="500"/>
                                        <p:tgtEl>
                                          <p:spTgt spid="3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p:cTn id="32" dur="500" fill="hold"/>
                                        <p:tgtEl>
                                          <p:spTgt spid="37"/>
                                        </p:tgtEl>
                                        <p:attrNameLst>
                                          <p:attrName>ppt_w</p:attrName>
                                        </p:attrNameLst>
                                      </p:cBhvr>
                                      <p:tavLst>
                                        <p:tav tm="0">
                                          <p:val>
                                            <p:fltVal val="0"/>
                                          </p:val>
                                        </p:tav>
                                        <p:tav tm="100000">
                                          <p:val>
                                            <p:strVal val="#ppt_w"/>
                                          </p:val>
                                        </p:tav>
                                      </p:tavLst>
                                    </p:anim>
                                    <p:anim calcmode="lin" valueType="num">
                                      <p:cBhvr>
                                        <p:cTn id="33" dur="500" fill="hold"/>
                                        <p:tgtEl>
                                          <p:spTgt spid="37"/>
                                        </p:tgtEl>
                                        <p:attrNameLst>
                                          <p:attrName>ppt_h</p:attrName>
                                        </p:attrNameLst>
                                      </p:cBhvr>
                                      <p:tavLst>
                                        <p:tav tm="0">
                                          <p:val>
                                            <p:fltVal val="0"/>
                                          </p:val>
                                        </p:tav>
                                        <p:tav tm="100000">
                                          <p:val>
                                            <p:strVal val="#ppt_h"/>
                                          </p:val>
                                        </p:tav>
                                      </p:tavLst>
                                    </p:anim>
                                    <p:animEffect transition="in" filter="fade">
                                      <p:cBhvr>
                                        <p:cTn id="34" dur="500"/>
                                        <p:tgtEl>
                                          <p:spTgt spid="3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par>
                                <p:cTn id="45" presetID="53" presetClass="entr" presetSubtype="16"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p:cTn id="52" dur="500" fill="hold"/>
                                        <p:tgtEl>
                                          <p:spTgt spid="14"/>
                                        </p:tgtEl>
                                        <p:attrNameLst>
                                          <p:attrName>ppt_w</p:attrName>
                                        </p:attrNameLst>
                                      </p:cBhvr>
                                      <p:tavLst>
                                        <p:tav tm="0">
                                          <p:val>
                                            <p:fltVal val="0"/>
                                          </p:val>
                                        </p:tav>
                                        <p:tav tm="100000">
                                          <p:val>
                                            <p:strVal val="#ppt_w"/>
                                          </p:val>
                                        </p:tav>
                                      </p:tavLst>
                                    </p:anim>
                                    <p:anim calcmode="lin" valueType="num">
                                      <p:cBhvr>
                                        <p:cTn id="53" dur="500" fill="hold"/>
                                        <p:tgtEl>
                                          <p:spTgt spid="14"/>
                                        </p:tgtEl>
                                        <p:attrNameLst>
                                          <p:attrName>ppt_h</p:attrName>
                                        </p:attrNameLst>
                                      </p:cBhvr>
                                      <p:tavLst>
                                        <p:tav tm="0">
                                          <p:val>
                                            <p:fltVal val="0"/>
                                          </p:val>
                                        </p:tav>
                                        <p:tav tm="100000">
                                          <p:val>
                                            <p:strVal val="#ppt_h"/>
                                          </p:val>
                                        </p:tav>
                                      </p:tavLst>
                                    </p:anim>
                                    <p:animEffect transition="in" filter="fade">
                                      <p:cBhvr>
                                        <p:cTn id="54" dur="500"/>
                                        <p:tgtEl>
                                          <p:spTgt spid="14"/>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ppt_w</p:attrName>
                                        </p:attrNameLst>
                                      </p:cBhvr>
                                      <p:tavLst>
                                        <p:tav tm="0">
                                          <p:val>
                                            <p:fltVal val="0"/>
                                          </p:val>
                                        </p:tav>
                                        <p:tav tm="100000">
                                          <p:val>
                                            <p:strVal val="#ppt_w"/>
                                          </p:val>
                                        </p:tav>
                                      </p:tavLst>
                                    </p:anim>
                                    <p:anim calcmode="lin" valueType="num">
                                      <p:cBhvr>
                                        <p:cTn id="58" dur="500" fill="hold"/>
                                        <p:tgtEl>
                                          <p:spTgt spid="13"/>
                                        </p:tgtEl>
                                        <p:attrNameLst>
                                          <p:attrName>ppt_h</p:attrName>
                                        </p:attrNameLst>
                                      </p:cBhvr>
                                      <p:tavLst>
                                        <p:tav tm="0">
                                          <p:val>
                                            <p:fltVal val="0"/>
                                          </p:val>
                                        </p:tav>
                                        <p:tav tm="100000">
                                          <p:val>
                                            <p:strVal val="#ppt_h"/>
                                          </p:val>
                                        </p:tav>
                                      </p:tavLst>
                                    </p:anim>
                                    <p:animEffect transition="in" filter="fade">
                                      <p:cBhvr>
                                        <p:cTn id="59" dur="500"/>
                                        <p:tgtEl>
                                          <p:spTgt spid="13"/>
                                        </p:tgtEl>
                                      </p:cBhvr>
                                    </p:animEffect>
                                  </p:childTnLst>
                                </p:cTn>
                              </p:par>
                              <p:par>
                                <p:cTn id="60" presetID="53" presetClass="entr" presetSubtype="16" fill="hold" nodeType="withEffect">
                                  <p:stCondLst>
                                    <p:cond delay="0"/>
                                  </p:stCondLst>
                                  <p:childTnLst>
                                    <p:set>
                                      <p:cBhvr>
                                        <p:cTn id="61" dur="1" fill="hold">
                                          <p:stCondLst>
                                            <p:cond delay="0"/>
                                          </p:stCondLst>
                                        </p:cTn>
                                        <p:tgtEl>
                                          <p:spTgt spid="18"/>
                                        </p:tgtEl>
                                        <p:attrNameLst>
                                          <p:attrName>style.visibility</p:attrName>
                                        </p:attrNameLst>
                                      </p:cBhvr>
                                      <p:to>
                                        <p:strVal val="visible"/>
                                      </p:to>
                                    </p:set>
                                    <p:anim calcmode="lin" valueType="num">
                                      <p:cBhvr>
                                        <p:cTn id="62" dur="500" fill="hold"/>
                                        <p:tgtEl>
                                          <p:spTgt spid="18"/>
                                        </p:tgtEl>
                                        <p:attrNameLst>
                                          <p:attrName>ppt_w</p:attrName>
                                        </p:attrNameLst>
                                      </p:cBhvr>
                                      <p:tavLst>
                                        <p:tav tm="0">
                                          <p:val>
                                            <p:fltVal val="0"/>
                                          </p:val>
                                        </p:tav>
                                        <p:tav tm="100000">
                                          <p:val>
                                            <p:strVal val="#ppt_w"/>
                                          </p:val>
                                        </p:tav>
                                      </p:tavLst>
                                    </p:anim>
                                    <p:anim calcmode="lin" valueType="num">
                                      <p:cBhvr>
                                        <p:cTn id="63" dur="500" fill="hold"/>
                                        <p:tgtEl>
                                          <p:spTgt spid="18"/>
                                        </p:tgtEl>
                                        <p:attrNameLst>
                                          <p:attrName>ppt_h</p:attrName>
                                        </p:attrNameLst>
                                      </p:cBhvr>
                                      <p:tavLst>
                                        <p:tav tm="0">
                                          <p:val>
                                            <p:fltVal val="0"/>
                                          </p:val>
                                        </p:tav>
                                        <p:tav tm="100000">
                                          <p:val>
                                            <p:strVal val="#ppt_h"/>
                                          </p:val>
                                        </p:tav>
                                      </p:tavLst>
                                    </p:anim>
                                    <p:animEffect transition="in" filter="fade">
                                      <p:cBhvr>
                                        <p:cTn id="64" dur="500"/>
                                        <p:tgtEl>
                                          <p:spTgt spid="18"/>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p:cTn id="67" dur="500" fill="hold"/>
                                        <p:tgtEl>
                                          <p:spTgt spid="21"/>
                                        </p:tgtEl>
                                        <p:attrNameLst>
                                          <p:attrName>ppt_w</p:attrName>
                                        </p:attrNameLst>
                                      </p:cBhvr>
                                      <p:tavLst>
                                        <p:tav tm="0">
                                          <p:val>
                                            <p:fltVal val="0"/>
                                          </p:val>
                                        </p:tav>
                                        <p:tav tm="100000">
                                          <p:val>
                                            <p:strVal val="#ppt_w"/>
                                          </p:val>
                                        </p:tav>
                                      </p:tavLst>
                                    </p:anim>
                                    <p:anim calcmode="lin" valueType="num">
                                      <p:cBhvr>
                                        <p:cTn id="68" dur="500" fill="hold"/>
                                        <p:tgtEl>
                                          <p:spTgt spid="21"/>
                                        </p:tgtEl>
                                        <p:attrNameLst>
                                          <p:attrName>ppt_h</p:attrName>
                                        </p:attrNameLst>
                                      </p:cBhvr>
                                      <p:tavLst>
                                        <p:tav tm="0">
                                          <p:val>
                                            <p:fltVal val="0"/>
                                          </p:val>
                                        </p:tav>
                                        <p:tav tm="100000">
                                          <p:val>
                                            <p:strVal val="#ppt_h"/>
                                          </p:val>
                                        </p:tav>
                                      </p:tavLst>
                                    </p:anim>
                                    <p:animEffect transition="in" filter="fade">
                                      <p:cBhvr>
                                        <p:cTn id="69" dur="500"/>
                                        <p:tgtEl>
                                          <p:spTgt spid="21"/>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Effect transition="in" filter="fade">
                                      <p:cBhvr>
                                        <p:cTn id="74" dur="500"/>
                                        <p:tgtEl>
                                          <p:spTgt spid="22"/>
                                        </p:tgtEl>
                                      </p:cBhvr>
                                    </p:animEffect>
                                  </p:childTnLst>
                                </p:cTn>
                              </p:par>
                              <p:par>
                                <p:cTn id="75" presetID="53" presetClass="entr" presetSubtype="16" fill="hold" nodeType="with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p:cTn id="77" dur="500" fill="hold"/>
                                        <p:tgtEl>
                                          <p:spTgt spid="23"/>
                                        </p:tgtEl>
                                        <p:attrNameLst>
                                          <p:attrName>ppt_w</p:attrName>
                                        </p:attrNameLst>
                                      </p:cBhvr>
                                      <p:tavLst>
                                        <p:tav tm="0">
                                          <p:val>
                                            <p:fltVal val="0"/>
                                          </p:val>
                                        </p:tav>
                                        <p:tav tm="100000">
                                          <p:val>
                                            <p:strVal val="#ppt_w"/>
                                          </p:val>
                                        </p:tav>
                                      </p:tavLst>
                                    </p:anim>
                                    <p:anim calcmode="lin" valueType="num">
                                      <p:cBhvr>
                                        <p:cTn id="78" dur="500" fill="hold"/>
                                        <p:tgtEl>
                                          <p:spTgt spid="23"/>
                                        </p:tgtEl>
                                        <p:attrNameLst>
                                          <p:attrName>ppt_h</p:attrName>
                                        </p:attrNameLst>
                                      </p:cBhvr>
                                      <p:tavLst>
                                        <p:tav tm="0">
                                          <p:val>
                                            <p:fltVal val="0"/>
                                          </p:val>
                                        </p:tav>
                                        <p:tav tm="100000">
                                          <p:val>
                                            <p:strVal val="#ppt_h"/>
                                          </p:val>
                                        </p:tav>
                                      </p:tavLst>
                                    </p:anim>
                                    <p:animEffect transition="in" filter="fade">
                                      <p:cBhvr>
                                        <p:cTn id="79" dur="500"/>
                                        <p:tgtEl>
                                          <p:spTgt spid="23"/>
                                        </p:tgtEl>
                                      </p:cBhvr>
                                    </p:animEffect>
                                  </p:childTnLst>
                                </p:cTn>
                              </p:par>
                              <p:par>
                                <p:cTn id="80" presetID="53" presetClass="entr" presetSubtype="16" fill="hold" nodeType="withEffect">
                                  <p:stCondLst>
                                    <p:cond delay="0"/>
                                  </p:stCondLst>
                                  <p:childTnLst>
                                    <p:set>
                                      <p:cBhvr>
                                        <p:cTn id="81" dur="1" fill="hold">
                                          <p:stCondLst>
                                            <p:cond delay="0"/>
                                          </p:stCondLst>
                                        </p:cTn>
                                        <p:tgtEl>
                                          <p:spTgt spid="26"/>
                                        </p:tgtEl>
                                        <p:attrNameLst>
                                          <p:attrName>style.visibility</p:attrName>
                                        </p:attrNameLst>
                                      </p:cBhvr>
                                      <p:to>
                                        <p:strVal val="visible"/>
                                      </p:to>
                                    </p:set>
                                    <p:anim calcmode="lin" valueType="num">
                                      <p:cBhvr>
                                        <p:cTn id="82" dur="500" fill="hold"/>
                                        <p:tgtEl>
                                          <p:spTgt spid="26"/>
                                        </p:tgtEl>
                                        <p:attrNameLst>
                                          <p:attrName>ppt_w</p:attrName>
                                        </p:attrNameLst>
                                      </p:cBhvr>
                                      <p:tavLst>
                                        <p:tav tm="0">
                                          <p:val>
                                            <p:fltVal val="0"/>
                                          </p:val>
                                        </p:tav>
                                        <p:tav tm="100000">
                                          <p:val>
                                            <p:strVal val="#ppt_w"/>
                                          </p:val>
                                        </p:tav>
                                      </p:tavLst>
                                    </p:anim>
                                    <p:anim calcmode="lin" valueType="num">
                                      <p:cBhvr>
                                        <p:cTn id="83" dur="500" fill="hold"/>
                                        <p:tgtEl>
                                          <p:spTgt spid="26"/>
                                        </p:tgtEl>
                                        <p:attrNameLst>
                                          <p:attrName>ppt_h</p:attrName>
                                        </p:attrNameLst>
                                      </p:cBhvr>
                                      <p:tavLst>
                                        <p:tav tm="0">
                                          <p:val>
                                            <p:fltVal val="0"/>
                                          </p:val>
                                        </p:tav>
                                        <p:tav tm="100000">
                                          <p:val>
                                            <p:strVal val="#ppt_h"/>
                                          </p:val>
                                        </p:tav>
                                      </p:tavLst>
                                    </p:anim>
                                    <p:animEffect transition="in" filter="fade">
                                      <p:cBhvr>
                                        <p:cTn id="84" dur="500"/>
                                        <p:tgtEl>
                                          <p:spTgt spid="26"/>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29"/>
                                        </p:tgtEl>
                                        <p:attrNameLst>
                                          <p:attrName>style.visibility</p:attrName>
                                        </p:attrNameLst>
                                      </p:cBhvr>
                                      <p:to>
                                        <p:strVal val="visible"/>
                                      </p:to>
                                    </p:set>
                                    <p:anim calcmode="lin" valueType="num">
                                      <p:cBhvr>
                                        <p:cTn id="87" dur="500" fill="hold"/>
                                        <p:tgtEl>
                                          <p:spTgt spid="29"/>
                                        </p:tgtEl>
                                        <p:attrNameLst>
                                          <p:attrName>ppt_w</p:attrName>
                                        </p:attrNameLst>
                                      </p:cBhvr>
                                      <p:tavLst>
                                        <p:tav tm="0">
                                          <p:val>
                                            <p:fltVal val="0"/>
                                          </p:val>
                                        </p:tav>
                                        <p:tav tm="100000">
                                          <p:val>
                                            <p:strVal val="#ppt_w"/>
                                          </p:val>
                                        </p:tav>
                                      </p:tavLst>
                                    </p:anim>
                                    <p:anim calcmode="lin" valueType="num">
                                      <p:cBhvr>
                                        <p:cTn id="88" dur="500" fill="hold"/>
                                        <p:tgtEl>
                                          <p:spTgt spid="29"/>
                                        </p:tgtEl>
                                        <p:attrNameLst>
                                          <p:attrName>ppt_h</p:attrName>
                                        </p:attrNameLst>
                                      </p:cBhvr>
                                      <p:tavLst>
                                        <p:tav tm="0">
                                          <p:val>
                                            <p:fltVal val="0"/>
                                          </p:val>
                                        </p:tav>
                                        <p:tav tm="100000">
                                          <p:val>
                                            <p:strVal val="#ppt_h"/>
                                          </p:val>
                                        </p:tav>
                                      </p:tavLst>
                                    </p:anim>
                                    <p:animEffect transition="in" filter="fade">
                                      <p:cBhvr>
                                        <p:cTn id="89" dur="500"/>
                                        <p:tgtEl>
                                          <p:spTgt spid="29"/>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30"/>
                                        </p:tgtEl>
                                        <p:attrNameLst>
                                          <p:attrName>style.visibility</p:attrName>
                                        </p:attrNameLst>
                                      </p:cBhvr>
                                      <p:to>
                                        <p:strVal val="visible"/>
                                      </p:to>
                                    </p:set>
                                    <p:anim calcmode="lin" valueType="num">
                                      <p:cBhvr>
                                        <p:cTn id="92" dur="500" fill="hold"/>
                                        <p:tgtEl>
                                          <p:spTgt spid="30"/>
                                        </p:tgtEl>
                                        <p:attrNameLst>
                                          <p:attrName>ppt_w</p:attrName>
                                        </p:attrNameLst>
                                      </p:cBhvr>
                                      <p:tavLst>
                                        <p:tav tm="0">
                                          <p:val>
                                            <p:fltVal val="0"/>
                                          </p:val>
                                        </p:tav>
                                        <p:tav tm="100000">
                                          <p:val>
                                            <p:strVal val="#ppt_w"/>
                                          </p:val>
                                        </p:tav>
                                      </p:tavLst>
                                    </p:anim>
                                    <p:anim calcmode="lin" valueType="num">
                                      <p:cBhvr>
                                        <p:cTn id="93" dur="500" fill="hold"/>
                                        <p:tgtEl>
                                          <p:spTgt spid="30"/>
                                        </p:tgtEl>
                                        <p:attrNameLst>
                                          <p:attrName>ppt_h</p:attrName>
                                        </p:attrNameLst>
                                      </p:cBhvr>
                                      <p:tavLst>
                                        <p:tav tm="0">
                                          <p:val>
                                            <p:fltVal val="0"/>
                                          </p:val>
                                        </p:tav>
                                        <p:tav tm="100000">
                                          <p:val>
                                            <p:strVal val="#ppt_h"/>
                                          </p:val>
                                        </p:tav>
                                      </p:tavLst>
                                    </p:anim>
                                    <p:animEffect transition="in" filter="fade">
                                      <p:cBhvr>
                                        <p:cTn id="94" dur="500"/>
                                        <p:tgtEl>
                                          <p:spTgt spid="30"/>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31"/>
                                        </p:tgtEl>
                                        <p:attrNameLst>
                                          <p:attrName>style.visibility</p:attrName>
                                        </p:attrNameLst>
                                      </p:cBhvr>
                                      <p:to>
                                        <p:strVal val="visible"/>
                                      </p:to>
                                    </p:set>
                                    <p:anim calcmode="lin" valueType="num">
                                      <p:cBhvr>
                                        <p:cTn id="97" dur="500" fill="hold"/>
                                        <p:tgtEl>
                                          <p:spTgt spid="31"/>
                                        </p:tgtEl>
                                        <p:attrNameLst>
                                          <p:attrName>ppt_w</p:attrName>
                                        </p:attrNameLst>
                                      </p:cBhvr>
                                      <p:tavLst>
                                        <p:tav tm="0">
                                          <p:val>
                                            <p:fltVal val="0"/>
                                          </p:val>
                                        </p:tav>
                                        <p:tav tm="100000">
                                          <p:val>
                                            <p:strVal val="#ppt_w"/>
                                          </p:val>
                                        </p:tav>
                                      </p:tavLst>
                                    </p:anim>
                                    <p:anim calcmode="lin" valueType="num">
                                      <p:cBhvr>
                                        <p:cTn id="98" dur="500" fill="hold"/>
                                        <p:tgtEl>
                                          <p:spTgt spid="31"/>
                                        </p:tgtEl>
                                        <p:attrNameLst>
                                          <p:attrName>ppt_h</p:attrName>
                                        </p:attrNameLst>
                                      </p:cBhvr>
                                      <p:tavLst>
                                        <p:tav tm="0">
                                          <p:val>
                                            <p:fltVal val="0"/>
                                          </p:val>
                                        </p:tav>
                                        <p:tav tm="100000">
                                          <p:val>
                                            <p:strVal val="#ppt_h"/>
                                          </p:val>
                                        </p:tav>
                                      </p:tavLst>
                                    </p:anim>
                                    <p:animEffect transition="in" filter="fade">
                                      <p:cBhvr>
                                        <p:cTn id="99" dur="500"/>
                                        <p:tgtEl>
                                          <p:spTgt spid="31"/>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32"/>
                                        </p:tgtEl>
                                        <p:attrNameLst>
                                          <p:attrName>style.visibility</p:attrName>
                                        </p:attrNameLst>
                                      </p:cBhvr>
                                      <p:to>
                                        <p:strVal val="visible"/>
                                      </p:to>
                                    </p:set>
                                    <p:anim calcmode="lin" valueType="num">
                                      <p:cBhvr>
                                        <p:cTn id="102" dur="500" fill="hold"/>
                                        <p:tgtEl>
                                          <p:spTgt spid="32"/>
                                        </p:tgtEl>
                                        <p:attrNameLst>
                                          <p:attrName>ppt_w</p:attrName>
                                        </p:attrNameLst>
                                      </p:cBhvr>
                                      <p:tavLst>
                                        <p:tav tm="0">
                                          <p:val>
                                            <p:fltVal val="0"/>
                                          </p:val>
                                        </p:tav>
                                        <p:tav tm="100000">
                                          <p:val>
                                            <p:strVal val="#ppt_w"/>
                                          </p:val>
                                        </p:tav>
                                      </p:tavLst>
                                    </p:anim>
                                    <p:anim calcmode="lin" valueType="num">
                                      <p:cBhvr>
                                        <p:cTn id="103" dur="500" fill="hold"/>
                                        <p:tgtEl>
                                          <p:spTgt spid="32"/>
                                        </p:tgtEl>
                                        <p:attrNameLst>
                                          <p:attrName>ppt_h</p:attrName>
                                        </p:attrNameLst>
                                      </p:cBhvr>
                                      <p:tavLst>
                                        <p:tav tm="0">
                                          <p:val>
                                            <p:fltVal val="0"/>
                                          </p:val>
                                        </p:tav>
                                        <p:tav tm="100000">
                                          <p:val>
                                            <p:strVal val="#ppt_h"/>
                                          </p:val>
                                        </p:tav>
                                      </p:tavLst>
                                    </p:anim>
                                    <p:animEffect transition="in" filter="fade">
                                      <p:cBhvr>
                                        <p:cTn id="104" dur="500"/>
                                        <p:tgtEl>
                                          <p:spTgt spid="32"/>
                                        </p:tgtEl>
                                      </p:cBhvr>
                                    </p:animEffect>
                                  </p:childTnLst>
                                </p:cTn>
                              </p:par>
                              <p:par>
                                <p:cTn id="105" presetID="53" presetClass="entr" presetSubtype="16" fill="hold" grpId="0" nodeType="withEffect">
                                  <p:stCondLst>
                                    <p:cond delay="0"/>
                                  </p:stCondLst>
                                  <p:childTnLst>
                                    <p:set>
                                      <p:cBhvr>
                                        <p:cTn id="106" dur="1" fill="hold">
                                          <p:stCondLst>
                                            <p:cond delay="0"/>
                                          </p:stCondLst>
                                        </p:cTn>
                                        <p:tgtEl>
                                          <p:spTgt spid="33"/>
                                        </p:tgtEl>
                                        <p:attrNameLst>
                                          <p:attrName>style.visibility</p:attrName>
                                        </p:attrNameLst>
                                      </p:cBhvr>
                                      <p:to>
                                        <p:strVal val="visible"/>
                                      </p:to>
                                    </p:set>
                                    <p:anim calcmode="lin" valueType="num">
                                      <p:cBhvr>
                                        <p:cTn id="107" dur="500" fill="hold"/>
                                        <p:tgtEl>
                                          <p:spTgt spid="33"/>
                                        </p:tgtEl>
                                        <p:attrNameLst>
                                          <p:attrName>ppt_w</p:attrName>
                                        </p:attrNameLst>
                                      </p:cBhvr>
                                      <p:tavLst>
                                        <p:tav tm="0">
                                          <p:val>
                                            <p:fltVal val="0"/>
                                          </p:val>
                                        </p:tav>
                                        <p:tav tm="100000">
                                          <p:val>
                                            <p:strVal val="#ppt_w"/>
                                          </p:val>
                                        </p:tav>
                                      </p:tavLst>
                                    </p:anim>
                                    <p:anim calcmode="lin" valueType="num">
                                      <p:cBhvr>
                                        <p:cTn id="108" dur="500" fill="hold"/>
                                        <p:tgtEl>
                                          <p:spTgt spid="33"/>
                                        </p:tgtEl>
                                        <p:attrNameLst>
                                          <p:attrName>ppt_h</p:attrName>
                                        </p:attrNameLst>
                                      </p:cBhvr>
                                      <p:tavLst>
                                        <p:tav tm="0">
                                          <p:val>
                                            <p:fltVal val="0"/>
                                          </p:val>
                                        </p:tav>
                                        <p:tav tm="100000">
                                          <p:val>
                                            <p:strVal val="#ppt_h"/>
                                          </p:val>
                                        </p:tav>
                                      </p:tavLst>
                                    </p:anim>
                                    <p:animEffect transition="in" filter="fade">
                                      <p:cBhvr>
                                        <p:cTn id="109" dur="500"/>
                                        <p:tgtEl>
                                          <p:spTgt spid="33"/>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34"/>
                                        </p:tgtEl>
                                        <p:attrNameLst>
                                          <p:attrName>style.visibility</p:attrName>
                                        </p:attrNameLst>
                                      </p:cBhvr>
                                      <p:to>
                                        <p:strVal val="visible"/>
                                      </p:to>
                                    </p:set>
                                    <p:anim calcmode="lin" valueType="num">
                                      <p:cBhvr>
                                        <p:cTn id="112" dur="500" fill="hold"/>
                                        <p:tgtEl>
                                          <p:spTgt spid="34"/>
                                        </p:tgtEl>
                                        <p:attrNameLst>
                                          <p:attrName>ppt_w</p:attrName>
                                        </p:attrNameLst>
                                      </p:cBhvr>
                                      <p:tavLst>
                                        <p:tav tm="0">
                                          <p:val>
                                            <p:fltVal val="0"/>
                                          </p:val>
                                        </p:tav>
                                        <p:tav tm="100000">
                                          <p:val>
                                            <p:strVal val="#ppt_w"/>
                                          </p:val>
                                        </p:tav>
                                      </p:tavLst>
                                    </p:anim>
                                    <p:anim calcmode="lin" valueType="num">
                                      <p:cBhvr>
                                        <p:cTn id="113" dur="500" fill="hold"/>
                                        <p:tgtEl>
                                          <p:spTgt spid="34"/>
                                        </p:tgtEl>
                                        <p:attrNameLst>
                                          <p:attrName>ppt_h</p:attrName>
                                        </p:attrNameLst>
                                      </p:cBhvr>
                                      <p:tavLst>
                                        <p:tav tm="0">
                                          <p:val>
                                            <p:fltVal val="0"/>
                                          </p:val>
                                        </p:tav>
                                        <p:tav tm="100000">
                                          <p:val>
                                            <p:strVal val="#ppt_h"/>
                                          </p:val>
                                        </p:tav>
                                      </p:tavLst>
                                    </p:anim>
                                    <p:animEffect transition="in" filter="fade">
                                      <p:cBhvr>
                                        <p:cTn id="11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6" grpId="0"/>
      <p:bldP spid="4" grpId="0"/>
      <p:bldP spid="8" grpId="0"/>
      <p:bldP spid="9" grpId="0" animBg="1"/>
      <p:bldP spid="10" grpId="0" animBg="1"/>
      <p:bldP spid="14" grpId="0"/>
      <p:bldP spid="13" grpId="0"/>
      <p:bldP spid="21" grpId="0"/>
      <p:bldP spid="22" grpId="0"/>
      <p:bldP spid="29" grpId="0"/>
      <p:bldP spid="30" grpId="0"/>
      <p:bldP spid="31" grpId="0"/>
      <p:bldP spid="32" grpId="0"/>
      <p:bldP spid="33" grpId="0" animBg="1"/>
      <p:bldP spid="34" grpId="0" animBg="1"/>
      <p:bldP spid="35" grpId="0"/>
      <p:bldP spid="3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0" name="矩形 4"/>
          <p:cNvSpPr txBox="1"/>
          <p:nvPr>
            <p:custDataLst>
              <p:tags r:id="rId5"/>
            </p:custDataLst>
          </p:nvPr>
        </p:nvSpPr>
        <p:spPr>
          <a:xfrm>
            <a:off x="273685" y="1007428"/>
            <a:ext cx="11754485" cy="1129030"/>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pPr lvl="0" algn="l">
              <a:lnSpc>
                <a:spcPct val="110000"/>
              </a:lnSpc>
              <a:buClrTx/>
              <a:buSzTx/>
              <a:buFontTx/>
            </a:pPr>
            <a:r>
              <a:rPr lang="en-US" altLang="zh-CN" b="1" smtClean="0">
                <a:solidFill>
                  <a:srgbClr val="C00000"/>
                </a:solidFill>
                <a:ea typeface="微软雅黑" panose="020B0503020204020204" charset="-122"/>
                <a:sym typeface="+mn-ea"/>
              </a:rPr>
              <a:t>【思考4】</a:t>
            </a:r>
            <a:r>
              <a:rPr lang="zh-CN" altLang="en-US" b="1">
                <a:solidFill>
                  <a:srgbClr val="014C96"/>
                </a:solidFill>
                <a:ea typeface="微软雅黑" panose="020B0503020204020204" charset="-122"/>
                <a:sym typeface="+mn-ea"/>
              </a:rPr>
              <a:t>根据晶体物理性质的特点，人们很容易识别用玻璃仿造的假宝石。你能列举出一些可能有效的方法鉴别假宝石吗?</a:t>
            </a:r>
            <a:endParaRPr lang="zh-CN" altLang="en-US" b="1">
              <a:solidFill>
                <a:srgbClr val="014C96"/>
              </a:solidFill>
              <a:ea typeface="微软雅黑" panose="020B0503020204020204" charset="-122"/>
              <a:sym typeface="+mn-ea"/>
            </a:endParaRPr>
          </a:p>
        </p:txBody>
      </p:sp>
      <p:grpSp>
        <p:nvGrpSpPr>
          <p:cNvPr id="2" name="组合 1"/>
          <p:cNvGrpSpPr/>
          <p:nvPr>
            <p:custDataLst>
              <p:tags r:id="rId6"/>
            </p:custDataLst>
          </p:nvPr>
        </p:nvGrpSpPr>
        <p:grpSpPr>
          <a:xfrm>
            <a:off x="8665212" y="2427229"/>
            <a:ext cx="3274060" cy="2754630"/>
            <a:chOff x="4904107" y="2171959"/>
            <a:chExt cx="3274060" cy="2754630"/>
          </a:xfrm>
        </p:grpSpPr>
        <p:pic>
          <p:nvPicPr>
            <p:cNvPr id="11" name="Picture 393932"/>
            <p:cNvPicPr/>
            <p:nvPr>
              <p:custDataLst>
                <p:tags r:id="rId7"/>
              </p:custDataLst>
            </p:nvPr>
          </p:nvPicPr>
          <p:blipFill>
            <a:blip r:embed="rId8"/>
            <a:srcRect l="69151" b="21801"/>
            <a:stretch>
              <a:fillRect/>
            </a:stretch>
          </p:blipFill>
          <p:spPr>
            <a:xfrm>
              <a:off x="4904107" y="2171959"/>
              <a:ext cx="3050928" cy="2355542"/>
            </a:xfrm>
            <a:prstGeom prst="rect">
              <a:avLst/>
            </a:prstGeom>
          </p:spPr>
        </p:pic>
        <p:sp>
          <p:nvSpPr>
            <p:cNvPr id="12" name="矩形 11"/>
            <p:cNvSpPr/>
            <p:nvPr>
              <p:custDataLst>
                <p:tags r:id="rId9"/>
              </p:custDataLst>
            </p:nvPr>
          </p:nvSpPr>
          <p:spPr>
            <a:xfrm>
              <a:off x="5114292" y="4527809"/>
              <a:ext cx="3063875" cy="398780"/>
            </a:xfrm>
            <a:prstGeom prst="rect">
              <a:avLst/>
            </a:prstGeom>
          </p:spPr>
          <p:txBody>
            <a:bodyPr wrap="square">
              <a:spAutoFit/>
            </a:bodyPr>
            <a:lstStyle/>
            <a:p>
              <a:r>
                <a:rPr lang="zh-CN" altLang="en-US" sz="2000" b="1" smtClean="0">
                  <a:solidFill>
                    <a:schemeClr val="tx1"/>
                  </a:solidFill>
                  <a:latin typeface="微软雅黑" panose="020B0503020204020204" charset="-122"/>
                  <a:ea typeface="微软雅黑" panose="020B0503020204020204" charset="-122"/>
                </a:rPr>
                <a:t>图</a:t>
              </a:r>
              <a:r>
                <a:rPr lang="en-US" altLang="zh-CN" sz="2000" b="1" smtClean="0">
                  <a:solidFill>
                    <a:schemeClr val="tx1"/>
                  </a:solidFill>
                  <a:latin typeface="微软雅黑" panose="020B0503020204020204" charset="-122"/>
                  <a:ea typeface="微软雅黑" panose="020B0503020204020204" charset="-122"/>
                </a:rPr>
                <a:t>3-7</a:t>
              </a:r>
              <a:r>
                <a:rPr lang="zh-CN" altLang="en-US" sz="2000" b="1" smtClean="0">
                  <a:solidFill>
                    <a:schemeClr val="tx1"/>
                  </a:solidFill>
                  <a:latin typeface="微软雅黑" panose="020B0503020204020204" charset="-122"/>
                  <a:ea typeface="微软雅黑" panose="020B0503020204020204" charset="-122"/>
                </a:rPr>
                <a:t>玻璃的结构示意图</a:t>
              </a:r>
              <a:endParaRPr lang="zh-CN" altLang="en-US" sz="2000" b="1" smtClean="0">
                <a:solidFill>
                  <a:schemeClr val="tx1"/>
                </a:solidFill>
                <a:latin typeface="微软雅黑" panose="020B0503020204020204" charset="-122"/>
                <a:ea typeface="微软雅黑" panose="020B0503020204020204" charset="-122"/>
              </a:endParaRPr>
            </a:p>
          </p:txBody>
        </p:sp>
      </p:grpSp>
      <p:sp>
        <p:nvSpPr>
          <p:cNvPr id="4" name="文本框 5"/>
          <p:cNvSpPr txBox="1"/>
          <p:nvPr>
            <p:custDataLst>
              <p:tags r:id="rId10"/>
            </p:custDataLst>
          </p:nvPr>
        </p:nvSpPr>
        <p:spPr>
          <a:xfrm>
            <a:off x="274955" y="2248535"/>
            <a:ext cx="6945630" cy="629920"/>
          </a:xfrm>
          <a:prstGeom prst="rect">
            <a:avLst/>
          </a:prstGeom>
          <a:noFill/>
        </p:spPr>
        <p:txBody>
          <a:bodyPr wrap="square" rtlCol="0">
            <a:spAutoFit/>
          </a:bodyPr>
          <a:lstStyle/>
          <a:p>
            <a:pPr indent="0" fontAlgn="auto">
              <a:lnSpc>
                <a:spcPct val="125000"/>
              </a:lnSpc>
              <a:buFont typeface="Wingdings" panose="05000000000000000000" pitchFamily="2" charset="2"/>
            </a:pPr>
            <a:r>
              <a:rPr lang="zh-CN" altLang="zh-CN" sz="2800" b="1" smtClean="0">
                <a:latin typeface="微软雅黑" panose="020B0503020204020204" charset="-122"/>
                <a:ea typeface="微软雅黑" panose="020B0503020204020204" charset="-122"/>
                <a:sym typeface="+mn-ea"/>
              </a:rPr>
              <a:t>①</a:t>
            </a:r>
            <a:r>
              <a:rPr lang="zh-CN" altLang="en-US" sz="2800" b="1" smtClean="0">
                <a:latin typeface="微软雅黑" panose="020B0503020204020204" charset="-122"/>
                <a:ea typeface="微软雅黑" panose="020B0503020204020204" charset="-122"/>
                <a:sym typeface="+mn-ea"/>
              </a:rPr>
              <a:t>可观察宝石的形状，具有多面体的外形</a:t>
            </a:r>
            <a:endParaRPr lang="zh-CN" altLang="en-US" sz="2800" b="1" smtClean="0">
              <a:latin typeface="微软雅黑" panose="020B0503020204020204" charset="-122"/>
              <a:ea typeface="微软雅黑" panose="020B0503020204020204" charset="-122"/>
              <a:sym typeface="+mn-ea"/>
            </a:endParaRPr>
          </a:p>
        </p:txBody>
      </p:sp>
      <p:sp>
        <p:nvSpPr>
          <p:cNvPr id="8" name="文本框 5"/>
          <p:cNvSpPr txBox="1"/>
          <p:nvPr>
            <p:custDataLst>
              <p:tags r:id="rId11"/>
            </p:custDataLst>
          </p:nvPr>
        </p:nvSpPr>
        <p:spPr>
          <a:xfrm>
            <a:off x="274955" y="4862195"/>
            <a:ext cx="7884160" cy="629920"/>
          </a:xfrm>
          <a:prstGeom prst="rect">
            <a:avLst/>
          </a:prstGeom>
          <a:noFill/>
        </p:spPr>
        <p:txBody>
          <a:bodyPr wrap="square" rtlCol="0">
            <a:spAutoFit/>
          </a:bodyPr>
          <a:lstStyle/>
          <a:p>
            <a:pPr lvl="0" algn="l">
              <a:lnSpc>
                <a:spcPct val="125000"/>
              </a:lnSpc>
              <a:buClrTx/>
              <a:buSzTx/>
              <a:buFont typeface="Wingdings" panose="05000000000000000000" pitchFamily="2" charset="2"/>
            </a:pPr>
            <a:r>
              <a:rPr lang="zh-CN" altLang="en-US" sz="2800" b="1" smtClean="0">
                <a:latin typeface="微软雅黑" panose="020B0503020204020204" charset="-122"/>
                <a:ea typeface="微软雅黑" panose="020B0503020204020204" charset="-122"/>
                <a:sym typeface="+mn-ea"/>
              </a:rPr>
              <a:t>⑤</a:t>
            </a:r>
            <a:r>
              <a:rPr lang="zh-CN" altLang="en-US" sz="2800" b="1" smtClean="0">
                <a:solidFill>
                  <a:srgbClr val="FF0000"/>
                </a:solidFill>
                <a:latin typeface="微软雅黑" panose="020B0503020204020204" charset="-122"/>
                <a:ea typeface="微软雅黑" panose="020B0503020204020204" charset="-122"/>
                <a:sym typeface="+mn-ea"/>
              </a:rPr>
              <a:t>最可靠</a:t>
            </a:r>
            <a:r>
              <a:rPr lang="zh-CN" altLang="en-US" sz="2800" b="1" smtClean="0">
                <a:latin typeface="微软雅黑" panose="020B0503020204020204" charset="-122"/>
                <a:ea typeface="微软雅黑" panose="020B0503020204020204" charset="-122"/>
                <a:sym typeface="+mn-ea"/>
              </a:rPr>
              <a:t>的科学方法：用X射线衍射实验鉴别。</a:t>
            </a:r>
            <a:endParaRPr lang="zh-CN" altLang="en-US" sz="2800" b="1" smtClean="0">
              <a:latin typeface="微软雅黑" panose="020B0503020204020204" charset="-122"/>
              <a:ea typeface="微软雅黑" panose="020B0503020204020204" charset="-122"/>
              <a:sym typeface="+mn-ea"/>
            </a:endParaRPr>
          </a:p>
        </p:txBody>
      </p:sp>
      <p:sp>
        <p:nvSpPr>
          <p:cNvPr id="9" name="文本框 5"/>
          <p:cNvSpPr txBox="1"/>
          <p:nvPr>
            <p:custDataLst>
              <p:tags r:id="rId12"/>
            </p:custDataLst>
          </p:nvPr>
        </p:nvSpPr>
        <p:spPr>
          <a:xfrm>
            <a:off x="274955" y="2901950"/>
            <a:ext cx="9916160" cy="629920"/>
          </a:xfrm>
          <a:prstGeom prst="rect">
            <a:avLst/>
          </a:prstGeom>
          <a:noFill/>
        </p:spPr>
        <p:txBody>
          <a:bodyPr wrap="square" rtlCol="0">
            <a:spAutoFit/>
          </a:bodyPr>
          <a:lstStyle/>
          <a:p>
            <a:pPr indent="0" fontAlgn="auto">
              <a:lnSpc>
                <a:spcPct val="125000"/>
              </a:lnSpc>
              <a:buFont typeface="Wingdings" panose="05000000000000000000" pitchFamily="2" charset="2"/>
            </a:pPr>
            <a:r>
              <a:rPr lang="zh-CN" altLang="en-US" sz="2800" b="1" smtClean="0">
                <a:latin typeface="微软雅黑" panose="020B0503020204020204" charset="-122"/>
                <a:ea typeface="微软雅黑" panose="020B0503020204020204" charset="-122"/>
                <a:sym typeface="+mn-ea"/>
              </a:rPr>
              <a:t>②测试它的硬度，可在玻璃上刻画出痕迹，初步确定它是晶体</a:t>
            </a:r>
            <a:endParaRPr lang="zh-CN" altLang="en-US" sz="2800" b="1" smtClean="0">
              <a:latin typeface="微软雅黑" panose="020B0503020204020204" charset="-122"/>
              <a:ea typeface="微软雅黑" panose="020B0503020204020204" charset="-122"/>
              <a:sym typeface="+mn-ea"/>
            </a:endParaRPr>
          </a:p>
        </p:txBody>
      </p:sp>
      <p:sp>
        <p:nvSpPr>
          <p:cNvPr id="13" name="文本框 5"/>
          <p:cNvSpPr txBox="1"/>
          <p:nvPr>
            <p:custDataLst>
              <p:tags r:id="rId13"/>
            </p:custDataLst>
          </p:nvPr>
        </p:nvSpPr>
        <p:spPr>
          <a:xfrm>
            <a:off x="274955" y="3555365"/>
            <a:ext cx="9423400" cy="629920"/>
          </a:xfrm>
          <a:prstGeom prst="rect">
            <a:avLst/>
          </a:prstGeom>
          <a:noFill/>
        </p:spPr>
        <p:txBody>
          <a:bodyPr wrap="square" rtlCol="0">
            <a:spAutoFit/>
          </a:bodyPr>
          <a:lstStyle/>
          <a:p>
            <a:pPr indent="0" fontAlgn="auto">
              <a:lnSpc>
                <a:spcPct val="125000"/>
              </a:lnSpc>
              <a:buFont typeface="Wingdings" panose="05000000000000000000" pitchFamily="2" charset="2"/>
            </a:pPr>
            <a:r>
              <a:rPr lang="zh-CN" altLang="en-US" sz="2800" b="1" smtClean="0">
                <a:latin typeface="微软雅黑" panose="020B0503020204020204" charset="-122"/>
                <a:ea typeface="微软雅黑" panose="020B0503020204020204" charset="-122"/>
                <a:sym typeface="+mn-ea"/>
              </a:rPr>
              <a:t>③测试它的熔点，玻璃是</a:t>
            </a:r>
            <a:r>
              <a:rPr lang="zh-CN" altLang="en-US" sz="2800" b="1">
                <a:latin typeface="微软雅黑" panose="020B0503020204020204" charset="-122"/>
                <a:ea typeface="微软雅黑" panose="020B0503020204020204" charset="-122"/>
                <a:sym typeface="+mn-ea"/>
              </a:rPr>
              <a:t>非晶体没有固定的熔点</a:t>
            </a:r>
            <a:endParaRPr lang="zh-CN" altLang="en-US" sz="2800" b="1">
              <a:latin typeface="微软雅黑" panose="020B0503020204020204" charset="-122"/>
              <a:ea typeface="微软雅黑" panose="020B0503020204020204" charset="-122"/>
              <a:sym typeface="+mn-ea"/>
            </a:endParaRPr>
          </a:p>
        </p:txBody>
      </p:sp>
      <p:sp>
        <p:nvSpPr>
          <p:cNvPr id="14" name="文本框 5"/>
          <p:cNvSpPr txBox="1"/>
          <p:nvPr>
            <p:custDataLst>
              <p:tags r:id="rId14"/>
            </p:custDataLst>
          </p:nvPr>
        </p:nvSpPr>
        <p:spPr>
          <a:xfrm>
            <a:off x="274955" y="4208780"/>
            <a:ext cx="8178800" cy="629920"/>
          </a:xfrm>
          <a:prstGeom prst="rect">
            <a:avLst/>
          </a:prstGeom>
          <a:noFill/>
        </p:spPr>
        <p:txBody>
          <a:bodyPr wrap="square" rtlCol="0">
            <a:spAutoFit/>
          </a:bodyPr>
          <a:lstStyle/>
          <a:p>
            <a:pPr indent="0" fontAlgn="auto">
              <a:lnSpc>
                <a:spcPct val="125000"/>
              </a:lnSpc>
              <a:buFont typeface="Wingdings" panose="05000000000000000000" pitchFamily="2" charset="2"/>
            </a:pPr>
            <a:r>
              <a:rPr lang="zh-CN" altLang="en-US" sz="2800" b="1" smtClean="0">
                <a:latin typeface="微软雅黑" panose="020B0503020204020204" charset="-122"/>
                <a:ea typeface="微软雅黑" panose="020B0503020204020204" charset="-122"/>
                <a:sym typeface="+mn-ea"/>
              </a:rPr>
              <a:t>④可用宝石的折光率鉴别</a:t>
            </a:r>
            <a:endParaRPr lang="zh-CN" altLang="en-US" sz="2800" b="1" smtClean="0">
              <a:latin typeface="微软雅黑" panose="020B0503020204020204" charset="-122"/>
              <a:ea typeface="微软雅黑" panose="020B0503020204020204" charset="-122"/>
              <a:sym typeface="+mn-ea"/>
            </a:endParaRPr>
          </a:p>
        </p:txBody>
      </p:sp>
      <p:sp>
        <p:nvSpPr>
          <p:cNvPr id="17" name="矩形 16"/>
          <p:cNvSpPr/>
          <p:nvPr>
            <p:custDataLst>
              <p:tags r:id="rId15"/>
            </p:custDataLst>
          </p:nvPr>
        </p:nvSpPr>
        <p:spPr bwMode="auto">
          <a:xfrm>
            <a:off x="418465" y="5833745"/>
            <a:ext cx="327533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4、</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晶体的鉴别</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16" name="文本框 15"/>
          <p:cNvSpPr txBox="1"/>
          <p:nvPr>
            <p:custDataLst>
              <p:tags r:id="rId16"/>
            </p:custDataLst>
          </p:nvPr>
        </p:nvSpPr>
        <p:spPr>
          <a:xfrm>
            <a:off x="5763260" y="5818505"/>
            <a:ext cx="3265170" cy="521970"/>
          </a:xfrm>
          <a:prstGeom prst="rect">
            <a:avLst/>
          </a:prstGeom>
          <a:solidFill>
            <a:srgbClr val="FFE9E1"/>
          </a:solidFill>
        </p:spPr>
        <p:txBody>
          <a:bodyPr wrap="square">
            <a:spAutoFit/>
          </a:bodyPr>
          <a:lstStyle/>
          <a:p>
            <a:pPr lvl="0" algn="l">
              <a:buClrTx/>
              <a:buSzTx/>
              <a:buFont typeface="Arial" panose="020B0604020202020204" pitchFamily="34" charset="0"/>
              <a:defRPr/>
            </a:pPr>
            <a:r>
              <a:rPr lang="en-US" altLang="zh-CN" sz="2800" b="1">
                <a:gradFill>
                  <a:gsLst>
                    <a:gs pos="0">
                      <a:srgbClr val="007BD3"/>
                    </a:gs>
                    <a:gs pos="100000">
                      <a:srgbClr val="034373"/>
                    </a:gs>
                  </a:gsLst>
                  <a:lin scaled="0"/>
                </a:gra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rPr>
              <a:t>(2)</a:t>
            </a:r>
            <a:r>
              <a:rPr lang="en-US" altLang="zh-CN" sz="2800" b="1">
                <a:gradFill>
                  <a:gsLst>
                    <a:gs pos="0">
                      <a:srgbClr val="007BD3"/>
                    </a:gs>
                    <a:gs pos="100000">
                      <a:srgbClr val="034373"/>
                    </a:gs>
                  </a:gsLst>
                  <a:lin scaled="0"/>
                </a:gra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X-射线衍射实验</a:t>
            </a:r>
            <a:endParaRPr lang="zh-CN" altLang="en-US" sz="2800" b="1">
              <a:gradFill>
                <a:gsLst>
                  <a:gs pos="0">
                    <a:srgbClr val="007BD3"/>
                  </a:gs>
                  <a:gs pos="100000">
                    <a:srgbClr val="034373"/>
                  </a:gs>
                </a:gsLst>
                <a:lin scaled="0"/>
              </a:gra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15" name="文本框 14"/>
          <p:cNvSpPr txBox="1"/>
          <p:nvPr>
            <p:custDataLst>
              <p:tags r:id="rId17"/>
            </p:custDataLst>
          </p:nvPr>
        </p:nvSpPr>
        <p:spPr>
          <a:xfrm>
            <a:off x="3130550" y="5818505"/>
            <a:ext cx="2129790" cy="521970"/>
          </a:xfrm>
          <a:prstGeom prst="rect">
            <a:avLst/>
          </a:prstGeom>
          <a:solidFill>
            <a:srgbClr val="FFE9E1"/>
          </a:solidFill>
        </p:spPr>
        <p:txBody>
          <a:bodyPr wrap="square">
            <a:spAutoFit/>
          </a:bodyPr>
          <a:lstStyle/>
          <a:p>
            <a:pPr lvl="0" algn="l">
              <a:buClrTx/>
              <a:buSzTx/>
              <a:buFont typeface="Arial" panose="020B0604020202020204" pitchFamily="34" charset="0"/>
              <a:defRPr/>
            </a:pPr>
            <a:r>
              <a:rPr lang="en-US" altLang="zh-CN" sz="2800" b="1">
                <a:gradFill>
                  <a:gsLst>
                    <a:gs pos="0">
                      <a:srgbClr val="007BD3"/>
                    </a:gs>
                    <a:gs pos="100000">
                      <a:srgbClr val="034373"/>
                    </a:gs>
                  </a:gsLst>
                  <a:lin scaled="0"/>
                </a:gra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rPr>
              <a:t>(1)</a:t>
            </a:r>
            <a:r>
              <a:rPr lang="en-US" altLang="zh-CN" sz="2800" b="1">
                <a:gradFill>
                  <a:gsLst>
                    <a:gs pos="0">
                      <a:srgbClr val="007BD3"/>
                    </a:gs>
                    <a:gs pos="100000">
                      <a:srgbClr val="034373"/>
                    </a:gs>
                  </a:gsLst>
                  <a:lin scaled="0"/>
                </a:gra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测熔点</a:t>
            </a:r>
            <a:endParaRPr lang="zh-CN" altLang="en-US" sz="2800" b="1">
              <a:gradFill>
                <a:gsLst>
                  <a:gs pos="0">
                    <a:srgbClr val="007BD3"/>
                  </a:gs>
                  <a:gs pos="100000">
                    <a:srgbClr val="034373"/>
                  </a:gs>
                </a:gsLst>
                <a:lin scaled="0"/>
              </a:gra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linds(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linds(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linds(horizont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linds(horizontal)">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linds(horizontal)">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500" fill="hold"/>
                                        <p:tgtEl>
                                          <p:spTgt spid="17"/>
                                        </p:tgtEl>
                                        <p:attrNameLst>
                                          <p:attrName>ppt_w</p:attrName>
                                        </p:attrNameLst>
                                      </p:cBhvr>
                                      <p:tavLst>
                                        <p:tav tm="0">
                                          <p:val>
                                            <p:fltVal val="0"/>
                                          </p:val>
                                        </p:tav>
                                        <p:tav tm="100000">
                                          <p:val>
                                            <p:strVal val="#ppt_w"/>
                                          </p:val>
                                        </p:tav>
                                      </p:tavLst>
                                    </p:anim>
                                    <p:anim calcmode="lin" valueType="num">
                                      <p:cBhvr>
                                        <p:cTn id="40" dur="500" fill="hold"/>
                                        <p:tgtEl>
                                          <p:spTgt spid="17"/>
                                        </p:tgtEl>
                                        <p:attrNameLst>
                                          <p:attrName>ppt_h</p:attrName>
                                        </p:attrNameLst>
                                      </p:cBhvr>
                                      <p:tavLst>
                                        <p:tav tm="0">
                                          <p:val>
                                            <p:fltVal val="0"/>
                                          </p:val>
                                        </p:tav>
                                        <p:tav tm="100000">
                                          <p:val>
                                            <p:strVal val="#ppt_h"/>
                                          </p:val>
                                        </p:tav>
                                      </p:tavLst>
                                    </p:anim>
                                    <p:animEffect transition="in" filter="fade">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linds(horizontal)">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3" grpId="0"/>
      <p:bldP spid="14" grpId="0"/>
      <p:bldP spid="17" grpId="0"/>
      <p:bldP spid="16"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p:custDataLst>
              <p:tags r:id="rId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560493" y="5551902"/>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pic>
        <p:nvPicPr>
          <p:cNvPr id="2" name="图片 1"/>
          <p:cNvPicPr>
            <a:picLocks noChangeAspect="1"/>
          </p:cNvPicPr>
          <p:nvPr>
            <p:custDataLst>
              <p:tags r:id="rId5"/>
            </p:custDataLst>
          </p:nvPr>
        </p:nvPicPr>
        <p:blipFill>
          <a:blip r:embed="rId6"/>
          <a:stretch>
            <a:fillRect/>
          </a:stretch>
        </p:blipFill>
        <p:spPr>
          <a:xfrm>
            <a:off x="711200" y="2865120"/>
            <a:ext cx="2108200" cy="3446145"/>
          </a:xfrm>
          <a:prstGeom prst="rect">
            <a:avLst/>
          </a:prstGeom>
        </p:spPr>
      </p:pic>
      <p:pic>
        <p:nvPicPr>
          <p:cNvPr id="3" name="图片 2"/>
          <p:cNvPicPr>
            <a:picLocks noChangeAspect="1"/>
          </p:cNvPicPr>
          <p:nvPr>
            <p:custDataLst>
              <p:tags r:id="rId7"/>
            </p:custDataLst>
          </p:nvPr>
        </p:nvPicPr>
        <p:blipFill>
          <a:blip r:embed="rId8"/>
          <a:stretch>
            <a:fillRect/>
          </a:stretch>
        </p:blipFill>
        <p:spPr>
          <a:xfrm>
            <a:off x="3073400" y="4227830"/>
            <a:ext cx="1794510" cy="2083435"/>
          </a:xfrm>
          <a:prstGeom prst="rect">
            <a:avLst/>
          </a:prstGeom>
        </p:spPr>
      </p:pic>
      <p:sp>
        <p:nvSpPr>
          <p:cNvPr id="4" name="文本框 3"/>
          <p:cNvSpPr txBox="1"/>
          <p:nvPr>
            <p:custDataLst>
              <p:tags r:id="rId9"/>
            </p:custDataLst>
          </p:nvPr>
        </p:nvSpPr>
        <p:spPr>
          <a:xfrm>
            <a:off x="5054096" y="1150957"/>
            <a:ext cx="2293620" cy="1198880"/>
          </a:xfrm>
          <a:prstGeom prst="rect">
            <a:avLst/>
          </a:prstGeom>
          <a:noFill/>
        </p:spPr>
        <p:txBody>
          <a:bodyPr wrap="none" rtlCol="0">
            <a:spAutoFit/>
          </a:bodyPr>
          <a:lstStyle/>
          <a:p>
            <a:r>
              <a:rPr lang="zh-CN" altLang="en-US" sz="7200">
                <a:solidFill>
                  <a:schemeClr val="accent1"/>
                </a:solidFill>
                <a:latin typeface="汉仪雅酷黑 65W" panose="020B0604020202020204" charset="-122"/>
                <a:ea typeface="汉仪雅酷黑 65W" panose="020B0604020202020204" charset="-122"/>
                <a:cs typeface="汉仪雅酷黑 65W" panose="020B0604020202020204" charset="-122"/>
                <a:sym typeface="+mn-lt"/>
              </a:rPr>
              <a:t>目 录</a:t>
            </a:r>
            <a:endParaRPr lang="zh-CN" altLang="en-US" sz="7200">
              <a:solidFill>
                <a:schemeClr val="accent1"/>
              </a:solidFill>
              <a:latin typeface="汉仪雅酷黑 65W" panose="020B0604020202020204" charset="-122"/>
              <a:ea typeface="汉仪雅酷黑 65W" panose="020B0604020202020204" charset="-122"/>
              <a:cs typeface="汉仪雅酷黑 65W" panose="020B0604020202020204" charset="-122"/>
              <a:sym typeface="+mn-lt"/>
            </a:endParaRPr>
          </a:p>
        </p:txBody>
      </p:sp>
      <p:sp>
        <p:nvSpPr>
          <p:cNvPr id="5" name="文本框 4"/>
          <p:cNvSpPr txBox="1"/>
          <p:nvPr>
            <p:custDataLst>
              <p:tags r:id="rId10"/>
            </p:custDataLst>
          </p:nvPr>
        </p:nvSpPr>
        <p:spPr>
          <a:xfrm>
            <a:off x="4915666" y="2381219"/>
            <a:ext cx="2673127" cy="584775"/>
          </a:xfrm>
          <a:prstGeom prst="rect">
            <a:avLst/>
          </a:prstGeom>
          <a:noFill/>
        </p:spPr>
        <p:txBody>
          <a:bodyPr wrap="square" rtlCol="0">
            <a:spAutoFit/>
            <a:scene3d>
              <a:camera prst="orthographicFront"/>
              <a:lightRig rig="threePt" dir="t"/>
            </a:scene3d>
            <a:sp3d contourW="12700"/>
          </a:bodyPr>
          <a:lstStyle/>
          <a:p>
            <a:pPr algn="ctr"/>
            <a:r>
              <a:rPr lang="en-US" altLang="zh-CN" sz="3200" b="1">
                <a:latin typeface="汉仪雅酷黑 65W" panose="020B0604020202020204" charset="-122"/>
                <a:ea typeface="汉仪雅酷黑 65W" panose="020B0604020202020204" charset="-122"/>
                <a:cs typeface="+mn-ea"/>
                <a:sym typeface="+mn-lt"/>
              </a:rPr>
              <a:t>CONTENTS</a:t>
            </a:r>
            <a:endParaRPr lang="en-US" altLang="zh-CN" sz="3200" b="1">
              <a:latin typeface="汉仪雅酷黑 65W" panose="020B0604020202020204" charset="-122"/>
              <a:ea typeface="汉仪雅酷黑 65W" panose="020B0604020202020204" charset="-122"/>
              <a:cs typeface="+mn-ea"/>
              <a:sym typeface="+mn-lt"/>
            </a:endParaRPr>
          </a:p>
        </p:txBody>
      </p:sp>
      <p:sp>
        <p:nvSpPr>
          <p:cNvPr id="9" name="圆角矩形 8"/>
          <p:cNvSpPr/>
          <p:nvPr>
            <p:custDataLst>
              <p:tags r:id="rId11"/>
            </p:custDataLst>
          </p:nvPr>
        </p:nvSpPr>
        <p:spPr>
          <a:xfrm>
            <a:off x="5153660" y="3680460"/>
            <a:ext cx="1417955" cy="65151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solidFill>
                  <a:schemeClr val="bg1"/>
                </a:solidFill>
                <a:latin typeface="汉仪雅酷黑 65W" panose="020B0604020202020204" charset="-122"/>
                <a:ea typeface="汉仪雅酷黑 65W" panose="020B0604020202020204" charset="-122"/>
                <a:cs typeface="+mn-ea"/>
                <a:sym typeface="+mn-lt"/>
              </a:rPr>
              <a:t>1</a:t>
            </a:r>
            <a:endParaRPr lang="en-US" altLang="zh-CN" sz="2400">
              <a:solidFill>
                <a:schemeClr val="bg1"/>
              </a:solidFill>
              <a:latin typeface="汉仪雅酷黑 65W" panose="020B0604020202020204" charset="-122"/>
              <a:ea typeface="汉仪雅酷黑 65W" panose="020B0604020202020204" charset="-122"/>
              <a:cs typeface="+mn-ea"/>
              <a:sym typeface="+mn-lt"/>
            </a:endParaRPr>
          </a:p>
        </p:txBody>
      </p:sp>
      <p:sp>
        <p:nvSpPr>
          <p:cNvPr id="12" name="圆角矩形 11"/>
          <p:cNvSpPr/>
          <p:nvPr>
            <p:custDataLst>
              <p:tags r:id="rId12"/>
            </p:custDataLst>
          </p:nvPr>
        </p:nvSpPr>
        <p:spPr>
          <a:xfrm>
            <a:off x="5153660" y="5123180"/>
            <a:ext cx="1417955" cy="65151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solidFill>
                  <a:schemeClr val="bg1"/>
                </a:solidFill>
                <a:latin typeface="汉仪雅酷黑 65W" panose="020B0604020202020204" charset="-122"/>
                <a:ea typeface="汉仪雅酷黑 65W" panose="020B0604020202020204" charset="-122"/>
                <a:cs typeface="+mn-ea"/>
                <a:sym typeface="+mn-lt"/>
              </a:rPr>
              <a:t>2</a:t>
            </a:r>
            <a:endParaRPr lang="en-US" altLang="zh-CN" sz="2400">
              <a:solidFill>
                <a:schemeClr val="bg1"/>
              </a:solidFill>
              <a:latin typeface="汉仪雅酷黑 65W" panose="020B0604020202020204" charset="-122"/>
              <a:ea typeface="汉仪雅酷黑 65W" panose="020B0604020202020204" charset="-122"/>
              <a:cs typeface="+mn-ea"/>
              <a:sym typeface="+mn-lt"/>
            </a:endParaRPr>
          </a:p>
        </p:txBody>
      </p:sp>
      <p:sp>
        <p:nvSpPr>
          <p:cNvPr id="13" name="文本框 12"/>
          <p:cNvSpPr txBox="1"/>
          <p:nvPr>
            <p:custDataLst>
              <p:tags r:id="rId13"/>
            </p:custDataLst>
          </p:nvPr>
        </p:nvSpPr>
        <p:spPr>
          <a:xfrm>
            <a:off x="6647815" y="3714750"/>
            <a:ext cx="5168265" cy="583565"/>
          </a:xfrm>
          <a:prstGeom prst="rect">
            <a:avLst/>
          </a:prstGeom>
          <a:noFill/>
        </p:spPr>
        <p:txBody>
          <a:bodyPr wrap="square" rtlCol="0">
            <a:spAutoFit/>
          </a:bodyPr>
          <a:lstStyle/>
          <a:p>
            <a:pPr algn="l">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物质的聚集状态</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6" name="文本框 5"/>
          <p:cNvSpPr txBox="1"/>
          <p:nvPr>
            <p:custDataLst>
              <p:tags r:id="rId14"/>
            </p:custDataLst>
          </p:nvPr>
        </p:nvSpPr>
        <p:spPr>
          <a:xfrm>
            <a:off x="6714490" y="5181600"/>
            <a:ext cx="4846320" cy="583565"/>
          </a:xfrm>
          <a:prstGeom prst="rect">
            <a:avLst/>
          </a:prstGeom>
          <a:noFill/>
        </p:spPr>
        <p:txBody>
          <a:bodyPr wrap="square" rtlCol="0">
            <a:spAutoFit/>
          </a:bodyPr>
          <a:lstStyle/>
          <a:p>
            <a:pPr algn="l">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1+#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1+#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12" grpId="0" animBg="1"/>
      <p:bldP spid="13"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14"/>
          <p:cNvSpPr txBox="1"/>
          <p:nvPr>
            <p:custDataLst>
              <p:tags r:id="rId1"/>
            </p:custDataLst>
          </p:nvPr>
        </p:nvSpPr>
        <p:spPr>
          <a:xfrm>
            <a:off x="270510" y="1022033"/>
            <a:ext cx="11467465" cy="1129030"/>
          </a:xfrm>
          <a:prstGeom prst="rect">
            <a:avLst/>
          </a:prstGeom>
          <a:solidFill>
            <a:srgbClr val="F1F7FC"/>
          </a:solidFill>
          <a:ln>
            <a:solidFill>
              <a:srgbClr val="FFFF00"/>
            </a:solidFill>
          </a:ln>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pPr lvl="0" algn="l">
              <a:lnSpc>
                <a:spcPct val="110000"/>
              </a:lnSpc>
              <a:buClrTx/>
              <a:buSzTx/>
              <a:buFontTx/>
            </a:pPr>
            <a:r>
              <a:rPr lang="en-US" altLang="zh-CN" b="1" dirty="0" smtClean="0">
                <a:solidFill>
                  <a:srgbClr val="C00000"/>
                </a:solidFill>
                <a:ea typeface="微软雅黑" panose="020B0503020204020204" charset="-122"/>
                <a:sym typeface="+mn-ea"/>
              </a:rPr>
              <a:t>【思考5】</a:t>
            </a:r>
            <a:r>
              <a:rPr lang="zh-CN" altLang="en-US" b="1" dirty="0">
                <a:solidFill>
                  <a:srgbClr val="014C96"/>
                </a:solidFill>
                <a:ea typeface="微软雅黑" panose="020B0503020204020204" charset="-122"/>
                <a:sym typeface="+mn-ea"/>
              </a:rPr>
              <a:t>岩浆中的SiO</a:t>
            </a:r>
            <a:r>
              <a:rPr lang="zh-CN" altLang="en-US" b="1" baseline="-25000" dirty="0">
                <a:solidFill>
                  <a:srgbClr val="014C96"/>
                </a:solidFill>
                <a:ea typeface="微软雅黑" panose="020B0503020204020204" charset="-122"/>
                <a:sym typeface="+mn-ea"/>
              </a:rPr>
              <a:t>2</a:t>
            </a:r>
            <a:r>
              <a:rPr lang="zh-CN" altLang="en-US" b="1" dirty="0">
                <a:solidFill>
                  <a:srgbClr val="014C96"/>
                </a:solidFill>
                <a:ea typeface="微软雅黑" panose="020B0503020204020204" charset="-122"/>
                <a:sym typeface="+mn-ea"/>
              </a:rPr>
              <a:t>侵入地壳的空洞冷却后形成的水晶球，其外层</a:t>
            </a:r>
            <a:r>
              <a:rPr lang="zh-CN" altLang="en-US" b="1" dirty="0" smtClean="0">
                <a:solidFill>
                  <a:srgbClr val="014C96"/>
                </a:solidFill>
                <a:ea typeface="微软雅黑" panose="020B0503020204020204" charset="-122"/>
                <a:sym typeface="+mn-ea"/>
              </a:rPr>
              <a:t>是</a:t>
            </a:r>
            <a:r>
              <a:rPr lang="zh-CN" altLang="en-US" b="1" dirty="0" smtClean="0">
                <a:solidFill>
                  <a:srgbClr val="FF0000"/>
                </a:solidFill>
                <a:ea typeface="微软雅黑" panose="020B0503020204020204" charset="-122"/>
                <a:sym typeface="+mn-ea"/>
              </a:rPr>
              <a:t>看不见晶体外形</a:t>
            </a:r>
            <a:r>
              <a:rPr lang="zh-CN" altLang="en-US" b="1" dirty="0" smtClean="0">
                <a:solidFill>
                  <a:srgbClr val="014C96"/>
                </a:solidFill>
                <a:ea typeface="微软雅黑" panose="020B0503020204020204" charset="-122"/>
                <a:sym typeface="+mn-ea"/>
              </a:rPr>
              <a:t>的</a:t>
            </a:r>
            <a:r>
              <a:rPr lang="zh-CN" altLang="en-US" b="1" dirty="0">
                <a:solidFill>
                  <a:srgbClr val="FF0000"/>
                </a:solidFill>
                <a:ea typeface="微软雅黑" panose="020B0503020204020204" charset="-122"/>
                <a:sym typeface="+mn-ea"/>
              </a:rPr>
              <a:t>玛瑙</a:t>
            </a:r>
            <a:r>
              <a:rPr lang="zh-CN" altLang="en-US" b="1" dirty="0">
                <a:solidFill>
                  <a:srgbClr val="014C96"/>
                </a:solidFill>
                <a:ea typeface="微软雅黑" panose="020B0503020204020204" charset="-122"/>
                <a:sym typeface="+mn-ea"/>
              </a:rPr>
              <a:t>，内部是</a:t>
            </a:r>
            <a:r>
              <a:rPr lang="zh-CN" altLang="en-US" b="1" dirty="0">
                <a:solidFill>
                  <a:srgbClr val="FF0000"/>
                </a:solidFill>
                <a:ea typeface="微软雅黑" panose="020B0503020204020204" charset="-122"/>
                <a:sym typeface="+mn-ea"/>
              </a:rPr>
              <a:t>呈现晶体外形</a:t>
            </a:r>
            <a:r>
              <a:rPr lang="zh-CN" altLang="en-US" b="1" dirty="0">
                <a:solidFill>
                  <a:srgbClr val="014C96"/>
                </a:solidFill>
                <a:ea typeface="微软雅黑" panose="020B0503020204020204" charset="-122"/>
                <a:sym typeface="+mn-ea"/>
              </a:rPr>
              <a:t>的</a:t>
            </a:r>
            <a:r>
              <a:rPr lang="zh-CN" altLang="en-US" b="1" dirty="0">
                <a:solidFill>
                  <a:srgbClr val="FF0000"/>
                </a:solidFill>
                <a:ea typeface="微软雅黑" panose="020B0503020204020204" charset="-122"/>
                <a:sym typeface="+mn-ea"/>
              </a:rPr>
              <a:t>水晶</a:t>
            </a:r>
            <a:r>
              <a:rPr lang="zh-CN" altLang="en-US" b="1" dirty="0">
                <a:solidFill>
                  <a:srgbClr val="014C96"/>
                </a:solidFill>
                <a:ea typeface="微软雅黑" panose="020B0503020204020204" charset="-122"/>
                <a:sym typeface="+mn-ea"/>
              </a:rPr>
              <a:t>。原因是什么？</a:t>
            </a:r>
            <a:endParaRPr lang="zh-CN" altLang="en-US" b="1" dirty="0">
              <a:solidFill>
                <a:srgbClr val="014C96"/>
              </a:solidFill>
              <a:ea typeface="微软雅黑" panose="020B0503020204020204" charset="-122"/>
              <a:sym typeface="+mn-ea"/>
            </a:endParaRPr>
          </a:p>
        </p:txBody>
      </p:sp>
      <p:sp>
        <p:nvSpPr>
          <p:cNvPr id="95234" name="文本框 7176"/>
          <p:cNvSpPr/>
          <p:nvPr>
            <p:custDataLst>
              <p:tags r:id="rId2"/>
            </p:custDataLst>
          </p:nvPr>
        </p:nvSpPr>
        <p:spPr>
          <a:xfrm>
            <a:off x="1115059" y="5361940"/>
            <a:ext cx="9769605" cy="1077218"/>
          </a:xfrm>
          <a:prstGeom prst="rect">
            <a:avLst/>
          </a:prstGeom>
          <a:solidFill>
            <a:srgbClr val="FFE9E1"/>
          </a:solidFill>
          <a:ln w="9525">
            <a:noFill/>
          </a:ln>
        </p:spPr>
        <p:txBody>
          <a:bodyPr wrap="square" anchor="t" anchorCtr="0">
            <a:spAutoFit/>
          </a:bodyPr>
          <a:lstStyle/>
          <a:p>
            <a:pPr algn="l" defTabSz="914400">
              <a:buClrTx/>
              <a:buSzTx/>
              <a:buFontTx/>
              <a:buNone/>
            </a:pPr>
            <a:r>
              <a:rPr lang="zh-CN" altLang="en-US" sz="3200" b="1" u="none" dirty="0">
                <a:gradFill>
                  <a:gsLst>
                    <a:gs pos="0">
                      <a:srgbClr val="E30000"/>
                    </a:gs>
                    <a:gs pos="100000">
                      <a:srgbClr val="760303"/>
                    </a:gs>
                  </a:gsLst>
                  <a:lin scaled="0"/>
                </a:gradFill>
                <a:latin typeface="汉仪书魂体简" panose="02010600000101010101" charset="-122"/>
                <a:ea typeface="汉仪书魂体简" panose="02010600000101010101" charset="-122"/>
                <a:sym typeface="Wingdings" panose="05000000000000000000" pitchFamily="2" charset="2"/>
              </a:rPr>
              <a:t>外层冷却快，内层冷却慢；</a:t>
            </a:r>
            <a:endParaRPr lang="en-US" altLang="zh-CN" sz="3200" b="1" u="none" dirty="0">
              <a:gradFill>
                <a:gsLst>
                  <a:gs pos="0">
                    <a:srgbClr val="E30000"/>
                  </a:gs>
                  <a:gs pos="100000">
                    <a:srgbClr val="760303"/>
                  </a:gs>
                </a:gsLst>
                <a:lin scaled="0"/>
              </a:gradFill>
              <a:latin typeface="汉仪书魂体简" panose="02010600000101010101" charset="-122"/>
              <a:ea typeface="汉仪书魂体简" panose="02010600000101010101" charset="-122"/>
              <a:sym typeface="Wingdings" panose="05000000000000000000" pitchFamily="2" charset="2"/>
            </a:endParaRPr>
          </a:p>
          <a:p>
            <a:pPr algn="l" defTabSz="914400">
              <a:buClrTx/>
              <a:buSzTx/>
              <a:buFontTx/>
              <a:buNone/>
            </a:pPr>
            <a:r>
              <a:rPr lang="zh-CN" altLang="en-US" sz="3200" b="1" u="none" dirty="0">
                <a:gradFill>
                  <a:gsLst>
                    <a:gs pos="0">
                      <a:srgbClr val="E30000"/>
                    </a:gs>
                    <a:gs pos="100000">
                      <a:srgbClr val="760303"/>
                    </a:gs>
                  </a:gsLst>
                  <a:lin scaled="0"/>
                </a:gradFill>
                <a:latin typeface="汉仪书魂体简" panose="02010600000101010101" charset="-122"/>
                <a:ea typeface="汉仪书魂体简" panose="02010600000101010101" charset="-122"/>
                <a:sym typeface="Wingdings" panose="05000000000000000000" pitchFamily="2" charset="2"/>
              </a:rPr>
              <a:t>晶体生长速率适当是保持自范性的条件</a:t>
            </a:r>
            <a:r>
              <a:rPr lang="zh-CN" altLang="en-US" sz="3200" b="1" u="none" dirty="0" smtClean="0">
                <a:gradFill>
                  <a:gsLst>
                    <a:gs pos="0">
                      <a:srgbClr val="E30000"/>
                    </a:gs>
                    <a:gs pos="100000">
                      <a:srgbClr val="760303"/>
                    </a:gs>
                  </a:gsLst>
                  <a:lin scaled="0"/>
                </a:gradFill>
                <a:latin typeface="汉仪书魂体简" panose="02010600000101010101" charset="-122"/>
                <a:ea typeface="汉仪书魂体简" panose="02010600000101010101" charset="-122"/>
                <a:sym typeface="Wingdings" panose="05000000000000000000" pitchFamily="2" charset="2"/>
              </a:rPr>
              <a:t>之一      </a:t>
            </a:r>
            <a:r>
              <a:rPr lang="en-US" altLang="zh-CN" sz="3200" b="1" u="none" dirty="0" smtClean="0">
                <a:solidFill>
                  <a:srgbClr val="FF0000"/>
                </a:solidFill>
                <a:latin typeface="汉仪书魂体简" panose="02010600000101010101" charset="-122"/>
                <a:ea typeface="汉仪书魂体简" panose="02010600000101010101" charset="-122"/>
                <a:sym typeface="Wingdings" panose="05000000000000000000" pitchFamily="2" charset="2"/>
              </a:rPr>
              <a:t>P70</a:t>
            </a:r>
            <a:r>
              <a:rPr lang="zh-CN" altLang="en-US" sz="3200" b="1" u="none" dirty="0" smtClean="0">
                <a:gradFill>
                  <a:gsLst>
                    <a:gs pos="0">
                      <a:srgbClr val="E30000"/>
                    </a:gs>
                    <a:gs pos="100000">
                      <a:srgbClr val="760303"/>
                    </a:gs>
                  </a:gsLst>
                  <a:lin scaled="0"/>
                </a:gradFill>
                <a:latin typeface="汉仪书魂体简" panose="02010600000101010101" charset="-122"/>
                <a:ea typeface="汉仪书魂体简" panose="02010600000101010101" charset="-122"/>
                <a:sym typeface="Wingdings" panose="05000000000000000000" pitchFamily="2" charset="2"/>
              </a:rPr>
              <a:t>页</a:t>
            </a:r>
            <a:endParaRPr lang="zh-CN" altLang="en-US" sz="3200" b="1" u="none" dirty="0">
              <a:gradFill>
                <a:gsLst>
                  <a:gs pos="0">
                    <a:srgbClr val="E30000"/>
                  </a:gs>
                  <a:gs pos="100000">
                    <a:srgbClr val="760303"/>
                  </a:gs>
                </a:gsLst>
                <a:lin scaled="0"/>
              </a:gradFill>
              <a:latin typeface="汉仪书魂体简" panose="02010600000101010101" charset="-122"/>
              <a:ea typeface="汉仪书魂体简" panose="02010600000101010101" charset="-122"/>
              <a:sym typeface="Wingdings" panose="05000000000000000000" pitchFamily="2" charset="2"/>
            </a:endParaRPr>
          </a:p>
        </p:txBody>
      </p:sp>
      <p:grpSp>
        <p:nvGrpSpPr>
          <p:cNvPr id="10" name="组合 9"/>
          <p:cNvGrpSpPr/>
          <p:nvPr>
            <p:custDataLst>
              <p:tags r:id="rId3"/>
            </p:custDataLst>
          </p:nvPr>
        </p:nvGrpSpPr>
        <p:grpSpPr>
          <a:xfrm>
            <a:off x="1115060" y="2359025"/>
            <a:ext cx="9002395" cy="2853690"/>
            <a:chOff x="2304482" y="1817210"/>
            <a:chExt cx="12767838" cy="4304241"/>
          </a:xfrm>
        </p:grpSpPr>
        <p:pic>
          <p:nvPicPr>
            <p:cNvPr id="11" name="图片 10"/>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1088547" y="1961341"/>
              <a:ext cx="3983773" cy="3228638"/>
            </a:xfrm>
            <a:prstGeom prst="roundRect">
              <a:avLst/>
            </a:prstGeom>
            <a:ln>
              <a:noFill/>
            </a:ln>
            <a:effectLst>
              <a:outerShdw blurRad="292100" dist="139700" dir="2700000" algn="tl" rotWithShape="0">
                <a:srgbClr val="333333">
                  <a:alpha val="65000"/>
                </a:srgbClr>
              </a:outerShdw>
            </a:effectLst>
          </p:spPr>
        </p:pic>
        <p:pic>
          <p:nvPicPr>
            <p:cNvPr id="12" name="图片 11"/>
            <p:cNvPicPr>
              <a:picLocks noChangeAspect="1"/>
            </p:cNvPicPr>
            <p:nvPr>
              <p:custDataLst>
                <p:tags r:id="rId6"/>
              </p:custDataLst>
            </p:nvPr>
          </p:nvPicPr>
          <p:blipFill>
            <a:blip r:embed="rId7">
              <a:extLst>
                <a:ext uri="{28A0092B-C50C-407E-A947-70E740481C1C}">
                  <a14:useLocalDpi xmlns:a14="http://schemas.microsoft.com/office/drawing/2010/main" val="0"/>
                </a:ext>
              </a:extLst>
            </a:blip>
            <a:srcRect l="3881" t="5075" r="4769"/>
            <a:stretch>
              <a:fillRect/>
            </a:stretch>
          </p:blipFill>
          <p:spPr>
            <a:xfrm>
              <a:off x="6922442" y="1817210"/>
              <a:ext cx="3384376" cy="3516900"/>
            </a:xfrm>
            <a:prstGeom prst="ellipse">
              <a:avLst/>
            </a:prstGeom>
            <a:ln>
              <a:noFill/>
            </a:ln>
            <a:effectLst>
              <a:outerShdw blurRad="292100" dist="139700" dir="2700000" algn="tl" rotWithShape="0">
                <a:srgbClr val="333333">
                  <a:alpha val="65000"/>
                </a:srgbClr>
              </a:outerShdw>
            </a:effectLst>
          </p:spPr>
        </p:pic>
        <p:pic>
          <p:nvPicPr>
            <p:cNvPr id="13" name="图片 12"/>
            <p:cNvPicPr>
              <a:picLocks noChangeAspect="1"/>
            </p:cNvPicPr>
            <p:nvPr>
              <p:custDataLst>
                <p:tags r:id="rId8"/>
              </p:custDataLst>
            </p:nvPr>
          </p:nvPicPr>
          <p:blipFill>
            <a:blip r:embed="rId9" cstate="print">
              <a:extLst>
                <a:ext uri="{28A0092B-C50C-407E-A947-70E740481C1C}">
                  <a14:useLocalDpi xmlns:a14="http://schemas.microsoft.com/office/drawing/2010/main" val="0"/>
                </a:ext>
              </a:extLst>
            </a:blip>
            <a:stretch>
              <a:fillRect/>
            </a:stretch>
          </p:blipFill>
          <p:spPr>
            <a:xfrm>
              <a:off x="2304482" y="1955480"/>
              <a:ext cx="3836231" cy="3240360"/>
            </a:xfrm>
            <a:prstGeom prst="rect">
              <a:avLst/>
            </a:prstGeom>
          </p:spPr>
        </p:pic>
        <p:sp>
          <p:nvSpPr>
            <p:cNvPr id="14" name="文本框 13"/>
            <p:cNvSpPr txBox="1"/>
            <p:nvPr>
              <p:custDataLst>
                <p:tags r:id="rId10"/>
              </p:custDataLst>
            </p:nvPr>
          </p:nvSpPr>
          <p:spPr>
            <a:xfrm>
              <a:off x="4559590" y="5334160"/>
              <a:ext cx="7496613" cy="787291"/>
            </a:xfrm>
            <a:prstGeom prst="rect">
              <a:avLst/>
            </a:prstGeom>
            <a:noFill/>
          </p:spPr>
          <p:txBody>
            <a:bodyPr wrap="square" rtlCol="0">
              <a:spAutoFit/>
            </a:bodyPr>
            <a:lstStyle>
              <a:lvl1pPr algn="l">
                <a:lnSpc>
                  <a:spcPct val="150000"/>
                </a:lnSpc>
                <a:defRPr sz="2800" b="0">
                  <a:latin typeface="Times New Roman" panose="02020603050405020304" pitchFamily="18" charset="0"/>
                  <a:ea typeface="黑体" panose="02010609060101010101" charset="-122"/>
                  <a:cs typeface="Times New Roman" panose="02020603050405020304" pitchFamily="18" charset="0"/>
                </a:defRPr>
              </a:lvl1pPr>
            </a:lstStyle>
            <a:p>
              <a:pPr>
                <a:lnSpc>
                  <a:spcPct val="100000"/>
                </a:lnSpc>
              </a:pPr>
              <a:r>
                <a:rPr lang="zh-CN" altLang="en-US" dirty="0"/>
                <a:t>天然水晶球里的玛瑙和水晶</a:t>
              </a:r>
              <a:endParaRPr lang="zh-CN" altLang="en-US" dirty="0"/>
            </a:p>
          </p:txBody>
        </p:sp>
      </p:grpSp>
    </p:spTree>
    <p:custDataLst>
      <p:tags r:id="rId11"/>
    </p:custDataLst>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234">
                                            <p:txEl>
                                              <p:charRg st="0" end="17"/>
                                            </p:txEl>
                                          </p:spTgt>
                                        </p:tgtEl>
                                        <p:attrNameLst>
                                          <p:attrName>style.visibility</p:attrName>
                                        </p:attrNameLst>
                                      </p:cBhvr>
                                      <p:to>
                                        <p:strVal val="visible"/>
                                      </p:to>
                                    </p:set>
                                    <p:animEffect transition="in" filter="fade">
                                      <p:cBhvr>
                                        <p:cTn id="7" dur="500" fill="hold"/>
                                        <p:tgtEl>
                                          <p:spTgt spid="95234">
                                            <p:txEl>
                                              <p:charRg st="0" end="1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5234">
                                            <p:txEl>
                                              <p:charRg st="17" end="34"/>
                                            </p:txEl>
                                          </p:spTgt>
                                        </p:tgtEl>
                                        <p:attrNameLst>
                                          <p:attrName>style.visibility</p:attrName>
                                        </p:attrNameLst>
                                      </p:cBhvr>
                                      <p:to>
                                        <p:strVal val="visible"/>
                                      </p:to>
                                    </p:set>
                                    <p:animEffect transition="in" filter="fade">
                                      <p:cBhvr>
                                        <p:cTn id="12" dur="500" fill="hold"/>
                                        <p:tgtEl>
                                          <p:spTgt spid="95234">
                                            <p:txEl>
                                              <p:charRg st="17" end="3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96258" name="矩形 20485"/>
          <p:cNvSpPr txBox="1"/>
          <p:nvPr>
            <p:custDataLst>
              <p:tags r:id="rId5"/>
            </p:custDataLst>
          </p:nvPr>
        </p:nvSpPr>
        <p:spPr>
          <a:xfrm>
            <a:off x="553085" y="955358"/>
            <a:ext cx="9577388" cy="655320"/>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pPr lvl="0" algn="l">
              <a:lnSpc>
                <a:spcPct val="110000"/>
              </a:lnSpc>
              <a:buClrTx/>
              <a:buSzTx/>
              <a:buFontTx/>
            </a:pPr>
            <a:r>
              <a:rPr lang="en-US" altLang="zh-CN" b="1" smtClean="0">
                <a:solidFill>
                  <a:srgbClr val="C00000"/>
                </a:solidFill>
                <a:ea typeface="微软雅黑" panose="020B0503020204020204" charset="-122"/>
                <a:sym typeface="+mn-ea"/>
              </a:rPr>
              <a:t>【思考6】</a:t>
            </a:r>
            <a:r>
              <a:rPr lang="zh-CN" altLang="en-US" b="1">
                <a:solidFill>
                  <a:srgbClr val="014C96"/>
                </a:solidFill>
                <a:ea typeface="微软雅黑" panose="020B0503020204020204" charset="-122"/>
                <a:sym typeface="+mn-ea"/>
              </a:rPr>
              <a:t>根据已有知识，举例说明如何制得晶体?</a:t>
            </a:r>
            <a:endParaRPr lang="zh-CN" altLang="en-US" b="1">
              <a:solidFill>
                <a:srgbClr val="014C96"/>
              </a:solidFill>
              <a:ea typeface="微软雅黑" panose="020B0503020204020204" charset="-122"/>
              <a:sym typeface="+mn-ea"/>
            </a:endParaRPr>
          </a:p>
        </p:txBody>
      </p:sp>
      <p:sp>
        <p:nvSpPr>
          <p:cNvPr id="2" name="矩形 1"/>
          <p:cNvSpPr/>
          <p:nvPr>
            <p:custDataLst>
              <p:tags r:id="rId6"/>
            </p:custDataLst>
          </p:nvPr>
        </p:nvSpPr>
        <p:spPr bwMode="auto">
          <a:xfrm>
            <a:off x="455930" y="1629410"/>
            <a:ext cx="385191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5、晶体的获得途径</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grpSp>
        <p:nvGrpSpPr>
          <p:cNvPr id="20" name="组合 19"/>
          <p:cNvGrpSpPr/>
          <p:nvPr>
            <p:custDataLst>
              <p:tags r:id="rId7"/>
            </p:custDataLst>
          </p:nvPr>
        </p:nvGrpSpPr>
        <p:grpSpPr>
          <a:xfrm>
            <a:off x="335597" y="2169795"/>
            <a:ext cx="11522075" cy="2661992"/>
            <a:chOff x="334962" y="1092200"/>
            <a:chExt cx="11522075" cy="2661992"/>
          </a:xfrm>
        </p:grpSpPr>
        <p:sp>
          <p:nvSpPr>
            <p:cNvPr id="32" name="矩形 31"/>
            <p:cNvSpPr/>
            <p:nvPr>
              <p:custDataLst>
                <p:tags r:id="rId8"/>
              </p:custDataLst>
            </p:nvPr>
          </p:nvSpPr>
          <p:spPr>
            <a:xfrm>
              <a:off x="334967" y="2805813"/>
              <a:ext cx="3889371" cy="9483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9" name="矩形 28"/>
            <p:cNvSpPr/>
            <p:nvPr>
              <p:custDataLst>
                <p:tags r:id="rId9"/>
              </p:custDataLst>
            </p:nvPr>
          </p:nvSpPr>
          <p:spPr>
            <a:xfrm>
              <a:off x="4226168" y="2805813"/>
              <a:ext cx="3209832" cy="9483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18" name="矩形 17"/>
            <p:cNvSpPr/>
            <p:nvPr>
              <p:custDataLst>
                <p:tags r:id="rId10"/>
              </p:custDataLst>
            </p:nvPr>
          </p:nvSpPr>
          <p:spPr>
            <a:xfrm>
              <a:off x="7435999" y="2805813"/>
              <a:ext cx="4407820" cy="9483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pic>
          <p:nvPicPr>
            <p:cNvPr id="13" name="图片 12"/>
            <p:cNvPicPr>
              <a:picLocks noChangeAspect="1"/>
            </p:cNvPicPr>
            <p:nvPr>
              <p:custDataLst>
                <p:tags r:id="rId11"/>
              </p:custDataLst>
            </p:nvPr>
          </p:nvPicPr>
          <p:blipFill>
            <a:blip r:embed="rId12"/>
            <a:stretch>
              <a:fillRect/>
            </a:stretch>
          </p:blipFill>
          <p:spPr>
            <a:xfrm>
              <a:off x="1542413" y="1167369"/>
              <a:ext cx="2006443" cy="1590212"/>
            </a:xfrm>
            <a:prstGeom prst="rect">
              <a:avLst/>
            </a:prstGeom>
          </p:spPr>
        </p:pic>
        <p:pic>
          <p:nvPicPr>
            <p:cNvPr id="15" name="图片 14"/>
            <p:cNvPicPr>
              <a:picLocks noChangeAspect="1"/>
            </p:cNvPicPr>
            <p:nvPr>
              <p:custDataLst>
                <p:tags r:id="rId13"/>
              </p:custDataLst>
            </p:nvPr>
          </p:nvPicPr>
          <p:blipFill>
            <a:blip r:embed="rId14"/>
            <a:stretch>
              <a:fillRect/>
            </a:stretch>
          </p:blipFill>
          <p:spPr>
            <a:xfrm>
              <a:off x="4589449" y="1423633"/>
              <a:ext cx="2875987" cy="1042546"/>
            </a:xfrm>
            <a:prstGeom prst="rect">
              <a:avLst/>
            </a:prstGeom>
          </p:spPr>
        </p:pic>
        <p:pic>
          <p:nvPicPr>
            <p:cNvPr id="14" name="图片 13"/>
            <p:cNvPicPr>
              <a:picLocks noChangeAspect="1"/>
            </p:cNvPicPr>
            <p:nvPr>
              <p:custDataLst>
                <p:tags r:id="rId15"/>
              </p:custDataLst>
            </p:nvPr>
          </p:nvPicPr>
          <p:blipFill>
            <a:blip r:embed="rId16">
              <a:extLst>
                <a:ext uri="{28A0092B-C50C-407E-A947-70E740481C1C}">
                  <a14:useLocalDpi xmlns:a14="http://schemas.microsoft.com/office/drawing/2010/main" val="0"/>
                </a:ext>
              </a:extLst>
            </a:blip>
            <a:srcRect l="10265" t="5765" r="12412" b="4678"/>
            <a:stretch>
              <a:fillRect/>
            </a:stretch>
          </p:blipFill>
          <p:spPr>
            <a:xfrm>
              <a:off x="8748438" y="1193253"/>
              <a:ext cx="1738782" cy="1607097"/>
            </a:xfrm>
            <a:prstGeom prst="rect">
              <a:avLst/>
            </a:prstGeom>
          </p:spPr>
        </p:pic>
        <p:sp>
          <p:nvSpPr>
            <p:cNvPr id="23" name="文本框 22"/>
            <p:cNvSpPr txBox="1"/>
            <p:nvPr>
              <p:custDataLst>
                <p:tags r:id="rId17"/>
              </p:custDataLst>
            </p:nvPr>
          </p:nvSpPr>
          <p:spPr>
            <a:xfrm>
              <a:off x="334966" y="3049170"/>
              <a:ext cx="3877985" cy="497765"/>
            </a:xfrm>
            <a:prstGeom prst="rect">
              <a:avLst/>
            </a:prstGeom>
            <a:noFill/>
            <a:ln w="12700">
              <a:noFill/>
              <a:prstDash val="dash"/>
            </a:ln>
          </p:spPr>
          <p:txBody>
            <a:bodyPr wrap="none">
              <a:spAutoFit/>
            </a:bodyPr>
            <a:lstStyle/>
            <a:p>
              <a:pPr algn="ctr">
                <a:lnSpc>
                  <a:spcPct val="120000"/>
                </a:lnSpc>
              </a:pPr>
              <a:r>
                <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rPr>
                <a:t>从熔融态结晶出来的硫晶体</a:t>
              </a:r>
              <a:endPar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endParaRPr>
            </a:p>
          </p:txBody>
        </p:sp>
        <p:sp>
          <p:nvSpPr>
            <p:cNvPr id="24" name="文本框 23"/>
            <p:cNvSpPr txBox="1"/>
            <p:nvPr>
              <p:custDataLst>
                <p:tags r:id="rId18"/>
              </p:custDataLst>
            </p:nvPr>
          </p:nvSpPr>
          <p:spPr>
            <a:xfrm>
              <a:off x="4226167" y="3049170"/>
              <a:ext cx="3209835" cy="497765"/>
            </a:xfrm>
            <a:prstGeom prst="rect">
              <a:avLst/>
            </a:prstGeom>
            <a:noFill/>
            <a:ln w="12700">
              <a:noFill/>
              <a:prstDash val="dash"/>
            </a:ln>
          </p:spPr>
          <p:txBody>
            <a:bodyPr wrap="square">
              <a:spAutoFit/>
            </a:bodyPr>
            <a:lstStyle/>
            <a:p>
              <a:pPr algn="ctr">
                <a:lnSpc>
                  <a:spcPct val="120000"/>
                </a:lnSpc>
              </a:pPr>
              <a:r>
                <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rPr>
                <a:t>凝华得到的碘晶体</a:t>
              </a:r>
              <a:endPar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endParaRPr>
            </a:p>
          </p:txBody>
        </p:sp>
        <p:sp>
          <p:nvSpPr>
            <p:cNvPr id="25" name="文本框 24"/>
            <p:cNvSpPr txBox="1"/>
            <p:nvPr>
              <p:custDataLst>
                <p:tags r:id="rId19"/>
              </p:custDataLst>
            </p:nvPr>
          </p:nvSpPr>
          <p:spPr>
            <a:xfrm>
              <a:off x="7585501" y="2864504"/>
              <a:ext cx="4108819" cy="829945"/>
            </a:xfrm>
            <a:prstGeom prst="rect">
              <a:avLst/>
            </a:prstGeom>
            <a:noFill/>
            <a:ln w="12700">
              <a:noFill/>
              <a:prstDash val="dash"/>
            </a:ln>
          </p:spPr>
          <p:txBody>
            <a:bodyPr wrap="square">
              <a:spAutoFit/>
            </a:bodyPr>
            <a:lstStyle/>
            <a:p>
              <a:pPr algn="ctr">
                <a:lnSpc>
                  <a:spcPct val="100000"/>
                </a:lnSpc>
              </a:pPr>
              <a:r>
                <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rPr>
                <a:t>从饱和硫酸铜溶液中析出的硫酸铜晶体</a:t>
              </a:r>
              <a:endPar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endParaRPr>
            </a:p>
          </p:txBody>
        </p:sp>
        <p:grpSp>
          <p:nvGrpSpPr>
            <p:cNvPr id="4" name="组合 3"/>
            <p:cNvGrpSpPr/>
            <p:nvPr>
              <p:custDataLst>
                <p:tags r:id="rId20"/>
              </p:custDataLst>
            </p:nvPr>
          </p:nvGrpSpPr>
          <p:grpSpPr>
            <a:xfrm>
              <a:off x="334962" y="1092200"/>
              <a:ext cx="11522075" cy="2632075"/>
              <a:chOff x="281779" y="1092200"/>
              <a:chExt cx="11522075" cy="2632075"/>
            </a:xfrm>
          </p:grpSpPr>
          <p:sp>
            <p:nvSpPr>
              <p:cNvPr id="26" name="矩形: 圆顶角 25"/>
              <p:cNvSpPr/>
              <p:nvPr>
                <p:custDataLst>
                  <p:tags r:id="rId21"/>
                </p:custDataLst>
              </p:nvPr>
            </p:nvSpPr>
            <p:spPr>
              <a:xfrm>
                <a:off x="281779" y="1092200"/>
                <a:ext cx="11522075" cy="2632075"/>
              </a:xfrm>
              <a:prstGeom prst="round2SameRect">
                <a:avLst>
                  <a:gd name="adj1" fmla="val 4858"/>
                  <a:gd name="adj2" fmla="val 0"/>
                </a:avLst>
              </a:prstGeom>
              <a:noFill/>
              <a:ln w="19050">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30" name="直接连接符 29"/>
              <p:cNvCxnSpPr/>
              <p:nvPr>
                <p:custDataLst>
                  <p:tags r:id="rId22"/>
                </p:custDataLst>
              </p:nvPr>
            </p:nvCxnSpPr>
            <p:spPr>
              <a:xfrm flipH="1">
                <a:off x="4172985" y="1092200"/>
                <a:ext cx="0" cy="2628000"/>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23"/>
                </p:custDataLst>
              </p:nvPr>
            </p:nvCxnSpPr>
            <p:spPr>
              <a:xfrm flipH="1">
                <a:off x="7382817" y="1092200"/>
                <a:ext cx="0" cy="2628000"/>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grpSp>
      </p:grpSp>
      <p:grpSp>
        <p:nvGrpSpPr>
          <p:cNvPr id="8" name="组合 7"/>
          <p:cNvGrpSpPr/>
          <p:nvPr>
            <p:custDataLst>
              <p:tags r:id="rId24"/>
            </p:custDataLst>
          </p:nvPr>
        </p:nvGrpSpPr>
        <p:grpSpPr>
          <a:xfrm>
            <a:off x="1342050" y="5012092"/>
            <a:ext cx="5048852" cy="530304"/>
            <a:chOff x="339385" y="2832137"/>
            <a:chExt cx="5048852" cy="530304"/>
          </a:xfrm>
        </p:grpSpPr>
        <p:sp>
          <p:nvSpPr>
            <p:cNvPr id="9" name="矩形 8"/>
            <p:cNvSpPr/>
            <p:nvPr>
              <p:custDataLst>
                <p:tags r:id="rId25"/>
              </p:custDataLst>
            </p:nvPr>
          </p:nvSpPr>
          <p:spPr>
            <a:xfrm>
              <a:off x="2716157" y="2898345"/>
              <a:ext cx="2672080" cy="435610"/>
            </a:xfrm>
            <a:prstGeom prst="rect">
              <a:avLst/>
            </a:prstGeom>
          </p:spPr>
          <p:txBody>
            <a:bodyPr wrap="none" anchor="ctr" anchorCtr="0">
              <a:spAutoFit/>
            </a:bodyPr>
            <a:lstStyle/>
            <a:p>
              <a:pPr algn="just">
                <a:lnSpc>
                  <a:spcPct val="80000"/>
                </a:lnSpc>
              </a:pPr>
              <a:r>
                <a:rPr lang="zh-CN" altLang="zh-CN" sz="2800" b="1" kern="100">
                  <a:solidFill>
                    <a:srgbClr val="FF0000"/>
                  </a:solidFill>
                  <a:latin typeface="微软雅黑" panose="020B0503020204020204" charset="-122"/>
                  <a:ea typeface="微软雅黑" panose="020B0503020204020204" charset="-122"/>
                  <a:cs typeface="+mn-ea"/>
                  <a:sym typeface="+mn-lt"/>
                </a:rPr>
                <a:t>熔融态</a:t>
              </a:r>
              <a:r>
                <a:rPr lang="zh-CN" altLang="en-US" sz="2800" b="1" kern="100">
                  <a:latin typeface="微软雅黑" panose="020B0503020204020204" charset="-122"/>
                  <a:ea typeface="微软雅黑" panose="020B0503020204020204" charset="-122"/>
                  <a:cs typeface="+mn-ea"/>
                  <a:sym typeface="+mn-lt"/>
                </a:rPr>
                <a:t>物质凝固</a:t>
              </a:r>
              <a:endParaRPr lang="zh-CN" altLang="en-US" sz="2800" b="1" kern="100">
                <a:latin typeface="微软雅黑" panose="020B0503020204020204" charset="-122"/>
                <a:ea typeface="微软雅黑" panose="020B0503020204020204" charset="-122"/>
                <a:cs typeface="+mn-ea"/>
                <a:sym typeface="+mn-lt"/>
              </a:endParaRPr>
            </a:p>
          </p:txBody>
        </p:sp>
        <p:grpSp>
          <p:nvGrpSpPr>
            <p:cNvPr id="34" name="组合 33"/>
            <p:cNvGrpSpPr/>
            <p:nvPr>
              <p:custDataLst>
                <p:tags r:id="rId26"/>
              </p:custDataLst>
            </p:nvPr>
          </p:nvGrpSpPr>
          <p:grpSpPr>
            <a:xfrm>
              <a:off x="339385" y="2832137"/>
              <a:ext cx="2321412" cy="530304"/>
              <a:chOff x="411907" y="2358568"/>
              <a:chExt cx="2321412" cy="530304"/>
            </a:xfrm>
          </p:grpSpPr>
          <p:sp>
            <p:nvSpPr>
              <p:cNvPr id="35" name="矩形 34"/>
              <p:cNvSpPr/>
              <p:nvPr>
                <p:custDataLst>
                  <p:tags r:id="rId27"/>
                </p:custDataLst>
              </p:nvPr>
            </p:nvSpPr>
            <p:spPr>
              <a:xfrm>
                <a:off x="411907" y="2358568"/>
                <a:ext cx="2321412" cy="478966"/>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ct val="80000"/>
                  </a:lnSpc>
                </a:pPr>
                <a:endParaRPr lang="zh-CN" altLang="en-US" sz="2800">
                  <a:solidFill>
                    <a:schemeClr val="accent4"/>
                  </a:solidFill>
                  <a:latin typeface="微软雅黑" panose="020B0503020204020204" charset="-122"/>
                  <a:ea typeface="微软雅黑" panose="020B0503020204020204" charset="-122"/>
                  <a:cs typeface="+mn-ea"/>
                  <a:sym typeface="+mn-lt"/>
                </a:endParaRPr>
              </a:p>
            </p:txBody>
          </p:sp>
          <p:sp>
            <p:nvSpPr>
              <p:cNvPr id="36" name="文本框 35"/>
              <p:cNvSpPr txBox="1"/>
              <p:nvPr>
                <p:custDataLst>
                  <p:tags r:id="rId28"/>
                </p:custDataLst>
              </p:nvPr>
            </p:nvSpPr>
            <p:spPr>
              <a:xfrm>
                <a:off x="944916" y="2453262"/>
                <a:ext cx="1255395" cy="435610"/>
              </a:xfrm>
              <a:prstGeom prst="rect">
                <a:avLst/>
              </a:prstGeom>
              <a:noFill/>
            </p:spPr>
            <p:txBody>
              <a:bodyPr wrap="none" rtlCol="0" anchor="ctr" anchorCtr="0">
                <a:spAutoFit/>
              </a:bodyPr>
              <a:lstStyle/>
              <a:p>
                <a:pPr algn="ctr">
                  <a:lnSpc>
                    <a:spcPct val="80000"/>
                  </a:lnSpc>
                </a:pPr>
                <a:r>
                  <a:rPr lang="zh-CN" altLang="en-US" sz="2800" b="1">
                    <a:solidFill>
                      <a:schemeClr val="accent4"/>
                    </a:solidFill>
                    <a:latin typeface="微软雅黑" panose="020B0503020204020204" charset="-122"/>
                    <a:ea typeface="微软雅黑" panose="020B0503020204020204" charset="-122"/>
                    <a:cs typeface="+mn-ea"/>
                    <a:sym typeface="+mn-lt"/>
                  </a:rPr>
                  <a:t>途径一</a:t>
                </a:r>
                <a:endParaRPr lang="zh-CN" altLang="en-US" sz="2800" b="1">
                  <a:solidFill>
                    <a:schemeClr val="accent4"/>
                  </a:solidFill>
                  <a:latin typeface="微软雅黑" panose="020B0503020204020204" charset="-122"/>
                  <a:ea typeface="微软雅黑" panose="020B0503020204020204" charset="-122"/>
                  <a:cs typeface="+mn-ea"/>
                  <a:sym typeface="+mn-lt"/>
                </a:endParaRPr>
              </a:p>
            </p:txBody>
          </p:sp>
        </p:grpSp>
      </p:grpSp>
      <p:grpSp>
        <p:nvGrpSpPr>
          <p:cNvPr id="10" name="组合 9"/>
          <p:cNvGrpSpPr/>
          <p:nvPr>
            <p:custDataLst>
              <p:tags r:id="rId29"/>
            </p:custDataLst>
          </p:nvPr>
        </p:nvGrpSpPr>
        <p:grpSpPr>
          <a:xfrm>
            <a:off x="1342050" y="5573581"/>
            <a:ext cx="9048115" cy="530305"/>
            <a:chOff x="339385" y="3768247"/>
            <a:chExt cx="9048115" cy="530305"/>
          </a:xfrm>
        </p:grpSpPr>
        <p:sp>
          <p:nvSpPr>
            <p:cNvPr id="27" name="矩形 26"/>
            <p:cNvSpPr/>
            <p:nvPr>
              <p:custDataLst>
                <p:tags r:id="rId30"/>
              </p:custDataLst>
            </p:nvPr>
          </p:nvSpPr>
          <p:spPr>
            <a:xfrm>
              <a:off x="2660945" y="3824762"/>
              <a:ext cx="6726555" cy="435610"/>
            </a:xfrm>
            <a:prstGeom prst="rect">
              <a:avLst/>
            </a:prstGeom>
          </p:spPr>
          <p:txBody>
            <a:bodyPr wrap="square" anchor="ctr" anchorCtr="0">
              <a:spAutoFit/>
            </a:bodyPr>
            <a:lstStyle/>
            <a:p>
              <a:pPr algn="just">
                <a:lnSpc>
                  <a:spcPct val="80000"/>
                </a:lnSpc>
              </a:pPr>
              <a:r>
                <a:rPr lang="zh-CN" altLang="zh-CN" sz="2800" b="1" kern="100">
                  <a:solidFill>
                    <a:srgbClr val="FF0000"/>
                  </a:solidFill>
                  <a:latin typeface="微软雅黑" panose="020B0503020204020204" charset="-122"/>
                  <a:ea typeface="微软雅黑" panose="020B0503020204020204" charset="-122"/>
                  <a:cs typeface="微软雅黑" panose="020B0503020204020204" charset="-122"/>
                  <a:sym typeface="+mn-lt"/>
                </a:rPr>
                <a:t>气态</a:t>
              </a:r>
              <a:r>
                <a:rPr lang="zh-CN" altLang="en-US" sz="2800" b="1" kern="100">
                  <a:latin typeface="微软雅黑" panose="020B0503020204020204" charset="-122"/>
                  <a:ea typeface="微软雅黑" panose="020B0503020204020204" charset="-122"/>
                  <a:cs typeface="微软雅黑" panose="020B0503020204020204" charset="-122"/>
                  <a:sym typeface="+mn-lt"/>
                </a:rPr>
                <a:t>物质</a:t>
              </a:r>
              <a:r>
                <a:rPr kumimoji="0" lang="zh-CN" altLang="zh-CN" sz="2800" b="1"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冷却不经液态直接</a:t>
              </a:r>
              <a:r>
                <a:rPr lang="zh-CN" altLang="zh-CN" sz="2800" b="1" kern="100">
                  <a:solidFill>
                    <a:srgbClr val="FF0000"/>
                  </a:solidFill>
                  <a:latin typeface="微软雅黑" panose="020B0503020204020204" charset="-122"/>
                  <a:ea typeface="微软雅黑" panose="020B0503020204020204" charset="-122"/>
                  <a:cs typeface="微软雅黑" panose="020B0503020204020204" charset="-122"/>
                  <a:sym typeface="+mn-lt"/>
                </a:rPr>
                <a:t>凝固</a:t>
              </a:r>
              <a:r>
                <a:rPr lang="en-US" altLang="zh-CN" sz="2800" b="1" kern="100">
                  <a:latin typeface="微软雅黑" panose="020B0503020204020204" charset="-122"/>
                  <a:ea typeface="微软雅黑" panose="020B0503020204020204" charset="-122"/>
                  <a:cs typeface="微软雅黑" panose="020B0503020204020204" charset="-122"/>
                  <a:sym typeface="+mn-lt"/>
                </a:rPr>
                <a:t>(</a:t>
              </a:r>
              <a:r>
                <a:rPr lang="zh-CN" altLang="en-US" sz="2800" b="1" kern="100">
                  <a:latin typeface="微软雅黑" panose="020B0503020204020204" charset="-122"/>
                  <a:ea typeface="微软雅黑" panose="020B0503020204020204" charset="-122"/>
                  <a:cs typeface="微软雅黑" panose="020B0503020204020204" charset="-122"/>
                  <a:sym typeface="+mn-lt"/>
                </a:rPr>
                <a:t>凝华</a:t>
              </a:r>
              <a:r>
                <a:rPr lang="en-US" altLang="zh-CN" sz="2800" b="1" kern="100">
                  <a:latin typeface="微软雅黑" panose="020B0503020204020204" charset="-122"/>
                  <a:ea typeface="微软雅黑" panose="020B0503020204020204" charset="-122"/>
                  <a:cs typeface="微软雅黑" panose="020B0503020204020204" charset="-122"/>
                  <a:sym typeface="+mn-lt"/>
                </a:rPr>
                <a:t>)</a:t>
              </a:r>
              <a:endParaRPr lang="en-US" altLang="zh-CN" sz="2800" b="1" kern="100">
                <a:latin typeface="微软雅黑" panose="020B0503020204020204" charset="-122"/>
                <a:ea typeface="微软雅黑" panose="020B0503020204020204" charset="-122"/>
                <a:cs typeface="微软雅黑" panose="020B0503020204020204" charset="-122"/>
                <a:sym typeface="+mn-lt"/>
              </a:endParaRPr>
            </a:p>
          </p:txBody>
        </p:sp>
        <p:grpSp>
          <p:nvGrpSpPr>
            <p:cNvPr id="37" name="组合 36"/>
            <p:cNvGrpSpPr/>
            <p:nvPr>
              <p:custDataLst>
                <p:tags r:id="rId31"/>
              </p:custDataLst>
            </p:nvPr>
          </p:nvGrpSpPr>
          <p:grpSpPr>
            <a:xfrm>
              <a:off x="339385" y="3768247"/>
              <a:ext cx="2321412" cy="530305"/>
              <a:chOff x="411907" y="2358568"/>
              <a:chExt cx="2321412" cy="530305"/>
            </a:xfrm>
          </p:grpSpPr>
          <p:sp>
            <p:nvSpPr>
              <p:cNvPr id="38" name="矩形 37"/>
              <p:cNvSpPr/>
              <p:nvPr>
                <p:custDataLst>
                  <p:tags r:id="rId32"/>
                </p:custDataLst>
              </p:nvPr>
            </p:nvSpPr>
            <p:spPr>
              <a:xfrm>
                <a:off x="411907" y="2358568"/>
                <a:ext cx="2321412" cy="478966"/>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ct val="80000"/>
                  </a:lnSpc>
                </a:pPr>
                <a:endParaRPr lang="zh-CN" altLang="en-US" sz="2800">
                  <a:solidFill>
                    <a:schemeClr val="accent4"/>
                  </a:solidFill>
                  <a:latin typeface="微软雅黑" panose="020B0503020204020204" charset="-122"/>
                  <a:ea typeface="微软雅黑" panose="020B0503020204020204" charset="-122"/>
                  <a:cs typeface="+mn-ea"/>
                  <a:sym typeface="+mn-lt"/>
                </a:endParaRPr>
              </a:p>
            </p:txBody>
          </p:sp>
          <p:sp>
            <p:nvSpPr>
              <p:cNvPr id="39" name="文本框 38"/>
              <p:cNvSpPr txBox="1"/>
              <p:nvPr>
                <p:custDataLst>
                  <p:tags r:id="rId33"/>
                </p:custDataLst>
              </p:nvPr>
            </p:nvSpPr>
            <p:spPr>
              <a:xfrm>
                <a:off x="944916" y="2453263"/>
                <a:ext cx="1255395" cy="435610"/>
              </a:xfrm>
              <a:prstGeom prst="rect">
                <a:avLst/>
              </a:prstGeom>
              <a:noFill/>
            </p:spPr>
            <p:txBody>
              <a:bodyPr wrap="none" rtlCol="0" anchor="ctr" anchorCtr="0">
                <a:spAutoFit/>
              </a:bodyPr>
              <a:lstStyle/>
              <a:p>
                <a:pPr algn="ctr">
                  <a:lnSpc>
                    <a:spcPct val="80000"/>
                  </a:lnSpc>
                </a:pPr>
                <a:r>
                  <a:rPr lang="zh-CN" altLang="en-US" sz="2800" b="1">
                    <a:solidFill>
                      <a:schemeClr val="accent4"/>
                    </a:solidFill>
                    <a:latin typeface="微软雅黑" panose="020B0503020204020204" charset="-122"/>
                    <a:ea typeface="微软雅黑" panose="020B0503020204020204" charset="-122"/>
                    <a:cs typeface="+mn-ea"/>
                    <a:sym typeface="+mn-lt"/>
                  </a:rPr>
                  <a:t>途径二</a:t>
                </a:r>
                <a:endParaRPr lang="zh-CN" altLang="en-US" sz="2800" b="1">
                  <a:solidFill>
                    <a:schemeClr val="accent4"/>
                  </a:solidFill>
                  <a:latin typeface="微软雅黑" panose="020B0503020204020204" charset="-122"/>
                  <a:ea typeface="微软雅黑" panose="020B0503020204020204" charset="-122"/>
                  <a:cs typeface="+mn-ea"/>
                  <a:sym typeface="+mn-lt"/>
                </a:endParaRPr>
              </a:p>
            </p:txBody>
          </p:sp>
        </p:grpSp>
      </p:grpSp>
      <p:grpSp>
        <p:nvGrpSpPr>
          <p:cNvPr id="11" name="组合 10"/>
          <p:cNvGrpSpPr/>
          <p:nvPr>
            <p:custDataLst>
              <p:tags r:id="rId34"/>
            </p:custDataLst>
          </p:nvPr>
        </p:nvGrpSpPr>
        <p:grpSpPr>
          <a:xfrm>
            <a:off x="1342050" y="6167907"/>
            <a:ext cx="5906135" cy="530293"/>
            <a:chOff x="339385" y="4699644"/>
            <a:chExt cx="5906135" cy="530910"/>
          </a:xfrm>
        </p:grpSpPr>
        <p:sp>
          <p:nvSpPr>
            <p:cNvPr id="28" name="矩形 27"/>
            <p:cNvSpPr/>
            <p:nvPr>
              <p:custDataLst>
                <p:tags r:id="rId35"/>
              </p:custDataLst>
            </p:nvPr>
          </p:nvSpPr>
          <p:spPr>
            <a:xfrm>
              <a:off x="2727620" y="4753046"/>
              <a:ext cx="3517900" cy="436117"/>
            </a:xfrm>
            <a:prstGeom prst="rect">
              <a:avLst/>
            </a:prstGeom>
          </p:spPr>
          <p:txBody>
            <a:bodyPr wrap="square" anchor="ctr" anchorCtr="0">
              <a:spAutoFit/>
            </a:bodyPr>
            <a:lstStyle/>
            <a:p>
              <a:pPr algn="just">
                <a:lnSpc>
                  <a:spcPct val="80000"/>
                </a:lnSpc>
              </a:pPr>
              <a:r>
                <a:rPr lang="zh-CN" altLang="zh-CN" sz="2800" b="1" kern="100">
                  <a:solidFill>
                    <a:srgbClr val="FF0000"/>
                  </a:solidFill>
                  <a:latin typeface="微软雅黑" panose="020B0503020204020204" charset="-122"/>
                  <a:ea typeface="微软雅黑" panose="020B0503020204020204" charset="-122"/>
                  <a:cs typeface="+mn-ea"/>
                  <a:sym typeface="+mn-lt"/>
                </a:rPr>
                <a:t>溶质</a:t>
              </a:r>
              <a:r>
                <a:rPr lang="zh-CN" altLang="en-US" sz="2800" b="1" kern="100">
                  <a:latin typeface="微软雅黑" panose="020B0503020204020204" charset="-122"/>
                  <a:ea typeface="微软雅黑" panose="020B0503020204020204" charset="-122"/>
                  <a:cs typeface="+mn-ea"/>
                  <a:sym typeface="+mn-lt"/>
                </a:rPr>
                <a:t>从溶液中析出</a:t>
              </a:r>
              <a:endParaRPr lang="zh-CN" altLang="en-US" sz="2800" b="1" kern="100">
                <a:latin typeface="微软雅黑" panose="020B0503020204020204" charset="-122"/>
                <a:ea typeface="微软雅黑" panose="020B0503020204020204" charset="-122"/>
                <a:cs typeface="+mn-ea"/>
                <a:sym typeface="+mn-lt"/>
              </a:endParaRPr>
            </a:p>
          </p:txBody>
        </p:sp>
        <p:grpSp>
          <p:nvGrpSpPr>
            <p:cNvPr id="40" name="组合 39"/>
            <p:cNvGrpSpPr/>
            <p:nvPr>
              <p:custDataLst>
                <p:tags r:id="rId36"/>
              </p:custDataLst>
            </p:nvPr>
          </p:nvGrpSpPr>
          <p:grpSpPr>
            <a:xfrm>
              <a:off x="339385" y="4699644"/>
              <a:ext cx="2321412" cy="530910"/>
              <a:chOff x="411907" y="2358568"/>
              <a:chExt cx="2321412" cy="530910"/>
            </a:xfrm>
          </p:grpSpPr>
          <p:sp>
            <p:nvSpPr>
              <p:cNvPr id="41" name="矩形 40"/>
              <p:cNvSpPr/>
              <p:nvPr>
                <p:custDataLst>
                  <p:tags r:id="rId37"/>
                </p:custDataLst>
              </p:nvPr>
            </p:nvSpPr>
            <p:spPr>
              <a:xfrm>
                <a:off x="411907" y="2358568"/>
                <a:ext cx="2321412" cy="478966"/>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ct val="80000"/>
                  </a:lnSpc>
                </a:pPr>
                <a:endParaRPr lang="zh-CN" altLang="en-US" sz="2800">
                  <a:solidFill>
                    <a:schemeClr val="accent4"/>
                  </a:solidFill>
                  <a:latin typeface="微软雅黑" panose="020B0503020204020204" charset="-122"/>
                  <a:ea typeface="微软雅黑" panose="020B0503020204020204" charset="-122"/>
                  <a:cs typeface="+mn-ea"/>
                  <a:sym typeface="+mn-lt"/>
                </a:endParaRPr>
              </a:p>
            </p:txBody>
          </p:sp>
          <p:sp>
            <p:nvSpPr>
              <p:cNvPr id="42" name="文本框 41"/>
              <p:cNvSpPr txBox="1"/>
              <p:nvPr>
                <p:custDataLst>
                  <p:tags r:id="rId38"/>
                </p:custDataLst>
              </p:nvPr>
            </p:nvSpPr>
            <p:spPr>
              <a:xfrm>
                <a:off x="944916" y="2453361"/>
                <a:ext cx="1255395" cy="436117"/>
              </a:xfrm>
              <a:prstGeom prst="rect">
                <a:avLst/>
              </a:prstGeom>
              <a:noFill/>
            </p:spPr>
            <p:txBody>
              <a:bodyPr wrap="none" rtlCol="0" anchor="ctr" anchorCtr="0">
                <a:spAutoFit/>
              </a:bodyPr>
              <a:lstStyle/>
              <a:p>
                <a:pPr algn="ctr">
                  <a:lnSpc>
                    <a:spcPct val="80000"/>
                  </a:lnSpc>
                </a:pPr>
                <a:r>
                  <a:rPr lang="zh-CN" altLang="en-US" sz="2800" b="1">
                    <a:solidFill>
                      <a:schemeClr val="accent4"/>
                    </a:solidFill>
                    <a:latin typeface="微软雅黑" panose="020B0503020204020204" charset="-122"/>
                    <a:ea typeface="微软雅黑" panose="020B0503020204020204" charset="-122"/>
                    <a:cs typeface="+mn-ea"/>
                    <a:sym typeface="+mn-lt"/>
                  </a:rPr>
                  <a:t>途径三</a:t>
                </a:r>
                <a:endParaRPr lang="zh-CN" altLang="en-US" sz="2800" b="1">
                  <a:solidFill>
                    <a:schemeClr val="accent4"/>
                  </a:solidFill>
                  <a:latin typeface="微软雅黑" panose="020B0503020204020204" charset="-122"/>
                  <a:ea typeface="微软雅黑" panose="020B0503020204020204" charset="-122"/>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pic>
        <p:nvPicPr>
          <p:cNvPr id="2" name="【P1】选择性必修2-实验3-1-观察晶体结构">
            <a:hlinkClick r:id="" action="ppaction://media"/>
          </p:cNvPr>
          <p:cNvPicPr>
            <a:picLocks noChangeAspect="1"/>
          </p:cNvPicPr>
          <p:nvPr>
            <a:videoFile r:link="rId5"/>
            <p:extLst>
              <p:ext uri="{DAA4B4D4-6D71-4841-9C94-3DE7FCFB9230}">
                <p14:media xmlns:p14="http://schemas.microsoft.com/office/powerpoint/2010/main" r:embed="rId6"/>
              </p:ext>
            </p:extLst>
            <p:custDataLst>
              <p:tags r:id="rId7"/>
            </p:custDataLst>
          </p:nvPr>
        </p:nvPicPr>
        <p:blipFill>
          <a:blip r:embed="rId8"/>
          <a:stretch>
            <a:fillRect/>
          </a:stretch>
        </p:blipFill>
        <p:spPr>
          <a:xfrm>
            <a:off x="932180" y="840740"/>
            <a:ext cx="10380345" cy="58413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33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矩形 1"/>
          <p:cNvSpPr/>
          <p:nvPr>
            <p:custDataLst>
              <p:tags r:id="rId5"/>
            </p:custDataLst>
          </p:nvPr>
        </p:nvSpPr>
        <p:spPr bwMode="auto">
          <a:xfrm>
            <a:off x="418465" y="983615"/>
            <a:ext cx="385191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5、晶体的获得途径</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grpSp>
        <p:nvGrpSpPr>
          <p:cNvPr id="21" name="组合 20"/>
          <p:cNvGrpSpPr/>
          <p:nvPr>
            <p:custDataLst>
              <p:tags r:id="rId6"/>
            </p:custDataLst>
          </p:nvPr>
        </p:nvGrpSpPr>
        <p:grpSpPr>
          <a:xfrm>
            <a:off x="334963" y="1484313"/>
            <a:ext cx="11522075" cy="5113337"/>
            <a:chOff x="334963" y="1484313"/>
            <a:chExt cx="11522075" cy="5113337"/>
          </a:xfrm>
        </p:grpSpPr>
        <p:sp>
          <p:nvSpPr>
            <p:cNvPr id="22" name="矩形: 圆顶角 21"/>
            <p:cNvSpPr/>
            <p:nvPr>
              <p:custDataLst>
                <p:tags r:id="rId7"/>
              </p:custDataLst>
            </p:nvPr>
          </p:nvSpPr>
          <p:spPr>
            <a:xfrm>
              <a:off x="403062" y="1556626"/>
              <a:ext cx="11385876" cy="487296"/>
            </a:xfrm>
            <a:prstGeom prst="round2SameRect">
              <a:avLst>
                <a:gd name="adj1" fmla="val 9076"/>
                <a:gd name="adj2" fmla="val 0"/>
              </a:avLst>
            </a:prstGeom>
            <a:solidFill>
              <a:srgbClr val="00A5B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3" name="矩形 22"/>
            <p:cNvSpPr/>
            <p:nvPr>
              <p:custDataLst>
                <p:tags r:id="rId8"/>
              </p:custDataLst>
            </p:nvPr>
          </p:nvSpPr>
          <p:spPr>
            <a:xfrm>
              <a:off x="4503253" y="1532289"/>
              <a:ext cx="3185487" cy="531492"/>
            </a:xfrm>
            <a:prstGeom prst="rect">
              <a:avLst/>
            </a:prstGeom>
          </p:spPr>
          <p:txBody>
            <a:bodyPr wrap="none">
              <a:spAutoFit/>
            </a:bodyPr>
            <a:lstStyle/>
            <a:p>
              <a:pPr algn="ctr">
                <a:lnSpc>
                  <a:spcPct val="120000"/>
                </a:lnSpc>
              </a:pPr>
              <a:r>
                <a:rPr lang="zh-CN" altLang="en-US" sz="2600" b="1" kern="100">
                  <a:solidFill>
                    <a:srgbClr val="FFC000"/>
                  </a:solidFill>
                  <a:latin typeface="Times New Roman" panose="02020603050405020304" pitchFamily="18" charset="0"/>
                  <a:ea typeface="微软雅黑" panose="020B0503020204020204" charset="-122"/>
                  <a:cs typeface="+mn-ea"/>
                  <a:sym typeface="+mn-lt"/>
                </a:rPr>
                <a:t>实验探究：观察晶体</a:t>
              </a:r>
              <a:endParaRPr lang="zh-CN" altLang="en-US" sz="2600" b="1" kern="100">
                <a:solidFill>
                  <a:srgbClr val="FFC000"/>
                </a:solidFill>
                <a:latin typeface="Times New Roman" panose="02020603050405020304" pitchFamily="18" charset="0"/>
                <a:ea typeface="微软雅黑" panose="020B0503020204020204" charset="-122"/>
                <a:cs typeface="+mn-ea"/>
                <a:sym typeface="+mn-lt"/>
              </a:endParaRPr>
            </a:p>
          </p:txBody>
        </p:sp>
        <p:sp>
          <p:nvSpPr>
            <p:cNvPr id="24" name="矩形: 圆顶角 23"/>
            <p:cNvSpPr/>
            <p:nvPr>
              <p:custDataLst>
                <p:tags r:id="rId9"/>
              </p:custDataLst>
            </p:nvPr>
          </p:nvSpPr>
          <p:spPr>
            <a:xfrm>
              <a:off x="334963" y="1484313"/>
              <a:ext cx="11522075" cy="5113337"/>
            </a:xfrm>
            <a:prstGeom prst="round2SameRect">
              <a:avLst>
                <a:gd name="adj1" fmla="val 1566"/>
                <a:gd name="adj2" fmla="val 0"/>
              </a:avLst>
            </a:prstGeom>
            <a:noFill/>
            <a:ln w="19050">
              <a:solidFill>
                <a:srgbClr val="00A5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25" name="直接连接符 24"/>
            <p:cNvCxnSpPr/>
            <p:nvPr>
              <p:custDataLst>
                <p:tags r:id="rId10"/>
              </p:custDataLst>
            </p:nvPr>
          </p:nvCxnSpPr>
          <p:spPr>
            <a:xfrm>
              <a:off x="334963" y="2111830"/>
              <a:ext cx="11522075" cy="0"/>
            </a:xfrm>
            <a:prstGeom prst="line">
              <a:avLst/>
            </a:prstGeom>
            <a:ln w="19050">
              <a:solidFill>
                <a:srgbClr val="00A5B0"/>
              </a:solidFill>
            </a:ln>
          </p:spPr>
          <p:style>
            <a:lnRef idx="1">
              <a:schemeClr val="accent1"/>
            </a:lnRef>
            <a:fillRef idx="0">
              <a:schemeClr val="accent1"/>
            </a:fillRef>
            <a:effectRef idx="0">
              <a:schemeClr val="accent1"/>
            </a:effectRef>
            <a:fontRef idx="minor">
              <a:schemeClr val="tx1"/>
            </a:fontRef>
          </p:style>
        </p:cxnSp>
      </p:grpSp>
      <p:sp>
        <p:nvSpPr>
          <p:cNvPr id="13" name="文本框 12"/>
          <p:cNvSpPr txBox="1"/>
          <p:nvPr>
            <p:custDataLst>
              <p:tags r:id="rId11"/>
            </p:custDataLst>
          </p:nvPr>
        </p:nvSpPr>
        <p:spPr>
          <a:xfrm>
            <a:off x="2725417" y="2368095"/>
            <a:ext cx="1184940" cy="531492"/>
          </a:xfrm>
          <a:prstGeom prst="rect">
            <a:avLst/>
          </a:prstGeom>
          <a:noFill/>
        </p:spPr>
        <p:txBody>
          <a:bodyPr wrap="none">
            <a:spAutoFit/>
          </a:bodyPr>
          <a:lstStyle/>
          <a:p>
            <a:pPr algn="just">
              <a:lnSpc>
                <a:spcPct val="120000"/>
              </a:lnSpc>
            </a:pP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rPr>
              <a:t>硫黄粉</a:t>
            </a:r>
            <a:endPar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endParaRPr>
          </a:p>
        </p:txBody>
      </p:sp>
      <p:grpSp>
        <p:nvGrpSpPr>
          <p:cNvPr id="33" name="组合 32"/>
          <p:cNvGrpSpPr/>
          <p:nvPr>
            <p:custDataLst>
              <p:tags r:id="rId12"/>
            </p:custDataLst>
          </p:nvPr>
        </p:nvGrpSpPr>
        <p:grpSpPr>
          <a:xfrm>
            <a:off x="6364103" y="2139793"/>
            <a:ext cx="5029478" cy="749976"/>
            <a:chOff x="7046609" y="2313897"/>
            <a:chExt cx="5029478" cy="749976"/>
          </a:xfrm>
        </p:grpSpPr>
        <p:grpSp>
          <p:nvGrpSpPr>
            <p:cNvPr id="20" name="组合 19"/>
            <p:cNvGrpSpPr/>
            <p:nvPr>
              <p:custDataLst>
                <p:tags r:id="rId13"/>
              </p:custDataLst>
            </p:nvPr>
          </p:nvGrpSpPr>
          <p:grpSpPr>
            <a:xfrm>
              <a:off x="7046609" y="2313897"/>
              <a:ext cx="1510566" cy="497765"/>
              <a:chOff x="745616" y="3513546"/>
              <a:chExt cx="1510566" cy="497765"/>
            </a:xfrm>
          </p:grpSpPr>
          <p:cxnSp>
            <p:nvCxnSpPr>
              <p:cNvPr id="4" name="直接连接符 3"/>
              <p:cNvCxnSpPr/>
              <p:nvPr>
                <p:custDataLst>
                  <p:tags r:id="rId14"/>
                </p:custDataLst>
              </p:nvPr>
            </p:nvCxnSpPr>
            <p:spPr>
              <a:xfrm>
                <a:off x="795130" y="3978252"/>
                <a:ext cx="1461052"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15"/>
                </p:custDataLst>
              </p:nvPr>
            </p:nvSpPr>
            <p:spPr>
              <a:xfrm>
                <a:off x="745616" y="3513546"/>
                <a:ext cx="1415772" cy="497765"/>
              </a:xfrm>
              <a:prstGeom prst="rect">
                <a:avLst/>
              </a:prstGeom>
              <a:noFill/>
            </p:spPr>
            <p:txBody>
              <a:bodyPr wrap="none" rtlCol="0">
                <a:spAutoFit/>
              </a:bodyPr>
              <a:lstStyle/>
              <a:p>
                <a:pPr algn="ctr">
                  <a:lnSpc>
                    <a:spcPct val="120000"/>
                  </a:lnSpc>
                </a:pPr>
                <a:r>
                  <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rPr>
                  <a:t>自然冷却</a:t>
                </a:r>
                <a:endPar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endParaRPr>
              </a:p>
            </p:txBody>
          </p:sp>
        </p:grpSp>
        <p:sp>
          <p:nvSpPr>
            <p:cNvPr id="15" name="文本框 14"/>
            <p:cNvSpPr txBox="1"/>
            <p:nvPr>
              <p:custDataLst>
                <p:tags r:id="rId16"/>
              </p:custDataLst>
            </p:nvPr>
          </p:nvSpPr>
          <p:spPr>
            <a:xfrm>
              <a:off x="8557175" y="2532381"/>
              <a:ext cx="3518912" cy="531492"/>
            </a:xfrm>
            <a:prstGeom prst="rect">
              <a:avLst/>
            </a:prstGeom>
            <a:noFill/>
          </p:spPr>
          <p:txBody>
            <a:bodyPr wrap="none">
              <a:spAutoFit/>
            </a:bodyPr>
            <a:lstStyle/>
            <a:p>
              <a:pPr algn="just">
                <a:lnSpc>
                  <a:spcPct val="120000"/>
                </a:lnSpc>
              </a:pP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rPr>
                <a:t>淡黄色的菱形硫黄晶体</a:t>
              </a:r>
              <a:endPar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endParaRPr>
            </a:p>
          </p:txBody>
        </p:sp>
      </p:grpSp>
      <p:grpSp>
        <p:nvGrpSpPr>
          <p:cNvPr id="32" name="组合 31"/>
          <p:cNvGrpSpPr/>
          <p:nvPr>
            <p:custDataLst>
              <p:tags r:id="rId17"/>
            </p:custDataLst>
          </p:nvPr>
        </p:nvGrpSpPr>
        <p:grpSpPr>
          <a:xfrm>
            <a:off x="3926934" y="2139569"/>
            <a:ext cx="2406284" cy="753313"/>
            <a:chOff x="4609440" y="2313673"/>
            <a:chExt cx="2406284" cy="753313"/>
          </a:xfrm>
        </p:grpSpPr>
        <p:sp>
          <p:nvSpPr>
            <p:cNvPr id="14" name="文本框 13"/>
            <p:cNvSpPr txBox="1"/>
            <p:nvPr>
              <p:custDataLst>
                <p:tags r:id="rId18"/>
              </p:custDataLst>
            </p:nvPr>
          </p:nvSpPr>
          <p:spPr>
            <a:xfrm>
              <a:off x="5497360" y="2535494"/>
              <a:ext cx="1518364" cy="531492"/>
            </a:xfrm>
            <a:prstGeom prst="rect">
              <a:avLst/>
            </a:prstGeom>
            <a:noFill/>
          </p:spPr>
          <p:txBody>
            <a:bodyPr wrap="none">
              <a:spAutoFit/>
            </a:bodyPr>
            <a:lstStyle/>
            <a:p>
              <a:pPr algn="just">
                <a:lnSpc>
                  <a:spcPct val="120000"/>
                </a:lnSpc>
              </a:pP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rPr>
                <a:t>熔融态硫</a:t>
              </a:r>
              <a:endPar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endParaRPr>
            </a:p>
          </p:txBody>
        </p:sp>
        <p:grpSp>
          <p:nvGrpSpPr>
            <p:cNvPr id="18" name="组合 17"/>
            <p:cNvGrpSpPr/>
            <p:nvPr>
              <p:custDataLst>
                <p:tags r:id="rId19"/>
              </p:custDataLst>
            </p:nvPr>
          </p:nvGrpSpPr>
          <p:grpSpPr>
            <a:xfrm>
              <a:off x="4609440" y="2313673"/>
              <a:ext cx="854765" cy="497765"/>
              <a:chOff x="3819821" y="3047735"/>
              <a:chExt cx="854765" cy="497765"/>
            </a:xfrm>
          </p:grpSpPr>
          <p:cxnSp>
            <p:nvCxnSpPr>
              <p:cNvPr id="16" name="直接连接符 15"/>
              <p:cNvCxnSpPr/>
              <p:nvPr>
                <p:custDataLst>
                  <p:tags r:id="rId20"/>
                </p:custDataLst>
              </p:nvPr>
            </p:nvCxnSpPr>
            <p:spPr>
              <a:xfrm>
                <a:off x="3819821" y="3512665"/>
                <a:ext cx="854765"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文本框 16"/>
              <p:cNvSpPr txBox="1"/>
              <p:nvPr>
                <p:custDataLst>
                  <p:tags r:id="rId21"/>
                </p:custDataLst>
              </p:nvPr>
            </p:nvSpPr>
            <p:spPr>
              <a:xfrm>
                <a:off x="3834503" y="3047735"/>
                <a:ext cx="800219" cy="497765"/>
              </a:xfrm>
              <a:prstGeom prst="rect">
                <a:avLst/>
              </a:prstGeom>
              <a:noFill/>
            </p:spPr>
            <p:txBody>
              <a:bodyPr wrap="none" rtlCol="0">
                <a:spAutoFit/>
              </a:bodyPr>
              <a:lstStyle/>
              <a:p>
                <a:pPr algn="ctr">
                  <a:lnSpc>
                    <a:spcPct val="120000"/>
                  </a:lnSpc>
                </a:pPr>
                <a:r>
                  <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rPr>
                  <a:t>加热</a:t>
                </a:r>
                <a:endPar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mn-ea"/>
                  <a:sym typeface="+mn-lt"/>
                </a:endParaRPr>
              </a:p>
            </p:txBody>
          </p:sp>
        </p:grpSp>
      </p:grpSp>
      <p:pic>
        <p:nvPicPr>
          <p:cNvPr id="29" name="图片 28"/>
          <p:cNvPicPr>
            <a:picLocks noChangeAspect="1"/>
          </p:cNvPicPr>
          <p:nvPr>
            <p:custDataLst>
              <p:tags r:id="rId22"/>
            </p:custDataLst>
          </p:nvPr>
        </p:nvPicPr>
        <p:blipFill>
          <a:blip r:embed="rId23"/>
          <a:srcRect l="1846" t="2981" r="1776" b="3363"/>
          <a:stretch>
            <a:fillRect/>
          </a:stretch>
        </p:blipFill>
        <p:spPr>
          <a:xfrm>
            <a:off x="878881" y="3763146"/>
            <a:ext cx="4864694" cy="2659092"/>
          </a:xfrm>
          <a:custGeom>
            <a:avLst/>
            <a:gdLst>
              <a:gd name="connsiteX0" fmla="*/ 52952 w 3371850"/>
              <a:gd name="connsiteY0" fmla="*/ 0 h 1843088"/>
              <a:gd name="connsiteX1" fmla="*/ 3318898 w 3371850"/>
              <a:gd name="connsiteY1" fmla="*/ 0 h 1843088"/>
              <a:gd name="connsiteX2" fmla="*/ 3371850 w 3371850"/>
              <a:gd name="connsiteY2" fmla="*/ 52952 h 1843088"/>
              <a:gd name="connsiteX3" fmla="*/ 3371850 w 3371850"/>
              <a:gd name="connsiteY3" fmla="*/ 1790136 h 1843088"/>
              <a:gd name="connsiteX4" fmla="*/ 3318898 w 3371850"/>
              <a:gd name="connsiteY4" fmla="*/ 1843088 h 1843088"/>
              <a:gd name="connsiteX5" fmla="*/ 52952 w 3371850"/>
              <a:gd name="connsiteY5" fmla="*/ 1843088 h 1843088"/>
              <a:gd name="connsiteX6" fmla="*/ 0 w 3371850"/>
              <a:gd name="connsiteY6" fmla="*/ 1790136 h 1843088"/>
              <a:gd name="connsiteX7" fmla="*/ 0 w 3371850"/>
              <a:gd name="connsiteY7" fmla="*/ 52952 h 1843088"/>
              <a:gd name="connsiteX8" fmla="*/ 52952 w 3371850"/>
              <a:gd name="connsiteY8" fmla="*/ 0 h 18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1850" h="1843088">
                <a:moveTo>
                  <a:pt x="52952" y="0"/>
                </a:moveTo>
                <a:lnTo>
                  <a:pt x="3318898" y="0"/>
                </a:lnTo>
                <a:cubicBezTo>
                  <a:pt x="3348143" y="0"/>
                  <a:pt x="3371850" y="23707"/>
                  <a:pt x="3371850" y="52952"/>
                </a:cubicBezTo>
                <a:lnTo>
                  <a:pt x="3371850" y="1790136"/>
                </a:lnTo>
                <a:cubicBezTo>
                  <a:pt x="3371850" y="1819381"/>
                  <a:pt x="3348143" y="1843088"/>
                  <a:pt x="3318898" y="1843088"/>
                </a:cubicBezTo>
                <a:lnTo>
                  <a:pt x="52952" y="1843088"/>
                </a:lnTo>
                <a:cubicBezTo>
                  <a:pt x="23707" y="1843088"/>
                  <a:pt x="0" y="1819381"/>
                  <a:pt x="0" y="1790136"/>
                </a:cubicBezTo>
                <a:lnTo>
                  <a:pt x="0" y="52952"/>
                </a:lnTo>
                <a:cubicBezTo>
                  <a:pt x="0" y="23707"/>
                  <a:pt x="23707" y="0"/>
                  <a:pt x="52952" y="0"/>
                </a:cubicBezTo>
                <a:close/>
              </a:path>
            </a:pathLst>
          </a:custGeom>
          <a:ln w="12700">
            <a:solidFill>
              <a:srgbClr val="00A5A9"/>
            </a:solidFill>
          </a:ln>
        </p:spPr>
      </p:pic>
      <p:pic>
        <p:nvPicPr>
          <p:cNvPr id="31" name="图片 30"/>
          <p:cNvPicPr>
            <a:picLocks noChangeAspect="1"/>
          </p:cNvPicPr>
          <p:nvPr>
            <p:custDataLst>
              <p:tags r:id="rId24"/>
            </p:custDataLst>
          </p:nvPr>
        </p:nvPicPr>
        <p:blipFill>
          <a:blip r:embed="rId25"/>
          <a:srcRect l="1811" t="2981" r="1811" b="3363"/>
          <a:stretch>
            <a:fillRect/>
          </a:stretch>
        </p:blipFill>
        <p:spPr>
          <a:xfrm>
            <a:off x="6528887" y="3763146"/>
            <a:ext cx="4864694" cy="2659092"/>
          </a:xfrm>
          <a:custGeom>
            <a:avLst/>
            <a:gdLst>
              <a:gd name="connsiteX0" fmla="*/ 52952 w 3371850"/>
              <a:gd name="connsiteY0" fmla="*/ 0 h 1843088"/>
              <a:gd name="connsiteX1" fmla="*/ 3318898 w 3371850"/>
              <a:gd name="connsiteY1" fmla="*/ 0 h 1843088"/>
              <a:gd name="connsiteX2" fmla="*/ 3371850 w 3371850"/>
              <a:gd name="connsiteY2" fmla="*/ 52952 h 1843088"/>
              <a:gd name="connsiteX3" fmla="*/ 3371850 w 3371850"/>
              <a:gd name="connsiteY3" fmla="*/ 1790136 h 1843088"/>
              <a:gd name="connsiteX4" fmla="*/ 3318898 w 3371850"/>
              <a:gd name="connsiteY4" fmla="*/ 1843088 h 1843088"/>
              <a:gd name="connsiteX5" fmla="*/ 52952 w 3371850"/>
              <a:gd name="connsiteY5" fmla="*/ 1843088 h 1843088"/>
              <a:gd name="connsiteX6" fmla="*/ 0 w 3371850"/>
              <a:gd name="connsiteY6" fmla="*/ 1790136 h 1843088"/>
              <a:gd name="connsiteX7" fmla="*/ 0 w 3371850"/>
              <a:gd name="connsiteY7" fmla="*/ 52952 h 1843088"/>
              <a:gd name="connsiteX8" fmla="*/ 52952 w 3371850"/>
              <a:gd name="connsiteY8" fmla="*/ 0 h 18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1850" h="1843088">
                <a:moveTo>
                  <a:pt x="52952" y="0"/>
                </a:moveTo>
                <a:lnTo>
                  <a:pt x="3318898" y="0"/>
                </a:lnTo>
                <a:cubicBezTo>
                  <a:pt x="3348143" y="0"/>
                  <a:pt x="3371850" y="23707"/>
                  <a:pt x="3371850" y="52952"/>
                </a:cubicBezTo>
                <a:lnTo>
                  <a:pt x="3371850" y="1790136"/>
                </a:lnTo>
                <a:cubicBezTo>
                  <a:pt x="3371850" y="1819381"/>
                  <a:pt x="3348143" y="1843088"/>
                  <a:pt x="3318898" y="1843088"/>
                </a:cubicBezTo>
                <a:lnTo>
                  <a:pt x="52952" y="1843088"/>
                </a:lnTo>
                <a:cubicBezTo>
                  <a:pt x="23707" y="1843088"/>
                  <a:pt x="0" y="1819381"/>
                  <a:pt x="0" y="1790136"/>
                </a:cubicBezTo>
                <a:lnTo>
                  <a:pt x="0" y="52952"/>
                </a:lnTo>
                <a:cubicBezTo>
                  <a:pt x="0" y="23707"/>
                  <a:pt x="23707" y="0"/>
                  <a:pt x="52952" y="0"/>
                </a:cubicBezTo>
                <a:close/>
              </a:path>
            </a:pathLst>
          </a:custGeom>
          <a:ln w="12700">
            <a:solidFill>
              <a:srgbClr val="00A5A9"/>
            </a:solidFill>
          </a:ln>
        </p:spPr>
      </p:pic>
      <p:grpSp>
        <p:nvGrpSpPr>
          <p:cNvPr id="8" name="组合 7"/>
          <p:cNvGrpSpPr/>
          <p:nvPr>
            <p:custDataLst>
              <p:tags r:id="rId26"/>
            </p:custDataLst>
          </p:nvPr>
        </p:nvGrpSpPr>
        <p:grpSpPr>
          <a:xfrm>
            <a:off x="334963" y="2358568"/>
            <a:ext cx="2321412" cy="506416"/>
            <a:chOff x="334963" y="2358568"/>
            <a:chExt cx="2321412" cy="506416"/>
          </a:xfrm>
        </p:grpSpPr>
        <p:sp>
          <p:nvSpPr>
            <p:cNvPr id="9" name="矩形 8"/>
            <p:cNvSpPr/>
            <p:nvPr>
              <p:custDataLst>
                <p:tags r:id="rId27"/>
              </p:custDataLst>
            </p:nvPr>
          </p:nvSpPr>
          <p:spPr>
            <a:xfrm>
              <a:off x="334963" y="2358568"/>
              <a:ext cx="2321412" cy="478966"/>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solidFill>
                  <a:schemeClr val="accent4"/>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11" name="文本框 10"/>
            <p:cNvSpPr txBox="1"/>
            <p:nvPr>
              <p:custDataLst>
                <p:tags r:id="rId28"/>
              </p:custDataLst>
            </p:nvPr>
          </p:nvSpPr>
          <p:spPr>
            <a:xfrm>
              <a:off x="480007" y="2367219"/>
              <a:ext cx="2031325" cy="497765"/>
            </a:xfrm>
            <a:prstGeom prst="rect">
              <a:avLst/>
            </a:prstGeom>
            <a:noFill/>
          </p:spPr>
          <p:txBody>
            <a:bodyPr wrap="none" rtlCol="0">
              <a:spAutoFit/>
            </a:bodyPr>
            <a:lstStyle/>
            <a:p>
              <a:pPr>
                <a:lnSpc>
                  <a:spcPct val="120000"/>
                </a:lnSpc>
              </a:pPr>
              <a:r>
                <a:rPr lang="zh-CN" altLang="en-US" sz="2400" b="1">
                  <a:solidFill>
                    <a:schemeClr val="accent4"/>
                  </a:solidFill>
                  <a:latin typeface="Times New Roman" panose="02020603050405020304" pitchFamily="18" charset="0"/>
                  <a:ea typeface="微软雅黑" panose="020B0503020204020204" charset="-122"/>
                  <a:cs typeface="+mn-ea"/>
                  <a:sym typeface="+mn-lt"/>
                </a:rPr>
                <a:t>获取硫黄晶体</a:t>
              </a:r>
              <a:endParaRPr lang="zh-CN" altLang="en-US" sz="2400" b="1">
                <a:solidFill>
                  <a:schemeClr val="accent4"/>
                </a:solidFill>
                <a:latin typeface="Times New Roman" panose="02020603050405020304" pitchFamily="18" charset="0"/>
                <a:ea typeface="微软雅黑" panose="020B0503020204020204" charset="-122"/>
                <a:cs typeface="+mn-ea"/>
                <a:sym typeface="+mn-lt"/>
              </a:endParaRPr>
            </a:p>
          </p:txBody>
        </p:sp>
      </p:grpSp>
      <p:grpSp>
        <p:nvGrpSpPr>
          <p:cNvPr id="26" name="组合 25"/>
          <p:cNvGrpSpPr/>
          <p:nvPr>
            <p:custDataLst>
              <p:tags r:id="rId29"/>
            </p:custDataLst>
          </p:nvPr>
        </p:nvGrpSpPr>
        <p:grpSpPr>
          <a:xfrm>
            <a:off x="334963" y="3083607"/>
            <a:ext cx="2321412" cy="506416"/>
            <a:chOff x="334963" y="2358568"/>
            <a:chExt cx="2321412" cy="506416"/>
          </a:xfrm>
        </p:grpSpPr>
        <p:sp>
          <p:nvSpPr>
            <p:cNvPr id="27" name="矩形 26"/>
            <p:cNvSpPr/>
            <p:nvPr>
              <p:custDataLst>
                <p:tags r:id="rId30"/>
              </p:custDataLst>
            </p:nvPr>
          </p:nvSpPr>
          <p:spPr>
            <a:xfrm>
              <a:off x="334963" y="2358568"/>
              <a:ext cx="2321412" cy="478966"/>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solidFill>
                  <a:schemeClr val="accent4"/>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8" name="文本框 27"/>
            <p:cNvSpPr txBox="1"/>
            <p:nvPr>
              <p:custDataLst>
                <p:tags r:id="rId31"/>
              </p:custDataLst>
            </p:nvPr>
          </p:nvSpPr>
          <p:spPr>
            <a:xfrm>
              <a:off x="787783" y="2367219"/>
              <a:ext cx="1415772" cy="497765"/>
            </a:xfrm>
            <a:prstGeom prst="rect">
              <a:avLst/>
            </a:prstGeom>
            <a:noFill/>
          </p:spPr>
          <p:txBody>
            <a:bodyPr wrap="none" rtlCol="0">
              <a:spAutoFit/>
            </a:bodyPr>
            <a:lstStyle/>
            <a:p>
              <a:pPr>
                <a:lnSpc>
                  <a:spcPct val="120000"/>
                </a:lnSpc>
              </a:pPr>
              <a:r>
                <a:rPr lang="zh-CN" altLang="en-US" sz="2400" b="1">
                  <a:solidFill>
                    <a:schemeClr val="accent4"/>
                  </a:solidFill>
                  <a:latin typeface="Times New Roman" panose="02020603050405020304" pitchFamily="18" charset="0"/>
                  <a:ea typeface="微软雅黑" panose="020B0503020204020204" charset="-122"/>
                  <a:cs typeface="+mn-ea"/>
                  <a:sym typeface="+mn-lt"/>
                </a:rPr>
                <a:t>实验现象</a:t>
              </a:r>
              <a:endParaRPr lang="zh-CN" altLang="en-US" sz="2400" b="1">
                <a:solidFill>
                  <a:schemeClr val="accent4"/>
                </a:solidFill>
                <a:latin typeface="Times New Roman" panose="02020603050405020304" pitchFamily="18" charset="0"/>
                <a:ea typeface="微软雅黑" panose="020B050302020402020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矩形 1"/>
          <p:cNvSpPr/>
          <p:nvPr>
            <p:custDataLst>
              <p:tags r:id="rId5"/>
            </p:custDataLst>
          </p:nvPr>
        </p:nvSpPr>
        <p:spPr bwMode="auto">
          <a:xfrm>
            <a:off x="418465" y="983615"/>
            <a:ext cx="385191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5、晶体的获得途径</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grpSp>
        <p:nvGrpSpPr>
          <p:cNvPr id="21" name="组合 20"/>
          <p:cNvGrpSpPr/>
          <p:nvPr>
            <p:custDataLst>
              <p:tags r:id="rId6"/>
            </p:custDataLst>
          </p:nvPr>
        </p:nvGrpSpPr>
        <p:grpSpPr>
          <a:xfrm>
            <a:off x="334963" y="1484313"/>
            <a:ext cx="11522075" cy="5113337"/>
            <a:chOff x="334963" y="1484313"/>
            <a:chExt cx="11522075" cy="5113337"/>
          </a:xfrm>
        </p:grpSpPr>
        <p:sp>
          <p:nvSpPr>
            <p:cNvPr id="22" name="矩形: 圆顶角 21"/>
            <p:cNvSpPr/>
            <p:nvPr>
              <p:custDataLst>
                <p:tags r:id="rId7"/>
              </p:custDataLst>
            </p:nvPr>
          </p:nvSpPr>
          <p:spPr>
            <a:xfrm>
              <a:off x="403062" y="1556626"/>
              <a:ext cx="11385876" cy="487296"/>
            </a:xfrm>
            <a:prstGeom prst="round2SameRect">
              <a:avLst>
                <a:gd name="adj1" fmla="val 9076"/>
                <a:gd name="adj2" fmla="val 0"/>
              </a:avLst>
            </a:prstGeom>
            <a:solidFill>
              <a:srgbClr val="00A5B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3" name="矩形 22"/>
            <p:cNvSpPr/>
            <p:nvPr>
              <p:custDataLst>
                <p:tags r:id="rId8"/>
              </p:custDataLst>
            </p:nvPr>
          </p:nvSpPr>
          <p:spPr>
            <a:xfrm>
              <a:off x="4503253" y="1532289"/>
              <a:ext cx="3185487" cy="531492"/>
            </a:xfrm>
            <a:prstGeom prst="rect">
              <a:avLst/>
            </a:prstGeom>
          </p:spPr>
          <p:txBody>
            <a:bodyPr wrap="none">
              <a:spAutoFit/>
            </a:bodyPr>
            <a:lstStyle/>
            <a:p>
              <a:pPr algn="ctr">
                <a:lnSpc>
                  <a:spcPct val="120000"/>
                </a:lnSpc>
              </a:pPr>
              <a:r>
                <a:rPr lang="zh-CN" altLang="en-US" sz="2600" b="1" kern="100">
                  <a:solidFill>
                    <a:srgbClr val="FFC000"/>
                  </a:solidFill>
                  <a:latin typeface="Times New Roman" panose="02020603050405020304" pitchFamily="18" charset="0"/>
                  <a:ea typeface="微软雅黑" panose="020B0503020204020204" charset="-122"/>
                  <a:cs typeface="+mn-ea"/>
                  <a:sym typeface="+mn-lt"/>
                </a:rPr>
                <a:t>实验探究：观察晶体</a:t>
              </a:r>
              <a:endParaRPr lang="zh-CN" altLang="en-US" sz="2600" b="1" kern="100">
                <a:solidFill>
                  <a:srgbClr val="FFC000"/>
                </a:solidFill>
                <a:latin typeface="Times New Roman" panose="02020603050405020304" pitchFamily="18" charset="0"/>
                <a:ea typeface="微软雅黑" panose="020B0503020204020204" charset="-122"/>
                <a:cs typeface="+mn-ea"/>
                <a:sym typeface="+mn-lt"/>
              </a:endParaRPr>
            </a:p>
          </p:txBody>
        </p:sp>
        <p:sp>
          <p:nvSpPr>
            <p:cNvPr id="24" name="矩形: 圆顶角 23"/>
            <p:cNvSpPr/>
            <p:nvPr>
              <p:custDataLst>
                <p:tags r:id="rId9"/>
              </p:custDataLst>
            </p:nvPr>
          </p:nvSpPr>
          <p:spPr>
            <a:xfrm>
              <a:off x="334963" y="1484313"/>
              <a:ext cx="11522075" cy="5113337"/>
            </a:xfrm>
            <a:prstGeom prst="round2SameRect">
              <a:avLst>
                <a:gd name="adj1" fmla="val 1566"/>
                <a:gd name="adj2" fmla="val 0"/>
              </a:avLst>
            </a:prstGeom>
            <a:noFill/>
            <a:ln w="19050">
              <a:solidFill>
                <a:srgbClr val="00A5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25" name="直接连接符 24"/>
            <p:cNvCxnSpPr/>
            <p:nvPr>
              <p:custDataLst>
                <p:tags r:id="rId10"/>
              </p:custDataLst>
            </p:nvPr>
          </p:nvCxnSpPr>
          <p:spPr>
            <a:xfrm>
              <a:off x="334963" y="2111830"/>
              <a:ext cx="11522075" cy="0"/>
            </a:xfrm>
            <a:prstGeom prst="line">
              <a:avLst/>
            </a:prstGeom>
            <a:ln w="19050">
              <a:solidFill>
                <a:srgbClr val="00A5B0"/>
              </a:solidFill>
            </a:ln>
          </p:spPr>
          <p:style>
            <a:lnRef idx="1">
              <a:schemeClr val="accent1"/>
            </a:lnRef>
            <a:fillRef idx="0">
              <a:schemeClr val="accent1"/>
            </a:fillRef>
            <a:effectRef idx="0">
              <a:schemeClr val="accent1"/>
            </a:effectRef>
            <a:fontRef idx="minor">
              <a:schemeClr val="tx1"/>
            </a:fontRef>
          </p:style>
        </p:cxnSp>
      </p:grpSp>
      <p:grpSp>
        <p:nvGrpSpPr>
          <p:cNvPr id="4" name="组合 3"/>
          <p:cNvGrpSpPr/>
          <p:nvPr>
            <p:custDataLst>
              <p:tags r:id="rId11"/>
            </p:custDataLst>
          </p:nvPr>
        </p:nvGrpSpPr>
        <p:grpSpPr>
          <a:xfrm>
            <a:off x="334963" y="2358568"/>
            <a:ext cx="2321412" cy="506416"/>
            <a:chOff x="334963" y="2358568"/>
            <a:chExt cx="2321412" cy="506416"/>
          </a:xfrm>
        </p:grpSpPr>
        <p:sp>
          <p:nvSpPr>
            <p:cNvPr id="8" name="矩形 7"/>
            <p:cNvSpPr/>
            <p:nvPr>
              <p:custDataLst>
                <p:tags r:id="rId12"/>
              </p:custDataLst>
            </p:nvPr>
          </p:nvSpPr>
          <p:spPr>
            <a:xfrm>
              <a:off x="334963" y="2358568"/>
              <a:ext cx="2321412" cy="478966"/>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solidFill>
                  <a:schemeClr val="accent4"/>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9" name="文本框 8"/>
            <p:cNvSpPr txBox="1"/>
            <p:nvPr>
              <p:custDataLst>
                <p:tags r:id="rId13"/>
              </p:custDataLst>
            </p:nvPr>
          </p:nvSpPr>
          <p:spPr>
            <a:xfrm>
              <a:off x="633895" y="2367219"/>
              <a:ext cx="1723549" cy="497765"/>
            </a:xfrm>
            <a:prstGeom prst="rect">
              <a:avLst/>
            </a:prstGeom>
            <a:noFill/>
          </p:spPr>
          <p:txBody>
            <a:bodyPr wrap="none" rtlCol="0">
              <a:spAutoFit/>
            </a:bodyPr>
            <a:lstStyle/>
            <a:p>
              <a:pPr>
                <a:lnSpc>
                  <a:spcPct val="120000"/>
                </a:lnSpc>
              </a:pPr>
              <a:r>
                <a:rPr lang="zh-CN" altLang="en-US" sz="2400" b="1">
                  <a:solidFill>
                    <a:schemeClr val="accent4"/>
                  </a:solidFill>
                  <a:latin typeface="Times New Roman" panose="02020603050405020304" pitchFamily="18" charset="0"/>
                  <a:ea typeface="微软雅黑" panose="020B0503020204020204" charset="-122"/>
                  <a:cs typeface="+mn-ea"/>
                  <a:sym typeface="+mn-lt"/>
                </a:rPr>
                <a:t>获取碘晶体</a:t>
              </a:r>
              <a:endParaRPr lang="zh-CN" altLang="en-US" sz="2400" b="1">
                <a:solidFill>
                  <a:schemeClr val="accent4"/>
                </a:solidFill>
                <a:latin typeface="Times New Roman" panose="02020603050405020304" pitchFamily="18" charset="0"/>
                <a:ea typeface="微软雅黑" panose="020B0503020204020204" charset="-122"/>
                <a:cs typeface="+mn-ea"/>
                <a:sym typeface="+mn-lt"/>
              </a:endParaRPr>
            </a:p>
          </p:txBody>
        </p:sp>
      </p:grpSp>
      <p:grpSp>
        <p:nvGrpSpPr>
          <p:cNvPr id="26" name="组合 25"/>
          <p:cNvGrpSpPr/>
          <p:nvPr>
            <p:custDataLst>
              <p:tags r:id="rId14"/>
            </p:custDataLst>
          </p:nvPr>
        </p:nvGrpSpPr>
        <p:grpSpPr>
          <a:xfrm>
            <a:off x="334963" y="3770993"/>
            <a:ext cx="2321412" cy="506891"/>
            <a:chOff x="334963" y="2330643"/>
            <a:chExt cx="2321412" cy="506891"/>
          </a:xfrm>
        </p:grpSpPr>
        <p:sp>
          <p:nvSpPr>
            <p:cNvPr id="27" name="矩形 26"/>
            <p:cNvSpPr/>
            <p:nvPr>
              <p:custDataLst>
                <p:tags r:id="rId15"/>
              </p:custDataLst>
            </p:nvPr>
          </p:nvSpPr>
          <p:spPr>
            <a:xfrm>
              <a:off x="334963" y="2358568"/>
              <a:ext cx="2321412" cy="478966"/>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solidFill>
                  <a:schemeClr val="accent4"/>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8" name="文本框 27"/>
            <p:cNvSpPr txBox="1"/>
            <p:nvPr>
              <p:custDataLst>
                <p:tags r:id="rId16"/>
              </p:custDataLst>
            </p:nvPr>
          </p:nvSpPr>
          <p:spPr>
            <a:xfrm>
              <a:off x="787783" y="2330643"/>
              <a:ext cx="1415772" cy="497765"/>
            </a:xfrm>
            <a:prstGeom prst="rect">
              <a:avLst/>
            </a:prstGeom>
            <a:noFill/>
          </p:spPr>
          <p:txBody>
            <a:bodyPr wrap="none" rtlCol="0">
              <a:spAutoFit/>
            </a:bodyPr>
            <a:lstStyle/>
            <a:p>
              <a:pPr>
                <a:lnSpc>
                  <a:spcPct val="120000"/>
                </a:lnSpc>
              </a:pPr>
              <a:r>
                <a:rPr lang="zh-CN" altLang="en-US" sz="2400" b="1">
                  <a:solidFill>
                    <a:schemeClr val="accent4"/>
                  </a:solidFill>
                  <a:latin typeface="Times New Roman" panose="02020603050405020304" pitchFamily="18" charset="0"/>
                  <a:ea typeface="微软雅黑" panose="020B0503020204020204" charset="-122"/>
                  <a:cs typeface="+mn-ea"/>
                  <a:sym typeface="+mn-lt"/>
                </a:rPr>
                <a:t>实验现象</a:t>
              </a:r>
              <a:endParaRPr lang="zh-CN" altLang="en-US" sz="2400" b="1">
                <a:solidFill>
                  <a:schemeClr val="accent4"/>
                </a:solidFill>
                <a:latin typeface="Times New Roman" panose="02020603050405020304" pitchFamily="18" charset="0"/>
                <a:ea typeface="微软雅黑" panose="020B0503020204020204" charset="-122"/>
                <a:cs typeface="+mn-ea"/>
                <a:sym typeface="+mn-lt"/>
              </a:endParaRPr>
            </a:p>
          </p:txBody>
        </p:sp>
      </p:grpSp>
      <p:sp>
        <p:nvSpPr>
          <p:cNvPr id="30" name="矩形 29"/>
          <p:cNvSpPr/>
          <p:nvPr>
            <p:custDataLst>
              <p:tags r:id="rId17"/>
            </p:custDataLst>
          </p:nvPr>
        </p:nvSpPr>
        <p:spPr>
          <a:xfrm>
            <a:off x="334963" y="2310338"/>
            <a:ext cx="11306175" cy="1491755"/>
          </a:xfrm>
          <a:prstGeom prst="rect">
            <a:avLst/>
          </a:prstGeom>
        </p:spPr>
        <p:txBody>
          <a:bodyPr wrap="square">
            <a:spAutoFit/>
          </a:bodyPr>
          <a:lstStyle/>
          <a:p>
            <a:pPr algn="just">
              <a:lnSpc>
                <a:spcPct val="120000"/>
              </a:lnSpc>
            </a:pPr>
            <a:r>
              <a:rPr lang="zh-CN" altLang="en-US" sz="26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lt"/>
              </a:rPr>
              <a:t>                            加热时，烧杯内产生大量</a:t>
            </a:r>
            <a:r>
              <a:rPr lang="zh-CN" altLang="en-US" sz="2600" b="1" u="sng"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lt"/>
              </a:rPr>
              <a:t>         </a:t>
            </a:r>
            <a:r>
              <a:rPr lang="zh-CN" altLang="en-US" sz="26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lt"/>
              </a:rPr>
              <a:t>气体，没有出现液态的碘，停止加热，烧杯内的</a:t>
            </a:r>
            <a:r>
              <a:rPr lang="zh-CN" altLang="en-US" sz="2600" b="1" u="sng"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lt"/>
              </a:rPr>
              <a:t>                                 </a:t>
            </a:r>
            <a:r>
              <a:rPr lang="zh-CN" altLang="en-US" sz="26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lt"/>
              </a:rPr>
              <a:t>，最后消失，表面皿底部出现</a:t>
            </a:r>
            <a:r>
              <a:rPr lang="zh-CN" altLang="en-US" sz="2600" b="1" u="sng"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lt"/>
              </a:rPr>
              <a:t>             </a:t>
            </a:r>
            <a:r>
              <a:rPr lang="zh-CN" altLang="en-US" sz="26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lt"/>
              </a:rPr>
              <a:t>晶体颗粒</a:t>
            </a:r>
            <a:endParaRPr lang="zh-CN" altLang="en-US" sz="2600" b="1">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4" name="矩形 33"/>
          <p:cNvSpPr/>
          <p:nvPr>
            <p:custDataLst>
              <p:tags r:id="rId18"/>
            </p:custDataLst>
          </p:nvPr>
        </p:nvSpPr>
        <p:spPr>
          <a:xfrm>
            <a:off x="3061458" y="2739348"/>
            <a:ext cx="2852063" cy="531492"/>
          </a:xfrm>
          <a:prstGeom prst="rect">
            <a:avLst/>
          </a:prstGeom>
        </p:spPr>
        <p:txBody>
          <a:bodyPr wrap="none">
            <a:spAutoFit/>
          </a:bodyPr>
          <a:lstStyle/>
          <a:p>
            <a:pPr algn="ctr">
              <a:lnSpc>
                <a:spcPct val="120000"/>
              </a:lnSpc>
            </a:pPr>
            <a:r>
              <a:rPr lang="zh-CN" altLang="en-US" sz="2600" b="1" kern="100">
                <a:solidFill>
                  <a:srgbClr val="FF0000"/>
                </a:solidFill>
                <a:latin typeface="Times New Roman" panose="02020603050405020304" pitchFamily="18" charset="0"/>
                <a:ea typeface="微软雅黑" panose="020B0503020204020204" charset="-122"/>
                <a:cs typeface="+mn-ea"/>
                <a:sym typeface="+mn-lt"/>
              </a:rPr>
              <a:t>紫色气体渐渐消褪</a:t>
            </a:r>
            <a:endParaRPr lang="zh-CN" altLang="en-US" sz="2600" b="1" kern="100">
              <a:solidFill>
                <a:srgbClr val="FF0000"/>
              </a:solidFill>
              <a:latin typeface="Times New Roman" panose="02020603050405020304" pitchFamily="18" charset="0"/>
              <a:ea typeface="微软雅黑" panose="020B0503020204020204" charset="-122"/>
              <a:cs typeface="+mn-ea"/>
              <a:sym typeface="+mn-lt"/>
            </a:endParaRPr>
          </a:p>
        </p:txBody>
      </p:sp>
      <p:sp>
        <p:nvSpPr>
          <p:cNvPr id="35" name="矩形 34"/>
          <p:cNvSpPr/>
          <p:nvPr>
            <p:custDataLst>
              <p:tags r:id="rId19"/>
            </p:custDataLst>
          </p:nvPr>
        </p:nvSpPr>
        <p:spPr>
          <a:xfrm>
            <a:off x="6410418" y="2270963"/>
            <a:ext cx="851515" cy="531492"/>
          </a:xfrm>
          <a:prstGeom prst="rect">
            <a:avLst/>
          </a:prstGeom>
        </p:spPr>
        <p:txBody>
          <a:bodyPr wrap="none">
            <a:spAutoFit/>
          </a:bodyPr>
          <a:lstStyle/>
          <a:p>
            <a:pPr algn="ctr">
              <a:lnSpc>
                <a:spcPct val="120000"/>
              </a:lnSpc>
            </a:pPr>
            <a:r>
              <a:rPr lang="zh-CN" altLang="en-US" sz="2600" b="1" kern="100">
                <a:solidFill>
                  <a:srgbClr val="FF0000"/>
                </a:solidFill>
                <a:latin typeface="Times New Roman" panose="02020603050405020304" pitchFamily="18" charset="0"/>
                <a:ea typeface="微软雅黑" panose="020B0503020204020204" charset="-122"/>
                <a:cs typeface="+mn-ea"/>
                <a:sym typeface="+mn-lt"/>
              </a:rPr>
              <a:t>紫色</a:t>
            </a:r>
            <a:endParaRPr lang="zh-CN" altLang="en-US" sz="2600" b="1" kern="100">
              <a:solidFill>
                <a:srgbClr val="FF0000"/>
              </a:solidFill>
              <a:latin typeface="Times New Roman" panose="02020603050405020304" pitchFamily="18" charset="0"/>
              <a:ea typeface="微软雅黑" panose="020B0503020204020204" charset="-122"/>
              <a:cs typeface="+mn-ea"/>
              <a:sym typeface="+mn-lt"/>
            </a:endParaRPr>
          </a:p>
        </p:txBody>
      </p:sp>
      <p:sp>
        <p:nvSpPr>
          <p:cNvPr id="36" name="矩形 35"/>
          <p:cNvSpPr/>
          <p:nvPr>
            <p:custDataLst>
              <p:tags r:id="rId20"/>
            </p:custDataLst>
          </p:nvPr>
        </p:nvSpPr>
        <p:spPr>
          <a:xfrm>
            <a:off x="10093323" y="2757157"/>
            <a:ext cx="1184940" cy="531492"/>
          </a:xfrm>
          <a:prstGeom prst="rect">
            <a:avLst/>
          </a:prstGeom>
        </p:spPr>
        <p:txBody>
          <a:bodyPr wrap="none">
            <a:spAutoFit/>
          </a:bodyPr>
          <a:lstStyle/>
          <a:p>
            <a:pPr algn="ctr">
              <a:lnSpc>
                <a:spcPct val="120000"/>
              </a:lnSpc>
            </a:pPr>
            <a:r>
              <a:rPr lang="zh-CN" altLang="en-US" sz="2600" b="1" kern="100">
                <a:solidFill>
                  <a:srgbClr val="FF0000"/>
                </a:solidFill>
                <a:latin typeface="Times New Roman" panose="02020603050405020304" pitchFamily="18" charset="0"/>
                <a:ea typeface="微软雅黑" panose="020B0503020204020204" charset="-122"/>
                <a:cs typeface="+mn-ea"/>
                <a:sym typeface="+mn-lt"/>
              </a:rPr>
              <a:t>紫黑色</a:t>
            </a:r>
            <a:endParaRPr lang="zh-CN" altLang="en-US" sz="2600" b="1" kern="100">
              <a:solidFill>
                <a:srgbClr val="FF0000"/>
              </a:solidFill>
              <a:latin typeface="Times New Roman" panose="02020603050405020304" pitchFamily="18" charset="0"/>
              <a:ea typeface="微软雅黑" panose="020B0503020204020204" charset="-122"/>
              <a:cs typeface="+mn-ea"/>
              <a:sym typeface="+mn-lt"/>
            </a:endParaRPr>
          </a:p>
        </p:txBody>
      </p:sp>
      <p:grpSp>
        <p:nvGrpSpPr>
          <p:cNvPr id="10" name="组合 9"/>
          <p:cNvGrpSpPr/>
          <p:nvPr>
            <p:custDataLst>
              <p:tags r:id="rId21"/>
            </p:custDataLst>
          </p:nvPr>
        </p:nvGrpSpPr>
        <p:grpSpPr>
          <a:xfrm>
            <a:off x="1452536" y="4404167"/>
            <a:ext cx="9286929" cy="2027906"/>
            <a:chOff x="1584429" y="4404167"/>
            <a:chExt cx="9286929" cy="2027906"/>
          </a:xfrm>
        </p:grpSpPr>
        <p:pic>
          <p:nvPicPr>
            <p:cNvPr id="37" name="图片 36" descr="桌子上放着杯子&#10;&#10;中度可信度描述已自动生成"/>
            <p:cNvPicPr>
              <a:picLocks noChangeAspect="1"/>
            </p:cNvPicPr>
            <p:nvPr>
              <p:custDataLst>
                <p:tags r:id="rId22"/>
              </p:custDataLst>
            </p:nvPr>
          </p:nvPicPr>
          <p:blipFill>
            <a:blip r:embed="rId23"/>
            <a:srcRect l="5743" t="7287" r="2320" b="3373"/>
            <a:stretch>
              <a:fillRect/>
            </a:stretch>
          </p:blipFill>
          <p:spPr>
            <a:xfrm>
              <a:off x="1584429" y="4404167"/>
              <a:ext cx="3709967" cy="2027906"/>
            </a:xfrm>
            <a:custGeom>
              <a:avLst/>
              <a:gdLst>
                <a:gd name="connsiteX0" fmla="*/ 52952 w 3371850"/>
                <a:gd name="connsiteY0" fmla="*/ 0 h 1843088"/>
                <a:gd name="connsiteX1" fmla="*/ 3318898 w 3371850"/>
                <a:gd name="connsiteY1" fmla="*/ 0 h 1843088"/>
                <a:gd name="connsiteX2" fmla="*/ 3371850 w 3371850"/>
                <a:gd name="connsiteY2" fmla="*/ 52952 h 1843088"/>
                <a:gd name="connsiteX3" fmla="*/ 3371850 w 3371850"/>
                <a:gd name="connsiteY3" fmla="*/ 1790136 h 1843088"/>
                <a:gd name="connsiteX4" fmla="*/ 3318898 w 3371850"/>
                <a:gd name="connsiteY4" fmla="*/ 1843088 h 1843088"/>
                <a:gd name="connsiteX5" fmla="*/ 52952 w 3371850"/>
                <a:gd name="connsiteY5" fmla="*/ 1843088 h 1843088"/>
                <a:gd name="connsiteX6" fmla="*/ 0 w 3371850"/>
                <a:gd name="connsiteY6" fmla="*/ 1790136 h 1843088"/>
                <a:gd name="connsiteX7" fmla="*/ 0 w 3371850"/>
                <a:gd name="connsiteY7" fmla="*/ 52952 h 1843088"/>
                <a:gd name="connsiteX8" fmla="*/ 52952 w 3371850"/>
                <a:gd name="connsiteY8" fmla="*/ 0 h 18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1850" h="1843088">
                  <a:moveTo>
                    <a:pt x="52952" y="0"/>
                  </a:moveTo>
                  <a:lnTo>
                    <a:pt x="3318898" y="0"/>
                  </a:lnTo>
                  <a:cubicBezTo>
                    <a:pt x="3348143" y="0"/>
                    <a:pt x="3371850" y="23707"/>
                    <a:pt x="3371850" y="52952"/>
                  </a:cubicBezTo>
                  <a:lnTo>
                    <a:pt x="3371850" y="1790136"/>
                  </a:lnTo>
                  <a:cubicBezTo>
                    <a:pt x="3371850" y="1819381"/>
                    <a:pt x="3348143" y="1843088"/>
                    <a:pt x="3318898" y="1843088"/>
                  </a:cubicBezTo>
                  <a:lnTo>
                    <a:pt x="52952" y="1843088"/>
                  </a:lnTo>
                  <a:cubicBezTo>
                    <a:pt x="23707" y="1843088"/>
                    <a:pt x="0" y="1819381"/>
                    <a:pt x="0" y="1790136"/>
                  </a:cubicBezTo>
                  <a:lnTo>
                    <a:pt x="0" y="52952"/>
                  </a:lnTo>
                  <a:cubicBezTo>
                    <a:pt x="0" y="23707"/>
                    <a:pt x="23707" y="0"/>
                    <a:pt x="52952" y="0"/>
                  </a:cubicBezTo>
                  <a:close/>
                </a:path>
              </a:pathLst>
            </a:custGeom>
            <a:ln w="12700">
              <a:solidFill>
                <a:srgbClr val="00A5A9"/>
              </a:solidFill>
            </a:ln>
          </p:spPr>
        </p:pic>
        <p:pic>
          <p:nvPicPr>
            <p:cNvPr id="38" name="图片 37" descr="蓝色的碗里&#10;&#10;描述已自动生成"/>
            <p:cNvPicPr>
              <a:picLocks noChangeAspect="1"/>
            </p:cNvPicPr>
            <p:nvPr>
              <p:custDataLst>
                <p:tags r:id="rId24"/>
              </p:custDataLst>
            </p:nvPr>
          </p:nvPicPr>
          <p:blipFill>
            <a:blip r:embed="rId25"/>
            <a:srcRect l="4636" t="6793" r="3426" b="3867"/>
            <a:stretch>
              <a:fillRect/>
            </a:stretch>
          </p:blipFill>
          <p:spPr>
            <a:xfrm>
              <a:off x="7161391" y="4404167"/>
              <a:ext cx="3709967" cy="2027906"/>
            </a:xfrm>
            <a:custGeom>
              <a:avLst/>
              <a:gdLst>
                <a:gd name="connsiteX0" fmla="*/ 52952 w 3371850"/>
                <a:gd name="connsiteY0" fmla="*/ 0 h 1843088"/>
                <a:gd name="connsiteX1" fmla="*/ 3318898 w 3371850"/>
                <a:gd name="connsiteY1" fmla="*/ 0 h 1843088"/>
                <a:gd name="connsiteX2" fmla="*/ 3371850 w 3371850"/>
                <a:gd name="connsiteY2" fmla="*/ 52952 h 1843088"/>
                <a:gd name="connsiteX3" fmla="*/ 3371850 w 3371850"/>
                <a:gd name="connsiteY3" fmla="*/ 1790136 h 1843088"/>
                <a:gd name="connsiteX4" fmla="*/ 3318898 w 3371850"/>
                <a:gd name="connsiteY4" fmla="*/ 1843088 h 1843088"/>
                <a:gd name="connsiteX5" fmla="*/ 52952 w 3371850"/>
                <a:gd name="connsiteY5" fmla="*/ 1843088 h 1843088"/>
                <a:gd name="connsiteX6" fmla="*/ 0 w 3371850"/>
                <a:gd name="connsiteY6" fmla="*/ 1790136 h 1843088"/>
                <a:gd name="connsiteX7" fmla="*/ 0 w 3371850"/>
                <a:gd name="connsiteY7" fmla="*/ 52952 h 1843088"/>
                <a:gd name="connsiteX8" fmla="*/ 52952 w 3371850"/>
                <a:gd name="connsiteY8" fmla="*/ 0 h 18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1850" h="1843088">
                  <a:moveTo>
                    <a:pt x="52952" y="0"/>
                  </a:moveTo>
                  <a:lnTo>
                    <a:pt x="3318898" y="0"/>
                  </a:lnTo>
                  <a:cubicBezTo>
                    <a:pt x="3348143" y="0"/>
                    <a:pt x="3371850" y="23707"/>
                    <a:pt x="3371850" y="52952"/>
                  </a:cubicBezTo>
                  <a:lnTo>
                    <a:pt x="3371850" y="1790136"/>
                  </a:lnTo>
                  <a:cubicBezTo>
                    <a:pt x="3371850" y="1819381"/>
                    <a:pt x="3348143" y="1843088"/>
                    <a:pt x="3318898" y="1843088"/>
                  </a:cubicBezTo>
                  <a:lnTo>
                    <a:pt x="52952" y="1843088"/>
                  </a:lnTo>
                  <a:cubicBezTo>
                    <a:pt x="23707" y="1843088"/>
                    <a:pt x="0" y="1819381"/>
                    <a:pt x="0" y="1790136"/>
                  </a:cubicBezTo>
                  <a:lnTo>
                    <a:pt x="0" y="52952"/>
                  </a:lnTo>
                  <a:cubicBezTo>
                    <a:pt x="0" y="23707"/>
                    <a:pt x="23707" y="0"/>
                    <a:pt x="52952" y="0"/>
                  </a:cubicBezTo>
                  <a:close/>
                </a:path>
              </a:pathLst>
            </a:custGeom>
            <a:ln w="12700">
              <a:solidFill>
                <a:srgbClr val="00A5A9"/>
              </a:solidFill>
            </a:ln>
          </p:spPr>
        </p:pic>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linds(horizont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linds(horizontal)">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linds(horizontal)">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矩形 1"/>
          <p:cNvSpPr/>
          <p:nvPr>
            <p:custDataLst>
              <p:tags r:id="rId5"/>
            </p:custDataLst>
          </p:nvPr>
        </p:nvSpPr>
        <p:spPr bwMode="auto">
          <a:xfrm>
            <a:off x="418465" y="983615"/>
            <a:ext cx="385191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5、晶体的获得途径</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grpSp>
        <p:nvGrpSpPr>
          <p:cNvPr id="21" name="组合 20"/>
          <p:cNvGrpSpPr/>
          <p:nvPr>
            <p:custDataLst>
              <p:tags r:id="rId6"/>
            </p:custDataLst>
          </p:nvPr>
        </p:nvGrpSpPr>
        <p:grpSpPr>
          <a:xfrm>
            <a:off x="334963" y="1484313"/>
            <a:ext cx="11522075" cy="5113337"/>
            <a:chOff x="334963" y="1484313"/>
            <a:chExt cx="11522075" cy="5113337"/>
          </a:xfrm>
        </p:grpSpPr>
        <p:sp>
          <p:nvSpPr>
            <p:cNvPr id="22" name="矩形: 圆顶角 21"/>
            <p:cNvSpPr/>
            <p:nvPr>
              <p:custDataLst>
                <p:tags r:id="rId7"/>
              </p:custDataLst>
            </p:nvPr>
          </p:nvSpPr>
          <p:spPr>
            <a:xfrm>
              <a:off x="403062" y="1556626"/>
              <a:ext cx="11385876" cy="487296"/>
            </a:xfrm>
            <a:prstGeom prst="round2SameRect">
              <a:avLst>
                <a:gd name="adj1" fmla="val 9076"/>
                <a:gd name="adj2" fmla="val 0"/>
              </a:avLst>
            </a:prstGeom>
            <a:solidFill>
              <a:srgbClr val="00A5B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3" name="矩形 22"/>
            <p:cNvSpPr/>
            <p:nvPr>
              <p:custDataLst>
                <p:tags r:id="rId8"/>
              </p:custDataLst>
            </p:nvPr>
          </p:nvSpPr>
          <p:spPr>
            <a:xfrm>
              <a:off x="4503253" y="1532289"/>
              <a:ext cx="3185487" cy="531492"/>
            </a:xfrm>
            <a:prstGeom prst="rect">
              <a:avLst/>
            </a:prstGeom>
          </p:spPr>
          <p:txBody>
            <a:bodyPr wrap="none">
              <a:spAutoFit/>
            </a:bodyPr>
            <a:lstStyle/>
            <a:p>
              <a:pPr algn="ctr">
                <a:lnSpc>
                  <a:spcPct val="120000"/>
                </a:lnSpc>
              </a:pPr>
              <a:r>
                <a:rPr lang="zh-CN" altLang="en-US" sz="2600" b="1" kern="100">
                  <a:solidFill>
                    <a:srgbClr val="FFC000"/>
                  </a:solidFill>
                  <a:latin typeface="Times New Roman" panose="02020603050405020304" pitchFamily="18" charset="0"/>
                  <a:ea typeface="微软雅黑" panose="020B0503020204020204" charset="-122"/>
                  <a:cs typeface="+mn-ea"/>
                  <a:sym typeface="+mn-lt"/>
                </a:rPr>
                <a:t>实验探究：观察晶体</a:t>
              </a:r>
              <a:endParaRPr lang="zh-CN" altLang="en-US" sz="2600" b="1" kern="100">
                <a:solidFill>
                  <a:srgbClr val="FFC000"/>
                </a:solidFill>
                <a:latin typeface="Times New Roman" panose="02020603050405020304" pitchFamily="18" charset="0"/>
                <a:ea typeface="微软雅黑" panose="020B0503020204020204" charset="-122"/>
                <a:cs typeface="+mn-ea"/>
                <a:sym typeface="+mn-lt"/>
              </a:endParaRPr>
            </a:p>
          </p:txBody>
        </p:sp>
        <p:sp>
          <p:nvSpPr>
            <p:cNvPr id="24" name="矩形: 圆顶角 23"/>
            <p:cNvSpPr/>
            <p:nvPr>
              <p:custDataLst>
                <p:tags r:id="rId9"/>
              </p:custDataLst>
            </p:nvPr>
          </p:nvSpPr>
          <p:spPr>
            <a:xfrm>
              <a:off x="334963" y="1484313"/>
              <a:ext cx="11522075" cy="5113337"/>
            </a:xfrm>
            <a:prstGeom prst="round2SameRect">
              <a:avLst>
                <a:gd name="adj1" fmla="val 1566"/>
                <a:gd name="adj2" fmla="val 0"/>
              </a:avLst>
            </a:prstGeom>
            <a:noFill/>
            <a:ln w="19050">
              <a:solidFill>
                <a:srgbClr val="00A5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25" name="直接连接符 24"/>
            <p:cNvCxnSpPr/>
            <p:nvPr>
              <p:custDataLst>
                <p:tags r:id="rId10"/>
              </p:custDataLst>
            </p:nvPr>
          </p:nvCxnSpPr>
          <p:spPr>
            <a:xfrm>
              <a:off x="334963" y="2111830"/>
              <a:ext cx="11522075" cy="0"/>
            </a:xfrm>
            <a:prstGeom prst="line">
              <a:avLst/>
            </a:prstGeom>
            <a:ln w="19050">
              <a:solidFill>
                <a:srgbClr val="00A5B0"/>
              </a:solidFill>
            </a:ln>
          </p:spPr>
          <p:style>
            <a:lnRef idx="1">
              <a:schemeClr val="accent1"/>
            </a:lnRef>
            <a:fillRef idx="0">
              <a:schemeClr val="accent1"/>
            </a:fillRef>
            <a:effectRef idx="0">
              <a:schemeClr val="accent1"/>
            </a:effectRef>
            <a:fontRef idx="minor">
              <a:schemeClr val="tx1"/>
            </a:fontRef>
          </p:style>
        </p:cxnSp>
      </p:grpSp>
      <p:grpSp>
        <p:nvGrpSpPr>
          <p:cNvPr id="4" name="组合 3"/>
          <p:cNvGrpSpPr/>
          <p:nvPr>
            <p:custDataLst>
              <p:tags r:id="rId11"/>
            </p:custDataLst>
          </p:nvPr>
        </p:nvGrpSpPr>
        <p:grpSpPr>
          <a:xfrm>
            <a:off x="334963" y="2358568"/>
            <a:ext cx="2339102" cy="506416"/>
            <a:chOff x="407485" y="2358568"/>
            <a:chExt cx="2339102" cy="506416"/>
          </a:xfrm>
        </p:grpSpPr>
        <p:sp>
          <p:nvSpPr>
            <p:cNvPr id="8" name="矩形 7"/>
            <p:cNvSpPr/>
            <p:nvPr>
              <p:custDataLst>
                <p:tags r:id="rId12"/>
              </p:custDataLst>
            </p:nvPr>
          </p:nvSpPr>
          <p:spPr>
            <a:xfrm>
              <a:off x="416330" y="2358568"/>
              <a:ext cx="2321412" cy="478966"/>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solidFill>
                  <a:schemeClr val="accent4"/>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9" name="文本框 8"/>
            <p:cNvSpPr txBox="1"/>
            <p:nvPr>
              <p:custDataLst>
                <p:tags r:id="rId13"/>
              </p:custDataLst>
            </p:nvPr>
          </p:nvSpPr>
          <p:spPr>
            <a:xfrm>
              <a:off x="407485" y="2367219"/>
              <a:ext cx="2339102" cy="497765"/>
            </a:xfrm>
            <a:prstGeom prst="rect">
              <a:avLst/>
            </a:prstGeom>
            <a:noFill/>
          </p:spPr>
          <p:txBody>
            <a:bodyPr wrap="none" rtlCol="0">
              <a:spAutoFit/>
            </a:bodyPr>
            <a:lstStyle/>
            <a:p>
              <a:pPr>
                <a:lnSpc>
                  <a:spcPct val="120000"/>
                </a:lnSpc>
              </a:pPr>
              <a:r>
                <a:rPr lang="zh-CN" altLang="en-US" sz="2400" b="1">
                  <a:solidFill>
                    <a:schemeClr val="accent4"/>
                  </a:solidFill>
                  <a:latin typeface="Times New Roman" panose="02020603050405020304" pitchFamily="18" charset="0"/>
                  <a:ea typeface="微软雅黑" panose="020B0503020204020204" charset="-122"/>
                  <a:cs typeface="+mn-ea"/>
                  <a:sym typeface="+mn-lt"/>
                </a:rPr>
                <a:t>获取氯化钠晶体</a:t>
              </a:r>
              <a:endParaRPr lang="zh-CN" altLang="en-US" sz="2400" b="1">
                <a:solidFill>
                  <a:schemeClr val="accent4"/>
                </a:solidFill>
                <a:latin typeface="Times New Roman" panose="02020603050405020304" pitchFamily="18" charset="0"/>
                <a:ea typeface="微软雅黑" panose="020B0503020204020204" charset="-122"/>
                <a:cs typeface="+mn-ea"/>
                <a:sym typeface="+mn-lt"/>
              </a:endParaRPr>
            </a:p>
          </p:txBody>
        </p:sp>
      </p:grpSp>
      <p:grpSp>
        <p:nvGrpSpPr>
          <p:cNvPr id="26" name="组合 25"/>
          <p:cNvGrpSpPr/>
          <p:nvPr>
            <p:custDataLst>
              <p:tags r:id="rId14"/>
            </p:custDataLst>
          </p:nvPr>
        </p:nvGrpSpPr>
        <p:grpSpPr>
          <a:xfrm>
            <a:off x="334963" y="3067874"/>
            <a:ext cx="2321412" cy="497765"/>
            <a:chOff x="334963" y="2342835"/>
            <a:chExt cx="2321412" cy="497765"/>
          </a:xfrm>
        </p:grpSpPr>
        <p:sp>
          <p:nvSpPr>
            <p:cNvPr id="27" name="矩形 26"/>
            <p:cNvSpPr/>
            <p:nvPr>
              <p:custDataLst>
                <p:tags r:id="rId15"/>
              </p:custDataLst>
            </p:nvPr>
          </p:nvSpPr>
          <p:spPr>
            <a:xfrm>
              <a:off x="334963" y="2358568"/>
              <a:ext cx="2321412" cy="478966"/>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solidFill>
                  <a:schemeClr val="accent4"/>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8" name="文本框 27"/>
            <p:cNvSpPr txBox="1"/>
            <p:nvPr>
              <p:custDataLst>
                <p:tags r:id="rId16"/>
              </p:custDataLst>
            </p:nvPr>
          </p:nvSpPr>
          <p:spPr>
            <a:xfrm>
              <a:off x="787783" y="2342835"/>
              <a:ext cx="1415772" cy="497765"/>
            </a:xfrm>
            <a:prstGeom prst="rect">
              <a:avLst/>
            </a:prstGeom>
            <a:noFill/>
          </p:spPr>
          <p:txBody>
            <a:bodyPr wrap="none" rtlCol="0">
              <a:spAutoFit/>
            </a:bodyPr>
            <a:lstStyle/>
            <a:p>
              <a:pPr>
                <a:lnSpc>
                  <a:spcPct val="120000"/>
                </a:lnSpc>
              </a:pPr>
              <a:r>
                <a:rPr lang="zh-CN" altLang="en-US" sz="2400" b="1">
                  <a:solidFill>
                    <a:schemeClr val="accent4"/>
                  </a:solidFill>
                  <a:latin typeface="Times New Roman" panose="02020603050405020304" pitchFamily="18" charset="0"/>
                  <a:ea typeface="微软雅黑" panose="020B0503020204020204" charset="-122"/>
                  <a:cs typeface="+mn-ea"/>
                  <a:sym typeface="+mn-lt"/>
                </a:rPr>
                <a:t>实验现象</a:t>
              </a:r>
              <a:endParaRPr lang="zh-CN" altLang="en-US" sz="2400" b="1">
                <a:solidFill>
                  <a:schemeClr val="accent4"/>
                </a:solidFill>
                <a:latin typeface="Times New Roman" panose="02020603050405020304" pitchFamily="18" charset="0"/>
                <a:ea typeface="微软雅黑" panose="020B0503020204020204" charset="-122"/>
                <a:cs typeface="+mn-ea"/>
                <a:sym typeface="+mn-lt"/>
              </a:endParaRPr>
            </a:p>
          </p:txBody>
        </p:sp>
      </p:grpSp>
      <p:sp>
        <p:nvSpPr>
          <p:cNvPr id="14" name="文本框 13"/>
          <p:cNvSpPr txBox="1"/>
          <p:nvPr>
            <p:custDataLst>
              <p:tags r:id="rId17"/>
            </p:custDataLst>
          </p:nvPr>
        </p:nvSpPr>
        <p:spPr>
          <a:xfrm>
            <a:off x="2704316" y="2358568"/>
            <a:ext cx="7353295" cy="531492"/>
          </a:xfrm>
          <a:prstGeom prst="rect">
            <a:avLst/>
          </a:prstGeom>
          <a:noFill/>
        </p:spPr>
        <p:txBody>
          <a:bodyPr wrap="none">
            <a:spAutoFit/>
          </a:bodyPr>
          <a:lstStyle/>
          <a:p>
            <a:pPr>
              <a:lnSpc>
                <a:spcPct val="120000"/>
              </a:lnSpc>
            </a:pP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在烧杯底部慢慢析出立方体的</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_________</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晶体颗粒</a:t>
            </a:r>
            <a:endParaRPr lang="zh-CN" altLang="en-US" sz="2600" b="1">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15" name="矩形 14"/>
          <p:cNvSpPr/>
          <p:nvPr>
            <p:custDataLst>
              <p:tags r:id="rId18"/>
            </p:custDataLst>
          </p:nvPr>
        </p:nvSpPr>
        <p:spPr>
          <a:xfrm>
            <a:off x="7427032" y="2219492"/>
            <a:ext cx="851515" cy="531492"/>
          </a:xfrm>
          <a:prstGeom prst="rect">
            <a:avLst/>
          </a:prstGeom>
        </p:spPr>
        <p:txBody>
          <a:bodyPr wrap="none">
            <a:spAutoFit/>
          </a:bodyPr>
          <a:lstStyle/>
          <a:p>
            <a:pPr algn="ctr">
              <a:lnSpc>
                <a:spcPct val="120000"/>
              </a:lnSpc>
            </a:pPr>
            <a:r>
              <a:rPr lang="zh-CN" altLang="en-US" sz="2600" b="1" kern="100">
                <a:solidFill>
                  <a:srgbClr val="FF0000"/>
                </a:solidFill>
                <a:latin typeface="Times New Roman" panose="02020603050405020304" pitchFamily="18" charset="0"/>
                <a:ea typeface="微软雅黑" panose="020B0503020204020204" charset="-122"/>
                <a:cs typeface="+mn-ea"/>
                <a:sym typeface="+mn-lt"/>
              </a:rPr>
              <a:t>无色</a:t>
            </a:r>
            <a:endParaRPr lang="zh-CN" altLang="en-US" sz="2600" b="1" kern="100">
              <a:solidFill>
                <a:srgbClr val="FF0000"/>
              </a:solidFill>
              <a:latin typeface="Times New Roman" panose="02020603050405020304" pitchFamily="18" charset="0"/>
              <a:ea typeface="微软雅黑" panose="020B0503020204020204" charset="-122"/>
              <a:cs typeface="+mn-ea"/>
              <a:sym typeface="+mn-lt"/>
            </a:endParaRPr>
          </a:p>
        </p:txBody>
      </p:sp>
      <p:pic>
        <p:nvPicPr>
          <p:cNvPr id="16" name="图片 15"/>
          <p:cNvPicPr>
            <a:picLocks noChangeAspect="1"/>
          </p:cNvPicPr>
          <p:nvPr>
            <p:custDataLst>
              <p:tags r:id="rId19"/>
            </p:custDataLst>
          </p:nvPr>
        </p:nvPicPr>
        <p:blipFill>
          <a:blip r:embed="rId20"/>
          <a:srcRect l="4055" t="3751" r="4862" b="7739"/>
          <a:stretch>
            <a:fillRect/>
          </a:stretch>
        </p:blipFill>
        <p:spPr>
          <a:xfrm>
            <a:off x="781623" y="3791723"/>
            <a:ext cx="4584700" cy="2506044"/>
          </a:xfrm>
          <a:custGeom>
            <a:avLst/>
            <a:gdLst>
              <a:gd name="connsiteX0" fmla="*/ 52952 w 3371850"/>
              <a:gd name="connsiteY0" fmla="*/ 0 h 1843088"/>
              <a:gd name="connsiteX1" fmla="*/ 3318898 w 3371850"/>
              <a:gd name="connsiteY1" fmla="*/ 0 h 1843088"/>
              <a:gd name="connsiteX2" fmla="*/ 3371850 w 3371850"/>
              <a:gd name="connsiteY2" fmla="*/ 52952 h 1843088"/>
              <a:gd name="connsiteX3" fmla="*/ 3371850 w 3371850"/>
              <a:gd name="connsiteY3" fmla="*/ 1790136 h 1843088"/>
              <a:gd name="connsiteX4" fmla="*/ 3318898 w 3371850"/>
              <a:gd name="connsiteY4" fmla="*/ 1843088 h 1843088"/>
              <a:gd name="connsiteX5" fmla="*/ 52952 w 3371850"/>
              <a:gd name="connsiteY5" fmla="*/ 1843088 h 1843088"/>
              <a:gd name="connsiteX6" fmla="*/ 0 w 3371850"/>
              <a:gd name="connsiteY6" fmla="*/ 1790136 h 1843088"/>
              <a:gd name="connsiteX7" fmla="*/ 0 w 3371850"/>
              <a:gd name="connsiteY7" fmla="*/ 52952 h 1843088"/>
              <a:gd name="connsiteX8" fmla="*/ 52952 w 3371850"/>
              <a:gd name="connsiteY8" fmla="*/ 0 h 18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1850" h="1843088">
                <a:moveTo>
                  <a:pt x="52952" y="0"/>
                </a:moveTo>
                <a:lnTo>
                  <a:pt x="3318898" y="0"/>
                </a:lnTo>
                <a:cubicBezTo>
                  <a:pt x="3348143" y="0"/>
                  <a:pt x="3371850" y="23707"/>
                  <a:pt x="3371850" y="52952"/>
                </a:cubicBezTo>
                <a:lnTo>
                  <a:pt x="3371850" y="1790136"/>
                </a:lnTo>
                <a:cubicBezTo>
                  <a:pt x="3371850" y="1819381"/>
                  <a:pt x="3348143" y="1843088"/>
                  <a:pt x="3318898" y="1843088"/>
                </a:cubicBezTo>
                <a:lnTo>
                  <a:pt x="52952" y="1843088"/>
                </a:lnTo>
                <a:cubicBezTo>
                  <a:pt x="23707" y="1843088"/>
                  <a:pt x="0" y="1819381"/>
                  <a:pt x="0" y="1790136"/>
                </a:cubicBezTo>
                <a:lnTo>
                  <a:pt x="0" y="52952"/>
                </a:lnTo>
                <a:cubicBezTo>
                  <a:pt x="0" y="23707"/>
                  <a:pt x="23707" y="0"/>
                  <a:pt x="52952" y="0"/>
                </a:cubicBezTo>
                <a:close/>
              </a:path>
            </a:pathLst>
          </a:custGeom>
          <a:ln w="12700">
            <a:solidFill>
              <a:srgbClr val="00A5A9"/>
            </a:solidFill>
          </a:ln>
        </p:spPr>
      </p:pic>
      <p:pic>
        <p:nvPicPr>
          <p:cNvPr id="17" name="图片 16"/>
          <p:cNvPicPr>
            <a:picLocks noChangeAspect="1"/>
          </p:cNvPicPr>
          <p:nvPr>
            <p:custDataLst>
              <p:tags r:id="rId21"/>
            </p:custDataLst>
          </p:nvPr>
        </p:nvPicPr>
        <p:blipFill>
          <a:blip r:embed="rId22"/>
          <a:srcRect l="4458" t="5745" r="4458" b="5745"/>
          <a:stretch>
            <a:fillRect/>
          </a:stretch>
        </p:blipFill>
        <p:spPr>
          <a:xfrm>
            <a:off x="7056438" y="3791723"/>
            <a:ext cx="4584700" cy="2506044"/>
          </a:xfrm>
          <a:custGeom>
            <a:avLst/>
            <a:gdLst>
              <a:gd name="connsiteX0" fmla="*/ 52952 w 3371850"/>
              <a:gd name="connsiteY0" fmla="*/ 0 h 1843088"/>
              <a:gd name="connsiteX1" fmla="*/ 3318898 w 3371850"/>
              <a:gd name="connsiteY1" fmla="*/ 0 h 1843088"/>
              <a:gd name="connsiteX2" fmla="*/ 3371850 w 3371850"/>
              <a:gd name="connsiteY2" fmla="*/ 52952 h 1843088"/>
              <a:gd name="connsiteX3" fmla="*/ 3371850 w 3371850"/>
              <a:gd name="connsiteY3" fmla="*/ 1790136 h 1843088"/>
              <a:gd name="connsiteX4" fmla="*/ 3318898 w 3371850"/>
              <a:gd name="connsiteY4" fmla="*/ 1843088 h 1843088"/>
              <a:gd name="connsiteX5" fmla="*/ 52952 w 3371850"/>
              <a:gd name="connsiteY5" fmla="*/ 1843088 h 1843088"/>
              <a:gd name="connsiteX6" fmla="*/ 0 w 3371850"/>
              <a:gd name="connsiteY6" fmla="*/ 1790136 h 1843088"/>
              <a:gd name="connsiteX7" fmla="*/ 0 w 3371850"/>
              <a:gd name="connsiteY7" fmla="*/ 52952 h 1843088"/>
              <a:gd name="connsiteX8" fmla="*/ 52952 w 3371850"/>
              <a:gd name="connsiteY8" fmla="*/ 0 h 18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1850" h="1843088">
                <a:moveTo>
                  <a:pt x="52952" y="0"/>
                </a:moveTo>
                <a:lnTo>
                  <a:pt x="3318898" y="0"/>
                </a:lnTo>
                <a:cubicBezTo>
                  <a:pt x="3348143" y="0"/>
                  <a:pt x="3371850" y="23707"/>
                  <a:pt x="3371850" y="52952"/>
                </a:cubicBezTo>
                <a:lnTo>
                  <a:pt x="3371850" y="1790136"/>
                </a:lnTo>
                <a:cubicBezTo>
                  <a:pt x="3371850" y="1819381"/>
                  <a:pt x="3348143" y="1843088"/>
                  <a:pt x="3318898" y="1843088"/>
                </a:cubicBezTo>
                <a:lnTo>
                  <a:pt x="52952" y="1843088"/>
                </a:lnTo>
                <a:cubicBezTo>
                  <a:pt x="23707" y="1843088"/>
                  <a:pt x="0" y="1819381"/>
                  <a:pt x="0" y="1790136"/>
                </a:cubicBezTo>
                <a:lnTo>
                  <a:pt x="0" y="52952"/>
                </a:lnTo>
                <a:cubicBezTo>
                  <a:pt x="0" y="23707"/>
                  <a:pt x="23707" y="0"/>
                  <a:pt x="52952" y="0"/>
                </a:cubicBezTo>
                <a:close/>
              </a:path>
            </a:pathLst>
          </a:custGeom>
          <a:ln w="12700">
            <a:solidFill>
              <a:srgbClr val="00A5A9"/>
            </a:solidFill>
          </a:ln>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6370955" y="997585"/>
            <a:ext cx="3304540" cy="3281045"/>
            <a:chOff x="9403" y="6283"/>
            <a:chExt cx="5204" cy="5167"/>
          </a:xfrm>
        </p:grpSpPr>
        <p:sp>
          <p:nvSpPr>
            <p:cNvPr id="15" name="文本框 20"/>
            <p:cNvSpPr txBox="1"/>
            <p:nvPr>
              <p:custDataLst>
                <p:tags r:id="rId2"/>
              </p:custDataLst>
            </p:nvPr>
          </p:nvSpPr>
          <p:spPr>
            <a:xfrm>
              <a:off x="9463" y="10143"/>
              <a:ext cx="4788" cy="1307"/>
            </a:xfrm>
            <a:prstGeom prst="rect">
              <a:avLst/>
            </a:prstGeom>
            <a:noFill/>
          </p:spPr>
          <p:txBody>
            <a:bodyPr wrap="square" rtlCol="0" anchor="t">
              <a:spAutoFit/>
            </a:bodyPr>
            <a:lstStyle/>
            <a:p>
              <a:r>
                <a:rPr lang="zh-CN" altLang="en-US" sz="2400" b="1">
                  <a:latin typeface="微软雅黑" panose="020B0503020204020204" charset="-122"/>
                  <a:ea typeface="微软雅黑" panose="020B0503020204020204" charset="-122"/>
                </a:rPr>
                <a:t>从饱和硫酸铜溶液中析出的硫酸铜晶体</a:t>
              </a:r>
              <a:endParaRPr lang="zh-CN" altLang="en-US" sz="2400" b="1">
                <a:latin typeface="微软雅黑" panose="020B0503020204020204" charset="-122"/>
                <a:ea typeface="微软雅黑" panose="020B0503020204020204" charset="-122"/>
              </a:endParaRPr>
            </a:p>
          </p:txBody>
        </p:sp>
        <p:pic>
          <p:nvPicPr>
            <p:cNvPr id="16" name="图片 15" descr="timg"/>
            <p:cNvPicPr>
              <a:picLocks noChangeAspect="1"/>
            </p:cNvPicPr>
            <p:nvPr>
              <p:custDataLst>
                <p:tags r:id="rId3"/>
              </p:custDataLst>
            </p:nvPr>
          </p:nvPicPr>
          <p:blipFill>
            <a:blip r:embed="rId4"/>
            <a:stretch>
              <a:fillRect/>
            </a:stretch>
          </p:blipFill>
          <p:spPr>
            <a:xfrm>
              <a:off x="9403" y="6283"/>
              <a:ext cx="5204" cy="3860"/>
            </a:xfrm>
            <a:prstGeom prst="rect">
              <a:avLst/>
            </a:prstGeom>
          </p:spPr>
        </p:pic>
      </p:grpSp>
      <p:sp>
        <p:nvSpPr>
          <p:cNvPr id="6" name="文本框 5"/>
          <p:cNvSpPr txBox="1"/>
          <p:nvPr>
            <p:custDataLst>
              <p:tags r:id="rId5"/>
            </p:custDataLst>
          </p:nvPr>
        </p:nvSpPr>
        <p:spPr>
          <a:xfrm>
            <a:off x="701040" y="4201160"/>
            <a:ext cx="10671175" cy="953135"/>
          </a:xfrm>
          <a:prstGeom prst="rect">
            <a:avLst/>
          </a:prstGeom>
          <a:noFill/>
        </p:spPr>
        <p:txBody>
          <a:bodyPr wrap="square" rtlCol="0">
            <a:spAutoFit/>
          </a:bodyPr>
          <a:lstStyle>
            <a:lvl1pPr algn="l">
              <a:lnSpc>
                <a:spcPct val="150000"/>
              </a:lnSpc>
              <a:defRPr sz="2800" b="0">
                <a:latin typeface="Times New Roman" panose="02020603050405020304" pitchFamily="18" charset="0"/>
                <a:ea typeface="黑体" panose="02010609060101010101" charset="-122"/>
                <a:cs typeface="Times New Roman" panose="02020603050405020304" pitchFamily="18" charset="0"/>
              </a:defRPr>
            </a:lvl1pPr>
          </a:lstStyle>
          <a:p>
            <a:pPr>
              <a:lnSpc>
                <a:spcPct val="100000"/>
              </a:lnSpc>
            </a:pPr>
            <a:r>
              <a:rPr lang="zh-CN" altLang="en-US" dirty="0">
                <a:gradFill>
                  <a:gsLst>
                    <a:gs pos="0">
                      <a:srgbClr val="E30000"/>
                    </a:gs>
                    <a:gs pos="100000">
                      <a:srgbClr val="760303"/>
                    </a:gs>
                  </a:gsLst>
                  <a:lin scaled="0"/>
                </a:gradFill>
                <a:latin typeface="汉仪颜楷简" panose="00020600040101010101" charset="-122"/>
                <a:ea typeface="汉仪颜楷简" panose="00020600040101010101" charset="-122"/>
                <a:cs typeface="汉仪颜楷简" panose="00020600040101010101" charset="-122"/>
              </a:rPr>
              <a:t>【思考】胆矾晶体呈现多面体外形，</a:t>
            </a:r>
            <a:r>
              <a:rPr lang="en-US" altLang="zh-CN" b="1" dirty="0">
                <a:gradFill>
                  <a:gsLst>
                    <a:gs pos="0">
                      <a:srgbClr val="E30000"/>
                    </a:gs>
                    <a:gs pos="100000">
                      <a:srgbClr val="760303"/>
                    </a:gs>
                  </a:gsLst>
                  <a:lin scaled="0"/>
                </a:gradFill>
                <a:latin typeface="汉仪颜楷简" panose="00020600040101010101" charset="-122"/>
                <a:ea typeface="汉仪颜楷简" panose="00020600040101010101" charset="-122"/>
                <a:cs typeface="汉仪颜楷简" panose="00020600040101010101" charset="-122"/>
              </a:rPr>
              <a:t>CuSO</a:t>
            </a:r>
            <a:r>
              <a:rPr lang="en-US" altLang="zh-CN" b="1" baseline="-25000" dirty="0">
                <a:gradFill>
                  <a:gsLst>
                    <a:gs pos="0">
                      <a:srgbClr val="E30000"/>
                    </a:gs>
                    <a:gs pos="100000">
                      <a:srgbClr val="760303"/>
                    </a:gs>
                  </a:gsLst>
                  <a:lin scaled="0"/>
                </a:gradFill>
                <a:latin typeface="汉仪颜楷简" panose="00020600040101010101" charset="-122"/>
                <a:ea typeface="汉仪颜楷简" panose="00020600040101010101" charset="-122"/>
                <a:cs typeface="汉仪颜楷简" panose="00020600040101010101" charset="-122"/>
              </a:rPr>
              <a:t>4</a:t>
            </a:r>
            <a:r>
              <a:rPr lang="zh-CN" altLang="en-US" dirty="0">
                <a:gradFill>
                  <a:gsLst>
                    <a:gs pos="0">
                      <a:srgbClr val="E30000"/>
                    </a:gs>
                    <a:gs pos="100000">
                      <a:srgbClr val="760303"/>
                    </a:gs>
                  </a:gsLst>
                  <a:lin scaled="0"/>
                </a:gradFill>
                <a:latin typeface="汉仪颜楷简" panose="00020600040101010101" charset="-122"/>
                <a:ea typeface="汉仪颜楷简" panose="00020600040101010101" charset="-122"/>
                <a:cs typeface="汉仪颜楷简" panose="00020600040101010101" charset="-122"/>
              </a:rPr>
              <a:t>粉末看不到多面体外形，呈粉末状，</a:t>
            </a:r>
            <a:r>
              <a:rPr lang="en-US" altLang="zh-CN" b="1" dirty="0">
                <a:gradFill>
                  <a:gsLst>
                    <a:gs pos="0">
                      <a:srgbClr val="E30000"/>
                    </a:gs>
                    <a:gs pos="100000">
                      <a:srgbClr val="760303"/>
                    </a:gs>
                  </a:gsLst>
                  <a:lin scaled="0"/>
                </a:gradFill>
                <a:latin typeface="汉仪颜楷简" panose="00020600040101010101" charset="-122"/>
                <a:ea typeface="汉仪颜楷简" panose="00020600040101010101" charset="-122"/>
                <a:cs typeface="汉仪颜楷简" panose="00020600040101010101" charset="-122"/>
              </a:rPr>
              <a:t>CuSO</a:t>
            </a:r>
            <a:r>
              <a:rPr lang="en-US" altLang="zh-CN" b="1" baseline="-25000" dirty="0">
                <a:gradFill>
                  <a:gsLst>
                    <a:gs pos="0">
                      <a:srgbClr val="E30000"/>
                    </a:gs>
                    <a:gs pos="100000">
                      <a:srgbClr val="760303"/>
                    </a:gs>
                  </a:gsLst>
                  <a:lin scaled="0"/>
                </a:gradFill>
                <a:latin typeface="汉仪颜楷简" panose="00020600040101010101" charset="-122"/>
                <a:ea typeface="汉仪颜楷简" panose="00020600040101010101" charset="-122"/>
                <a:cs typeface="汉仪颜楷简" panose="00020600040101010101" charset="-122"/>
              </a:rPr>
              <a:t>4</a:t>
            </a:r>
            <a:r>
              <a:rPr lang="zh-CN" altLang="en-US" dirty="0">
                <a:gradFill>
                  <a:gsLst>
                    <a:gs pos="0">
                      <a:srgbClr val="E30000"/>
                    </a:gs>
                    <a:gs pos="100000">
                      <a:srgbClr val="760303"/>
                    </a:gs>
                  </a:gsLst>
                  <a:lin scaled="0"/>
                </a:gradFill>
                <a:latin typeface="汉仪颜楷简" panose="00020600040101010101" charset="-122"/>
                <a:ea typeface="汉仪颜楷简" panose="00020600040101010101" charset="-122"/>
                <a:cs typeface="汉仪颜楷简" panose="00020600040101010101" charset="-122"/>
              </a:rPr>
              <a:t>粉末是晶体吗？</a:t>
            </a:r>
            <a:endParaRPr lang="zh-CN" altLang="en-US" dirty="0">
              <a:gradFill>
                <a:gsLst>
                  <a:gs pos="0">
                    <a:srgbClr val="E30000"/>
                  </a:gs>
                  <a:gs pos="100000">
                    <a:srgbClr val="760303"/>
                  </a:gs>
                </a:gsLst>
                <a:lin scaled="0"/>
              </a:gradFill>
              <a:latin typeface="汉仪颜楷简" panose="00020600040101010101" charset="-122"/>
              <a:ea typeface="汉仪颜楷简" panose="00020600040101010101" charset="-122"/>
              <a:cs typeface="汉仪颜楷简" panose="00020600040101010101" charset="-122"/>
            </a:endParaRPr>
          </a:p>
        </p:txBody>
      </p:sp>
      <p:grpSp>
        <p:nvGrpSpPr>
          <p:cNvPr id="29" name="组合 28"/>
          <p:cNvGrpSpPr/>
          <p:nvPr>
            <p:custDataLst>
              <p:tags r:id="rId6"/>
            </p:custDataLst>
          </p:nvPr>
        </p:nvGrpSpPr>
        <p:grpSpPr>
          <a:xfrm>
            <a:off x="2107565" y="1037590"/>
            <a:ext cx="3359785" cy="3072932"/>
            <a:chOff x="6389303" y="7506071"/>
            <a:chExt cx="3345737" cy="3689286"/>
          </a:xfrm>
        </p:grpSpPr>
        <p:pic>
          <p:nvPicPr>
            <p:cNvPr id="7" name="图片 6"/>
            <p:cNvPicPr>
              <a:picLocks noChangeAspect="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a:xfrm>
              <a:off x="6389303" y="7506071"/>
              <a:ext cx="3345737" cy="3135608"/>
            </a:xfrm>
            <a:prstGeom prst="rect">
              <a:avLst/>
            </a:prstGeom>
          </p:spPr>
        </p:pic>
        <p:sp>
          <p:nvSpPr>
            <p:cNvPr id="24" name="文本框 23"/>
            <p:cNvSpPr txBox="1"/>
            <p:nvPr>
              <p:custDataLst>
                <p:tags r:id="rId9"/>
              </p:custDataLst>
            </p:nvPr>
          </p:nvSpPr>
          <p:spPr>
            <a:xfrm>
              <a:off x="6610313" y="10198946"/>
              <a:ext cx="2903086" cy="996411"/>
            </a:xfrm>
            <a:prstGeom prst="rect">
              <a:avLst/>
            </a:prstGeom>
            <a:solidFill>
              <a:srgbClr val="0000FF">
                <a:alpha val="50000"/>
              </a:srgbClr>
            </a:solidFill>
          </p:spPr>
          <p:txBody>
            <a:bodyPr wrap="square" rtlCol="0">
              <a:spAutoFit/>
            </a:bodyPr>
            <a:lstStyle/>
            <a:p>
              <a:pPr algn="ctr"/>
              <a:r>
                <a:rPr lang="zh-CN" altLang="en-US" sz="2400">
                  <a:solidFill>
                    <a:schemeClr val="bg1"/>
                  </a:solidFill>
                  <a:latin typeface="Times New Roman" panose="02020603050405020304" pitchFamily="18" charset="0"/>
                  <a:ea typeface="黑体" panose="02010609060101010101" charset="-122"/>
                  <a:cs typeface="Times New Roman" panose="02020603050405020304" pitchFamily="18" charset="0"/>
                </a:rPr>
                <a:t>蓝色的硫酸铜</a:t>
              </a:r>
              <a:r>
                <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rPr>
                <a:t>（</a:t>
              </a:r>
              <a:r>
                <a:rPr lang="en-US" altLang="zh-CN" sz="2400" b="1">
                  <a:solidFill>
                    <a:schemeClr val="bg1"/>
                  </a:solidFill>
                  <a:latin typeface="Times New Roman" panose="02020603050405020304" pitchFamily="18" charset="0"/>
                  <a:ea typeface="黑体" panose="02010609060101010101" charset="-122"/>
                  <a:cs typeface="Times New Roman" panose="02020603050405020304" pitchFamily="18" charset="0"/>
                </a:rPr>
                <a:t>CuSO</a:t>
              </a:r>
              <a:r>
                <a:rPr lang="en-US" altLang="zh-CN" sz="2400" b="1" baseline="-25000">
                  <a:solidFill>
                    <a:schemeClr val="bg1"/>
                  </a:solidFill>
                  <a:latin typeface="Times New Roman" panose="02020603050405020304" pitchFamily="18" charset="0"/>
                  <a:ea typeface="黑体" panose="02010609060101010101" charset="-122"/>
                  <a:cs typeface="Times New Roman" panose="02020603050405020304" pitchFamily="18" charset="0"/>
                </a:rPr>
                <a:t>4</a:t>
              </a:r>
              <a:r>
                <a:rPr lang="en-US" altLang="zh-CN" sz="2400" b="1">
                  <a:solidFill>
                    <a:schemeClr val="bg1"/>
                  </a:solidFill>
                  <a:latin typeface="Times New Roman" panose="02020603050405020304" pitchFamily="18" charset="0"/>
                  <a:ea typeface="黑体" panose="02010609060101010101" charset="-122"/>
                  <a:cs typeface="Times New Roman" panose="02020603050405020304" pitchFamily="18" charset="0"/>
                </a:rPr>
                <a:t>·5H</a:t>
              </a:r>
              <a:r>
                <a:rPr lang="en-US" altLang="zh-CN" sz="2400" b="1" baseline="-25000">
                  <a:solidFill>
                    <a:schemeClr val="bg1"/>
                  </a:solidFill>
                  <a:latin typeface="Times New Roman" panose="02020603050405020304" pitchFamily="18" charset="0"/>
                  <a:ea typeface="黑体" panose="02010609060101010101" charset="-122"/>
                  <a:cs typeface="Times New Roman" panose="02020603050405020304" pitchFamily="18" charset="0"/>
                </a:rPr>
                <a:t>2</a:t>
              </a:r>
              <a:r>
                <a:rPr lang="en-US" altLang="zh-CN" sz="2400" b="1">
                  <a:solidFill>
                    <a:schemeClr val="bg1"/>
                  </a:solidFill>
                  <a:latin typeface="Times New Roman" panose="02020603050405020304" pitchFamily="18" charset="0"/>
                  <a:ea typeface="黑体" panose="02010609060101010101" charset="-122"/>
                  <a:cs typeface="Times New Roman" panose="02020603050405020304" pitchFamily="18" charset="0"/>
                </a:rPr>
                <a:t>O</a:t>
              </a:r>
              <a:r>
                <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rPr>
                <a:t>）</a:t>
              </a:r>
              <a:endPar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endParaRPr>
            </a:p>
          </p:txBody>
        </p:sp>
      </p:grpSp>
      <p:sp>
        <p:nvSpPr>
          <p:cNvPr id="4" name="文本框 3"/>
          <p:cNvSpPr txBox="1"/>
          <p:nvPr>
            <p:custDataLst>
              <p:tags r:id="rId10"/>
            </p:custDataLst>
          </p:nvPr>
        </p:nvSpPr>
        <p:spPr>
          <a:xfrm>
            <a:off x="0" y="5345522"/>
            <a:ext cx="11578727" cy="1643527"/>
          </a:xfrm>
          <a:prstGeom prst="rect">
            <a:avLst/>
          </a:prstGeom>
          <a:noFill/>
        </p:spPr>
        <p:txBody>
          <a:bodyPr wrap="square" rtlCol="0" anchor="t">
            <a:spAutoFit/>
          </a:bodyPr>
          <a:lstStyle/>
          <a:p>
            <a:pPr>
              <a:lnSpc>
                <a:spcPct val="120000"/>
              </a:lnSpc>
            </a:pPr>
            <a:r>
              <a:rPr lang="zh-CN" altLang="en-US" sz="2800" b="1" dirty="0">
                <a:sym typeface="+mn-ea"/>
              </a:rPr>
              <a:t>仍是晶体，只因晶粒太小，肉眼看不到而已</a:t>
            </a:r>
            <a:r>
              <a:rPr lang="zh-CN" altLang="en-US" sz="2800" b="1" dirty="0" smtClean="0">
                <a:sym typeface="+mn-ea"/>
              </a:rPr>
              <a:t>。</a:t>
            </a:r>
            <a:endParaRPr lang="en-US" altLang="zh-CN" sz="2800" b="1" dirty="0" smtClean="0">
              <a:sym typeface="+mn-ea"/>
            </a:endParaRPr>
          </a:p>
          <a:p>
            <a:pPr>
              <a:lnSpc>
                <a:spcPct val="120000"/>
              </a:lnSpc>
            </a:pPr>
            <a:r>
              <a:rPr lang="zh-CN" altLang="en-US" sz="2800" b="1" dirty="0" smtClean="0">
                <a:solidFill>
                  <a:srgbClr val="FF0000"/>
                </a:solidFill>
                <a:sym typeface="+mn-ea"/>
              </a:rPr>
              <a:t>晶体的自范性是晶体中粒子在微观空间里呈现周期性有序排列的宏观表现。</a:t>
            </a:r>
            <a:endParaRPr lang="zh-CN" altLang="en-US" sz="2800" b="1" dirty="0">
              <a:solidFill>
                <a:srgbClr val="FF0000"/>
              </a:solidFill>
              <a:sym typeface="+mn-ea"/>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custDataLst>
              <p:tags r:id="rId1"/>
            </p:custDataLst>
          </p:nvPr>
        </p:nvSpPr>
        <p:spPr>
          <a:xfrm>
            <a:off x="428625" y="1283335"/>
            <a:ext cx="10723245" cy="3998595"/>
          </a:xfrm>
          <a:prstGeom prst="rect">
            <a:avLst/>
          </a:prstGeom>
        </p:spPr>
        <p:txBody>
          <a:bodyPr wrap="square" lIns="121584" tIns="60790" rIns="121584" bIns="6079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微软雅黑" panose="020B0503020204020204" charset="-122"/>
              </a:rPr>
              <a:t>2. </a:t>
            </a:r>
            <a:r>
              <a:rPr lang="zh-CN" altLang="zh-CN" sz="2800" b="1" kern="100">
                <a:latin typeface="微软雅黑" panose="020B0503020204020204" charset="-122"/>
                <a:ea typeface="微软雅黑" panose="020B0503020204020204" charset="-122"/>
                <a:cs typeface="微软雅黑" panose="020B0503020204020204" charset="-122"/>
              </a:rPr>
              <a:t>要得到较大颗粒的明矾晶体，在结晶时可采取的操作是</a:t>
            </a:r>
            <a:r>
              <a:rPr lang="en-US" altLang="zh-CN" sz="2800" b="1" kern="100">
                <a:latin typeface="微软雅黑" panose="020B0503020204020204" charset="-122"/>
                <a:ea typeface="微软雅黑" panose="020B0503020204020204" charset="-122"/>
                <a:cs typeface="微软雅黑" panose="020B0503020204020204" charset="-122"/>
              </a:rPr>
              <a:t>(         )</a:t>
            </a:r>
            <a:endParaRPr lang="zh-CN" altLang="zh-CN" sz="2800" b="1" kern="100">
              <a:latin typeface="微软雅黑" panose="020B0503020204020204" charset="-122"/>
              <a:ea typeface="微软雅黑" panose="020B0503020204020204" charset="-122"/>
              <a:cs typeface="微软雅黑" panose="020B0503020204020204" charset="-122"/>
            </a:endParaRPr>
          </a:p>
          <a:p>
            <a:pPr>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微软雅黑" panose="020B0503020204020204" charset="-122"/>
              </a:rPr>
              <a:t>A. </a:t>
            </a:r>
            <a:r>
              <a:rPr lang="zh-CN" altLang="zh-CN" sz="2800" b="1" kern="100" spc="-50">
                <a:latin typeface="微软雅黑" panose="020B0503020204020204" charset="-122"/>
                <a:ea typeface="微软雅黑" panose="020B0503020204020204" charset="-122"/>
                <a:cs typeface="微软雅黑" panose="020B0503020204020204" charset="-122"/>
              </a:rPr>
              <a:t>配制比室温高</a:t>
            </a:r>
            <a:r>
              <a:rPr lang="en-US" altLang="zh-CN" sz="2800" b="1" kern="100" spc="-50">
                <a:latin typeface="微软雅黑" panose="020B0503020204020204" charset="-122"/>
                <a:ea typeface="微软雅黑" panose="020B0503020204020204" charset="-122"/>
                <a:cs typeface="微软雅黑" panose="020B0503020204020204" charset="-122"/>
              </a:rPr>
              <a:t>10</a:t>
            </a:r>
            <a:r>
              <a:rPr lang="zh-CN" altLang="zh-CN" sz="2800" b="1" kern="100" spc="-50">
                <a:latin typeface="微软雅黑" panose="020B0503020204020204" charset="-122"/>
                <a:ea typeface="微软雅黑" panose="020B0503020204020204" charset="-122"/>
                <a:cs typeface="微软雅黑" panose="020B0503020204020204" charset="-122"/>
              </a:rPr>
              <a:t>～</a:t>
            </a:r>
            <a:r>
              <a:rPr lang="en-US" altLang="zh-CN" sz="2800" b="1" kern="100" spc="-50">
                <a:latin typeface="微软雅黑" panose="020B0503020204020204" charset="-122"/>
                <a:ea typeface="微软雅黑" panose="020B0503020204020204" charset="-122"/>
                <a:cs typeface="微软雅黑" panose="020B0503020204020204" charset="-122"/>
              </a:rPr>
              <a:t>20 ℃</a:t>
            </a:r>
            <a:r>
              <a:rPr lang="zh-CN" altLang="zh-CN" sz="2800" b="1" kern="100" spc="-50">
                <a:latin typeface="微软雅黑" panose="020B0503020204020204" charset="-122"/>
                <a:ea typeface="微软雅黑" panose="020B0503020204020204" charset="-122"/>
                <a:cs typeface="微软雅黑" panose="020B0503020204020204" charset="-122"/>
              </a:rPr>
              <a:t>的明矾饱和溶液，然后浸入悬挂的明</a:t>
            </a:r>
            <a:br>
              <a:rPr lang="zh-CN" altLang="zh-CN" sz="2800" b="1" kern="100" spc="-50">
                <a:latin typeface="微软雅黑" panose="020B0503020204020204" charset="-122"/>
                <a:ea typeface="微软雅黑" panose="020B0503020204020204" charset="-122"/>
                <a:cs typeface="微软雅黑" panose="020B0503020204020204" charset="-122"/>
              </a:rPr>
            </a:br>
            <a:r>
              <a:rPr lang="zh-CN" altLang="zh-CN" sz="2800" b="1" kern="100" spc="-50">
                <a:latin typeface="微软雅黑" panose="020B0503020204020204" charset="-122"/>
                <a:ea typeface="微软雅黑" panose="020B0503020204020204" charset="-122"/>
                <a:cs typeface="微软雅黑" panose="020B0503020204020204" charset="-122"/>
              </a:rPr>
              <a:t> </a:t>
            </a:r>
            <a:r>
              <a:rPr lang="en-US" altLang="zh-CN" sz="2800" b="1" kern="100" spc="-50">
                <a:latin typeface="微软雅黑" panose="020B0503020204020204" charset="-122"/>
                <a:ea typeface="微软雅黑" panose="020B0503020204020204" charset="-122"/>
                <a:cs typeface="微软雅黑" panose="020B0503020204020204" charset="-122"/>
              </a:rPr>
              <a:t>    </a:t>
            </a:r>
            <a:r>
              <a:rPr lang="zh-CN" altLang="zh-CN" sz="2800" b="1" kern="100" spc="-50">
                <a:latin typeface="微软雅黑" panose="020B0503020204020204" charset="-122"/>
                <a:ea typeface="微软雅黑" panose="020B0503020204020204" charset="-122"/>
                <a:cs typeface="微软雅黑" panose="020B0503020204020204" charset="-122"/>
              </a:rPr>
              <a:t>矾小晶核，</a:t>
            </a:r>
            <a:r>
              <a:rPr lang="zh-CN" altLang="zh-CN" sz="2800" b="1" kern="100">
                <a:latin typeface="微软雅黑" panose="020B0503020204020204" charset="-122"/>
                <a:ea typeface="微软雅黑" panose="020B0503020204020204" charset="-122"/>
                <a:cs typeface="微软雅黑" panose="020B0503020204020204" charset="-122"/>
              </a:rPr>
              <a:t>室温下静置</a:t>
            </a:r>
            <a:endParaRPr lang="zh-CN" altLang="zh-CN" sz="2800" b="1" kern="100">
              <a:latin typeface="微软雅黑" panose="020B0503020204020204" charset="-122"/>
              <a:ea typeface="微软雅黑" panose="020B0503020204020204" charset="-122"/>
              <a:cs typeface="微软雅黑" panose="020B0503020204020204" charset="-122"/>
            </a:endParaRPr>
          </a:p>
          <a:p>
            <a:pPr>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微软雅黑" panose="020B0503020204020204" charset="-122"/>
              </a:rPr>
              <a:t>B. </a:t>
            </a:r>
            <a:r>
              <a:rPr lang="zh-CN" altLang="zh-CN" sz="2800" b="1" kern="100">
                <a:latin typeface="微软雅黑" panose="020B0503020204020204" charset="-122"/>
                <a:ea typeface="微软雅黑" panose="020B0503020204020204" charset="-122"/>
                <a:cs typeface="微软雅黑" panose="020B0503020204020204" charset="-122"/>
              </a:rPr>
              <a:t>在沸水中配制明矾饱和溶液，然后急速冷却结晶</a:t>
            </a:r>
            <a:endParaRPr lang="zh-CN" altLang="zh-CN" sz="2800" b="1" kern="100">
              <a:latin typeface="微软雅黑" panose="020B0503020204020204" charset="-122"/>
              <a:ea typeface="微软雅黑" panose="020B0503020204020204" charset="-122"/>
              <a:cs typeface="微软雅黑" panose="020B0503020204020204" charset="-122"/>
            </a:endParaRPr>
          </a:p>
          <a:p>
            <a:pPr>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微软雅黑" panose="020B0503020204020204" charset="-122"/>
              </a:rPr>
              <a:t>C. </a:t>
            </a:r>
            <a:r>
              <a:rPr lang="zh-CN" altLang="zh-CN" sz="2800" b="1" kern="100">
                <a:latin typeface="微软雅黑" panose="020B0503020204020204" charset="-122"/>
                <a:ea typeface="微软雅黑" panose="020B0503020204020204" charset="-122"/>
                <a:cs typeface="微软雅黑" panose="020B0503020204020204" charset="-122"/>
              </a:rPr>
              <a:t>室温下，在明矾饱和溶液中投入明矾小晶核，静置</a:t>
            </a:r>
            <a:endParaRPr lang="zh-CN" altLang="zh-CN" sz="2800" b="1" kern="100">
              <a:latin typeface="微软雅黑" panose="020B0503020204020204" charset="-122"/>
              <a:ea typeface="微软雅黑" panose="020B0503020204020204" charset="-122"/>
              <a:cs typeface="微软雅黑" panose="020B0503020204020204" charset="-122"/>
            </a:endParaRPr>
          </a:p>
          <a:p>
            <a:pPr>
              <a:lnSpc>
                <a:spcPct val="150000"/>
              </a:lnSpc>
              <a:spcAft>
                <a:spcPct val="0"/>
              </a:spcAft>
              <a:tabLst>
                <a:tab pos="2250440" algn="l"/>
              </a:tabLst>
            </a:pPr>
            <a:r>
              <a:rPr lang="en-US" altLang="zh-CN" sz="2800" b="1" kern="100">
                <a:latin typeface="微软雅黑" panose="020B0503020204020204" charset="-122"/>
                <a:ea typeface="微软雅黑" panose="020B0503020204020204" charset="-122"/>
                <a:cs typeface="微软雅黑" panose="020B0503020204020204" charset="-122"/>
              </a:rPr>
              <a:t>D. </a:t>
            </a:r>
            <a:r>
              <a:rPr lang="zh-CN" altLang="zh-CN" sz="2800" b="1" kern="100">
                <a:latin typeface="微软雅黑" panose="020B0503020204020204" charset="-122"/>
                <a:ea typeface="微软雅黑" panose="020B0503020204020204" charset="-122"/>
                <a:cs typeface="微软雅黑" panose="020B0503020204020204" charset="-122"/>
              </a:rPr>
              <a:t>快速蒸发明矾饱和溶液至大量晶体析出</a:t>
            </a:r>
            <a:endParaRPr lang="zh-CN" altLang="zh-CN" sz="2800" b="1" kern="100">
              <a:effectLst/>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custDataLst>
              <p:tags r:id="rId2"/>
            </p:custDataLst>
          </p:nvPr>
        </p:nvSpPr>
        <p:spPr>
          <a:xfrm>
            <a:off x="9856258" y="1541569"/>
            <a:ext cx="450215" cy="521970"/>
          </a:xfrm>
          <a:prstGeom prst="rect">
            <a:avLst/>
          </a:prstGeom>
          <a:noFill/>
        </p:spPr>
        <p:txBody>
          <a:bodyPr wrap="none" rtlCol="0" anchor="t">
            <a:spAutoFit/>
          </a:bodyPr>
          <a:lstStyle/>
          <a:p>
            <a:r>
              <a:rPr lang="en-US" altLang="zh-CN" sz="2800" b="1">
                <a:solidFill>
                  <a:srgbClr val="FF0000"/>
                </a:solidFill>
                <a:latin typeface="微软雅黑" panose="020B0503020204020204" charset="-122"/>
                <a:ea typeface="微软雅黑" panose="020B0503020204020204" charset="-122"/>
                <a:cs typeface="Times New Roman" panose="02020603050405020304" pitchFamily="18" charset="0"/>
                <a:sym typeface="+mn-ea"/>
              </a:rPr>
              <a:t>A</a:t>
            </a:r>
            <a:endParaRPr lang="en-US" altLang="zh-CN" sz="2800" b="1">
              <a:solidFill>
                <a:srgbClr val="FF0000"/>
              </a:solidFill>
              <a:latin typeface="微软雅黑" panose="020B0503020204020204" charset="-122"/>
              <a:ea typeface="微软雅黑" panose="020B0503020204020204" charset="-122"/>
              <a:cs typeface="Times New Roman" panose="02020603050405020304" pitchFamily="18" charset="0"/>
              <a:sym typeface="+mn-ea"/>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743585" y="1397635"/>
          <a:ext cx="10487660" cy="5013960"/>
        </p:xfrm>
        <a:graphic>
          <a:graphicData uri="http://schemas.openxmlformats.org/drawingml/2006/table">
            <a:tbl>
              <a:tblPr firstRow="1" bandRow="1">
                <a:tableStyleId>{7DF18680-E054-41AD-8BC1-D1AEF772440D}</a:tableStyleId>
              </a:tblPr>
              <a:tblGrid>
                <a:gridCol w="1795145"/>
                <a:gridCol w="1859915"/>
                <a:gridCol w="3814445"/>
                <a:gridCol w="3018155"/>
              </a:tblGrid>
              <a:tr h="626745">
                <a:tc gridSpan="2">
                  <a:txBody>
                    <a:bodyPr/>
                    <a:lstStyle/>
                    <a:p>
                      <a:pPr algn="ctr"/>
                      <a:endParaRPr lang="zh-CN" altLang="en-US" sz="2800" b="1">
                        <a:latin typeface="微软雅黑" panose="020B0503020204020204" charset="-122"/>
                        <a:ea typeface="微软雅黑" panose="020B0503020204020204" charset="-122"/>
                      </a:endParaRPr>
                    </a:p>
                  </a:txBody>
                  <a:tcPr anchor="ctr"/>
                </a:tc>
                <a:tc hMerge="1">
                  <a:tcPr/>
                </a:tc>
                <a:tc>
                  <a:txBody>
                    <a:bodyPr/>
                    <a:lstStyle/>
                    <a:p>
                      <a:pPr algn="ctr"/>
                      <a:r>
                        <a:rPr lang="zh-CN" altLang="en-US" sz="2800" smtClean="0">
                          <a:latin typeface="微软雅黑" panose="020B0503020204020204" charset="-122"/>
                          <a:ea typeface="微软雅黑" panose="020B0503020204020204" charset="-122"/>
                        </a:rPr>
                        <a:t>晶体</a:t>
                      </a:r>
                      <a:endParaRPr lang="zh-CN" altLang="en-US" sz="2800" b="1" smtClean="0">
                        <a:latin typeface="微软雅黑" panose="020B0503020204020204" charset="-122"/>
                        <a:ea typeface="微软雅黑" panose="020B0503020204020204" charset="-122"/>
                      </a:endParaRPr>
                    </a:p>
                  </a:txBody>
                  <a:tcPr anchor="ctr"/>
                </a:tc>
                <a:tc>
                  <a:txBody>
                    <a:bodyPr/>
                    <a:lstStyle/>
                    <a:p>
                      <a:pPr algn="ctr"/>
                      <a:r>
                        <a:rPr lang="zh-CN" altLang="en-US" sz="2800" smtClean="0">
                          <a:latin typeface="微软雅黑" panose="020B0503020204020204" charset="-122"/>
                          <a:ea typeface="微软雅黑" panose="020B0503020204020204" charset="-122"/>
                        </a:rPr>
                        <a:t>非晶体</a:t>
                      </a:r>
                      <a:endParaRPr lang="zh-CN" altLang="en-US" sz="2800" b="1" smtClean="0">
                        <a:latin typeface="微软雅黑" panose="020B0503020204020204" charset="-122"/>
                        <a:ea typeface="微软雅黑" panose="020B0503020204020204" charset="-122"/>
                      </a:endParaRPr>
                    </a:p>
                  </a:txBody>
                  <a:tcPr anchor="ctr"/>
                </a:tc>
              </a:tr>
              <a:tr h="626745">
                <a:tc gridSpan="2">
                  <a:txBody>
                    <a:bodyPr/>
                    <a:lstStyle/>
                    <a:p>
                      <a:pPr algn="ctr"/>
                      <a:r>
                        <a:rPr lang="zh-CN" altLang="en-US" sz="2800" b="1" smtClean="0">
                          <a:latin typeface="微软雅黑" panose="020B0503020204020204" charset="-122"/>
                          <a:ea typeface="微软雅黑" panose="020B0503020204020204" charset="-122"/>
                        </a:rPr>
                        <a:t>微观结构特征</a:t>
                      </a:r>
                      <a:endParaRPr lang="zh-CN" altLang="en-US" sz="2800" b="1" smtClean="0">
                        <a:latin typeface="微软雅黑" panose="020B0503020204020204" charset="-122"/>
                        <a:ea typeface="微软雅黑" panose="020B0503020204020204" charset="-122"/>
                      </a:endParaRPr>
                    </a:p>
                  </a:txBody>
                  <a:tcPr anchor="ctr"/>
                </a:tc>
                <a:tc hMerge="1">
                  <a:tcPr/>
                </a:tc>
                <a:tc>
                  <a:txBody>
                    <a:bodyPr/>
                    <a:lstStyle/>
                    <a:p>
                      <a:pPr algn="ctr"/>
                      <a:endParaRPr lang="zh-CN" altLang="en-US" sz="2800" b="1">
                        <a:latin typeface="微软雅黑" panose="020B0503020204020204" charset="-122"/>
                        <a:ea typeface="微软雅黑" panose="020B0503020204020204" charset="-122"/>
                      </a:endParaRPr>
                    </a:p>
                  </a:txBody>
                  <a:tcPr anchor="ctr"/>
                </a:tc>
                <a:tc>
                  <a:txBody>
                    <a:bodyPr/>
                    <a:lstStyle/>
                    <a:p>
                      <a:pPr algn="ctr"/>
                      <a:endParaRPr lang="zh-CN" altLang="en-US" sz="2800" b="1">
                        <a:latin typeface="微软雅黑" panose="020B0503020204020204" charset="-122"/>
                        <a:ea typeface="微软雅黑" panose="020B0503020204020204" charset="-122"/>
                      </a:endParaRPr>
                    </a:p>
                  </a:txBody>
                  <a:tcPr anchor="ctr"/>
                </a:tc>
              </a:tr>
              <a:tr h="626745">
                <a:tc rowSpan="3">
                  <a:txBody>
                    <a:bodyPr/>
                    <a:lstStyle/>
                    <a:p>
                      <a:pPr algn="ctr"/>
                      <a:r>
                        <a:rPr lang="zh-CN" altLang="en-US" sz="2800" b="1" smtClean="0">
                          <a:latin typeface="微软雅黑" panose="020B0503020204020204" charset="-122"/>
                          <a:ea typeface="微软雅黑" panose="020B0503020204020204" charset="-122"/>
                        </a:rPr>
                        <a:t>性质特征</a:t>
                      </a:r>
                      <a:endParaRPr lang="zh-CN" altLang="en-US" sz="2800" b="1" smtClean="0">
                        <a:latin typeface="微软雅黑" panose="020B0503020204020204" charset="-122"/>
                        <a:ea typeface="微软雅黑" panose="020B0503020204020204" charset="-122"/>
                      </a:endParaRPr>
                    </a:p>
                  </a:txBody>
                  <a:tcPr anchor="ctr"/>
                </a:tc>
                <a:tc>
                  <a:txBody>
                    <a:bodyPr/>
                    <a:lstStyle/>
                    <a:p>
                      <a:pPr algn="ctr"/>
                      <a:r>
                        <a:rPr lang="zh-CN" altLang="en-US" sz="2800" b="1" smtClean="0">
                          <a:latin typeface="微软雅黑" panose="020B0503020204020204" charset="-122"/>
                          <a:ea typeface="微软雅黑" panose="020B0503020204020204" charset="-122"/>
                        </a:rPr>
                        <a:t>自范性</a:t>
                      </a:r>
                      <a:endParaRPr lang="zh-CN" altLang="en-US" sz="2800" b="1" smtClean="0">
                        <a:latin typeface="微软雅黑" panose="020B0503020204020204" charset="-122"/>
                        <a:ea typeface="微软雅黑" panose="020B0503020204020204" charset="-122"/>
                      </a:endParaRPr>
                    </a:p>
                  </a:txBody>
                  <a:tcPr anchor="ctr"/>
                </a:tc>
                <a:tc>
                  <a:txBody>
                    <a:bodyPr/>
                    <a:lstStyle/>
                    <a:p>
                      <a:pPr algn="ctr"/>
                      <a:endParaRPr lang="zh-CN" altLang="en-US" sz="2800" b="1">
                        <a:latin typeface="微软雅黑" panose="020B0503020204020204" charset="-122"/>
                        <a:ea typeface="微软雅黑" panose="020B0503020204020204" charset="-122"/>
                      </a:endParaRPr>
                    </a:p>
                  </a:txBody>
                  <a:tcPr anchor="ctr"/>
                </a:tc>
                <a:tc>
                  <a:txBody>
                    <a:bodyPr/>
                    <a:lstStyle/>
                    <a:p>
                      <a:pPr algn="ctr"/>
                      <a:endParaRPr lang="zh-CN" altLang="en-US" sz="2800" b="1">
                        <a:latin typeface="微软雅黑" panose="020B0503020204020204" charset="-122"/>
                        <a:ea typeface="微软雅黑" panose="020B0503020204020204" charset="-122"/>
                      </a:endParaRPr>
                    </a:p>
                  </a:txBody>
                  <a:tcPr anchor="ctr"/>
                </a:tc>
              </a:tr>
              <a:tr h="626745">
                <a:tc vMerge="1">
                  <a:tcPr anchor="ctr"/>
                </a:tc>
                <a:tc>
                  <a:txBody>
                    <a:bodyPr/>
                    <a:lstStyle/>
                    <a:p>
                      <a:pPr algn="ctr"/>
                      <a:r>
                        <a:rPr lang="zh-CN" altLang="en-US" sz="2800" b="1" smtClean="0">
                          <a:latin typeface="微软雅黑" panose="020B0503020204020204" charset="-122"/>
                          <a:ea typeface="微软雅黑" panose="020B0503020204020204" charset="-122"/>
                        </a:rPr>
                        <a:t>各向异性</a:t>
                      </a:r>
                      <a:endParaRPr lang="zh-CN" altLang="en-US" sz="2800" b="1" smtClean="0">
                        <a:latin typeface="微软雅黑" panose="020B0503020204020204" charset="-122"/>
                        <a:ea typeface="微软雅黑" panose="020B0503020204020204" charset="-122"/>
                      </a:endParaRPr>
                    </a:p>
                  </a:txBody>
                  <a:tcPr anchor="ctr"/>
                </a:tc>
                <a:tc>
                  <a:txBody>
                    <a:bodyPr/>
                    <a:lstStyle/>
                    <a:p>
                      <a:pPr algn="ctr"/>
                      <a:endParaRPr lang="zh-CN" altLang="en-US" sz="2800" b="1">
                        <a:latin typeface="微软雅黑" panose="020B0503020204020204" charset="-122"/>
                        <a:ea typeface="微软雅黑" panose="020B0503020204020204" charset="-122"/>
                      </a:endParaRPr>
                    </a:p>
                  </a:txBody>
                  <a:tcPr anchor="ctr"/>
                </a:tc>
                <a:tc>
                  <a:txBody>
                    <a:bodyPr/>
                    <a:lstStyle/>
                    <a:p>
                      <a:pPr algn="ctr"/>
                      <a:endParaRPr lang="zh-CN" altLang="en-US" sz="2800" b="1">
                        <a:latin typeface="微软雅黑" panose="020B0503020204020204" charset="-122"/>
                        <a:ea typeface="微软雅黑" panose="020B0503020204020204" charset="-122"/>
                      </a:endParaRPr>
                    </a:p>
                  </a:txBody>
                  <a:tcPr anchor="ctr"/>
                </a:tc>
              </a:tr>
              <a:tr h="626745">
                <a:tc vMerge="1">
                  <a:tcPr anchor="ctr"/>
                </a:tc>
                <a:tc>
                  <a:txBody>
                    <a:bodyPr/>
                    <a:lstStyle/>
                    <a:p>
                      <a:pPr algn="ctr"/>
                      <a:r>
                        <a:rPr lang="zh-CN" altLang="en-US" sz="2800" b="1" smtClean="0">
                          <a:latin typeface="微软雅黑" panose="020B0503020204020204" charset="-122"/>
                          <a:ea typeface="微软雅黑" panose="020B0503020204020204" charset="-122"/>
                        </a:rPr>
                        <a:t>熔点</a:t>
                      </a:r>
                      <a:endParaRPr lang="zh-CN" altLang="en-US" sz="2800" b="1" smtClean="0">
                        <a:latin typeface="微软雅黑" panose="020B0503020204020204" charset="-122"/>
                        <a:ea typeface="微软雅黑" panose="020B0503020204020204" charset="-122"/>
                      </a:endParaRPr>
                    </a:p>
                  </a:txBody>
                  <a:tcPr anchor="ctr"/>
                </a:tc>
                <a:tc>
                  <a:txBody>
                    <a:bodyPr/>
                    <a:lstStyle/>
                    <a:p>
                      <a:pPr algn="ctr"/>
                      <a:endParaRPr lang="zh-CN" altLang="en-US" sz="2800" b="1">
                        <a:latin typeface="微软雅黑" panose="020B0503020204020204" charset="-122"/>
                        <a:ea typeface="微软雅黑" panose="020B0503020204020204" charset="-122"/>
                      </a:endParaRPr>
                    </a:p>
                  </a:txBody>
                  <a:tcPr anchor="ctr"/>
                </a:tc>
                <a:tc>
                  <a:txBody>
                    <a:bodyPr/>
                    <a:lstStyle/>
                    <a:p>
                      <a:pPr algn="ctr"/>
                      <a:endParaRPr lang="zh-CN" altLang="en-US" sz="2800" b="1">
                        <a:latin typeface="微软雅黑" panose="020B0503020204020204" charset="-122"/>
                        <a:ea typeface="微软雅黑" panose="020B0503020204020204" charset="-122"/>
                      </a:endParaRPr>
                    </a:p>
                  </a:txBody>
                  <a:tcPr anchor="ctr"/>
                </a:tc>
              </a:tr>
              <a:tr h="626745">
                <a:tc rowSpan="2">
                  <a:txBody>
                    <a:bodyPr/>
                    <a:lstStyle/>
                    <a:p>
                      <a:pPr algn="ctr"/>
                      <a:r>
                        <a:rPr lang="zh-CN" altLang="en-US" sz="2800" b="1" smtClean="0">
                          <a:latin typeface="微软雅黑" panose="020B0503020204020204" charset="-122"/>
                          <a:ea typeface="微软雅黑" panose="020B0503020204020204" charset="-122"/>
                        </a:rPr>
                        <a:t>鉴别方法</a:t>
                      </a:r>
                      <a:endParaRPr lang="zh-CN" altLang="en-US" sz="2800" b="1" smtClean="0">
                        <a:latin typeface="微软雅黑" panose="020B0503020204020204" charset="-122"/>
                        <a:ea typeface="微软雅黑" panose="020B0503020204020204" charset="-122"/>
                      </a:endParaRPr>
                    </a:p>
                  </a:txBody>
                  <a:tcPr anchor="ctr"/>
                </a:tc>
                <a:tc>
                  <a:txBody>
                    <a:bodyPr/>
                    <a:lstStyle/>
                    <a:p>
                      <a:pPr algn="ctr"/>
                      <a:r>
                        <a:rPr lang="zh-CN" altLang="en-US" sz="2800" b="1" smtClean="0">
                          <a:latin typeface="微软雅黑" panose="020B0503020204020204" charset="-122"/>
                          <a:ea typeface="微软雅黑" panose="020B0503020204020204" charset="-122"/>
                        </a:rPr>
                        <a:t>间接方法</a:t>
                      </a:r>
                      <a:endParaRPr lang="zh-CN" altLang="en-US" sz="2800" b="1" smtClean="0">
                        <a:latin typeface="微软雅黑" panose="020B0503020204020204" charset="-122"/>
                        <a:ea typeface="微软雅黑" panose="020B0503020204020204" charset="-122"/>
                      </a:endParaRPr>
                    </a:p>
                  </a:txBody>
                  <a:tcPr anchor="ctr"/>
                </a:tc>
                <a:tc gridSpan="2">
                  <a:txBody>
                    <a:bodyPr/>
                    <a:lstStyle/>
                    <a:p>
                      <a:pPr algn="ctr"/>
                      <a:endParaRPr lang="zh-CN" altLang="en-US" sz="2800" b="1">
                        <a:latin typeface="微软雅黑" panose="020B0503020204020204" charset="-122"/>
                        <a:ea typeface="微软雅黑" panose="020B0503020204020204" charset="-122"/>
                      </a:endParaRPr>
                    </a:p>
                  </a:txBody>
                  <a:tcPr anchor="ctr"/>
                </a:tc>
                <a:tc hMerge="1">
                  <a:tcPr anchor="ctr"/>
                </a:tc>
              </a:tr>
              <a:tr h="626745">
                <a:tc vMerge="1">
                  <a:tcPr anchor="ctr"/>
                </a:tc>
                <a:tc>
                  <a:txBody>
                    <a:bodyPr/>
                    <a:lstStyle/>
                    <a:p>
                      <a:pPr algn="ctr"/>
                      <a:r>
                        <a:rPr lang="zh-CN" altLang="en-US" sz="2800" b="1" smtClean="0">
                          <a:latin typeface="微软雅黑" panose="020B0503020204020204" charset="-122"/>
                          <a:ea typeface="微软雅黑" panose="020B0503020204020204" charset="-122"/>
                        </a:rPr>
                        <a:t>科学方法</a:t>
                      </a:r>
                      <a:endParaRPr lang="zh-CN" altLang="en-US" sz="2800" b="1" smtClean="0">
                        <a:latin typeface="微软雅黑" panose="020B0503020204020204" charset="-122"/>
                        <a:ea typeface="微软雅黑" panose="020B0503020204020204" charset="-122"/>
                      </a:endParaRPr>
                    </a:p>
                  </a:txBody>
                  <a:tcPr anchor="ctr"/>
                </a:tc>
                <a:tc gridSpan="2">
                  <a:txBody>
                    <a:bodyPr/>
                    <a:lstStyle/>
                    <a:p>
                      <a:pPr algn="ctr"/>
                      <a:endParaRPr lang="zh-CN" altLang="en-US" sz="2800" b="1">
                        <a:latin typeface="微软雅黑" panose="020B0503020204020204" charset="-122"/>
                        <a:ea typeface="微软雅黑" panose="020B0503020204020204" charset="-122"/>
                      </a:endParaRPr>
                    </a:p>
                  </a:txBody>
                  <a:tcPr anchor="ctr"/>
                </a:tc>
                <a:tc hMerge="1">
                  <a:tcPr anchor="ctr"/>
                </a:tc>
              </a:tr>
              <a:tr h="626745">
                <a:tc gridSpan="2">
                  <a:txBody>
                    <a:bodyPr/>
                    <a:lstStyle/>
                    <a:p>
                      <a:pPr algn="ctr"/>
                      <a:r>
                        <a:rPr lang="zh-CN" altLang="en-US" sz="2800" b="1" smtClean="0">
                          <a:latin typeface="微软雅黑" panose="020B0503020204020204" charset="-122"/>
                          <a:ea typeface="微软雅黑" panose="020B0503020204020204" charset="-122"/>
                        </a:rPr>
                        <a:t>举例</a:t>
                      </a:r>
                      <a:endParaRPr lang="zh-CN" altLang="en-US" sz="2800" b="1" smtClean="0">
                        <a:latin typeface="微软雅黑" panose="020B0503020204020204" charset="-122"/>
                        <a:ea typeface="微软雅黑" panose="020B0503020204020204" charset="-122"/>
                      </a:endParaRPr>
                    </a:p>
                  </a:txBody>
                  <a:tcPr anchor="ctr"/>
                </a:tc>
                <a:tc hMerge="1">
                  <a:tcPr anchor="ctr"/>
                </a:tc>
                <a:tc>
                  <a:txBody>
                    <a:bodyPr/>
                    <a:lstStyle/>
                    <a:p>
                      <a:pPr algn="ctr"/>
                      <a:endParaRPr lang="zh-CN" altLang="en-US" sz="2800" b="1">
                        <a:latin typeface="微软雅黑" panose="020B0503020204020204" charset="-122"/>
                        <a:ea typeface="微软雅黑" panose="020B0503020204020204" charset="-122"/>
                      </a:endParaRPr>
                    </a:p>
                  </a:txBody>
                  <a:tcPr anchor="ctr"/>
                </a:tc>
                <a:tc>
                  <a:txBody>
                    <a:bodyPr/>
                    <a:lstStyle/>
                    <a:p>
                      <a:pPr algn="ctr"/>
                      <a:endParaRPr lang="zh-CN" altLang="en-US" sz="2800" b="1">
                        <a:latin typeface="微软雅黑" panose="020B0503020204020204" charset="-122"/>
                        <a:ea typeface="微软雅黑" panose="020B0503020204020204" charset="-122"/>
                      </a:endParaRPr>
                    </a:p>
                  </a:txBody>
                  <a:tcPr anchor="ctr"/>
                </a:tc>
              </a:tr>
            </a:tbl>
          </a:graphicData>
        </a:graphic>
      </p:graphicFrame>
      <p:sp>
        <p:nvSpPr>
          <p:cNvPr id="3" name="矩形 2"/>
          <p:cNvSpPr/>
          <p:nvPr>
            <p:custDataLst>
              <p:tags r:id="rId2"/>
            </p:custDataLst>
          </p:nvPr>
        </p:nvSpPr>
        <p:spPr>
          <a:xfrm>
            <a:off x="4636709" y="2142542"/>
            <a:ext cx="3383280" cy="521970"/>
          </a:xfrm>
          <a:prstGeom prst="rect">
            <a:avLst/>
          </a:prstGeom>
        </p:spPr>
        <p:txBody>
          <a:bodyPr wrap="none" anchor="ctr" anchorCtr="0">
            <a:spAutoFit/>
          </a:bodyPr>
          <a:lstStyle/>
          <a:p>
            <a:pPr algn="ctr">
              <a:lnSpc>
                <a:spcPct val="100000"/>
              </a:lnSpc>
            </a:pPr>
            <a:r>
              <a:rPr lang="zh-CN" altLang="en-US" sz="2800" b="1" smtClean="0">
                <a:solidFill>
                  <a:srgbClr val="C00000"/>
                </a:solidFill>
                <a:latin typeface="微软雅黑" panose="020B0503020204020204" charset="-122"/>
                <a:ea typeface="微软雅黑" panose="020B0503020204020204" charset="-122"/>
              </a:rPr>
              <a:t>粒子周期性有序排列</a:t>
            </a:r>
            <a:endParaRPr lang="zh-CN" altLang="en-US" sz="2800" b="1" smtClean="0">
              <a:solidFill>
                <a:srgbClr val="C00000"/>
              </a:solidFill>
              <a:latin typeface="微软雅黑" panose="020B0503020204020204" charset="-122"/>
              <a:ea typeface="微软雅黑" panose="020B0503020204020204" charset="-122"/>
            </a:endParaRPr>
          </a:p>
        </p:txBody>
      </p:sp>
      <p:sp>
        <p:nvSpPr>
          <p:cNvPr id="4" name="矩形 3"/>
          <p:cNvSpPr/>
          <p:nvPr>
            <p:custDataLst>
              <p:tags r:id="rId3"/>
            </p:custDataLst>
          </p:nvPr>
        </p:nvSpPr>
        <p:spPr>
          <a:xfrm>
            <a:off x="8190749" y="2143493"/>
            <a:ext cx="3027680" cy="521970"/>
          </a:xfrm>
          <a:prstGeom prst="rect">
            <a:avLst/>
          </a:prstGeom>
        </p:spPr>
        <p:txBody>
          <a:bodyPr wrap="none" anchor="ctr" anchorCtr="0">
            <a:spAutoFit/>
          </a:bodyPr>
          <a:lstStyle/>
          <a:p>
            <a:pPr algn="ctr">
              <a:lnSpc>
                <a:spcPct val="100000"/>
              </a:lnSpc>
            </a:pPr>
            <a:r>
              <a:rPr lang="zh-CN" altLang="en-US" sz="2800" b="1" smtClean="0">
                <a:solidFill>
                  <a:srgbClr val="C00000"/>
                </a:solidFill>
                <a:latin typeface="微软雅黑" panose="020B0503020204020204" charset="-122"/>
                <a:ea typeface="微软雅黑" panose="020B0503020204020204" charset="-122"/>
              </a:rPr>
              <a:t>粒子排列相对无序</a:t>
            </a:r>
            <a:endParaRPr lang="zh-CN" altLang="en-US" sz="2800" b="1" smtClean="0">
              <a:solidFill>
                <a:srgbClr val="C00000"/>
              </a:solidFill>
              <a:latin typeface="微软雅黑" panose="020B0503020204020204" charset="-122"/>
              <a:ea typeface="微软雅黑" panose="020B0503020204020204" charset="-122"/>
            </a:endParaRPr>
          </a:p>
        </p:txBody>
      </p:sp>
      <p:sp>
        <p:nvSpPr>
          <p:cNvPr id="5" name="矩形 4"/>
          <p:cNvSpPr/>
          <p:nvPr>
            <p:custDataLst>
              <p:tags r:id="rId4"/>
            </p:custDataLst>
          </p:nvPr>
        </p:nvSpPr>
        <p:spPr>
          <a:xfrm>
            <a:off x="6059109" y="2768017"/>
            <a:ext cx="538480" cy="521970"/>
          </a:xfrm>
          <a:prstGeom prst="rect">
            <a:avLst/>
          </a:prstGeom>
        </p:spPr>
        <p:txBody>
          <a:bodyPr wrap="none" anchor="ctr" anchorCtr="0">
            <a:spAutoFit/>
          </a:bodyPr>
          <a:lstStyle/>
          <a:p>
            <a:pPr algn="ctr">
              <a:lnSpc>
                <a:spcPct val="100000"/>
              </a:lnSpc>
            </a:pPr>
            <a:r>
              <a:rPr lang="zh-CN" altLang="en-US" sz="2800" b="1">
                <a:solidFill>
                  <a:srgbClr val="C00000"/>
                </a:solidFill>
                <a:latin typeface="微软雅黑" panose="020B0503020204020204" charset="-122"/>
                <a:ea typeface="微软雅黑" panose="020B0503020204020204" charset="-122"/>
              </a:rPr>
              <a:t>有</a:t>
            </a:r>
            <a:endParaRPr lang="zh-CN" altLang="en-US" sz="2800" b="1">
              <a:solidFill>
                <a:srgbClr val="C00000"/>
              </a:solidFill>
              <a:latin typeface="微软雅黑" panose="020B0503020204020204" charset="-122"/>
              <a:ea typeface="微软雅黑" panose="020B0503020204020204" charset="-122"/>
            </a:endParaRPr>
          </a:p>
        </p:txBody>
      </p:sp>
      <p:sp>
        <p:nvSpPr>
          <p:cNvPr id="6" name="矩形 5"/>
          <p:cNvSpPr/>
          <p:nvPr>
            <p:custDataLst>
              <p:tags r:id="rId5"/>
            </p:custDataLst>
          </p:nvPr>
        </p:nvSpPr>
        <p:spPr>
          <a:xfrm>
            <a:off x="9435349" y="2768968"/>
            <a:ext cx="538480" cy="521970"/>
          </a:xfrm>
          <a:prstGeom prst="rect">
            <a:avLst/>
          </a:prstGeom>
        </p:spPr>
        <p:txBody>
          <a:bodyPr wrap="none" anchor="ctr" anchorCtr="0">
            <a:spAutoFit/>
          </a:bodyPr>
          <a:lstStyle/>
          <a:p>
            <a:pPr algn="ctr">
              <a:lnSpc>
                <a:spcPct val="100000"/>
              </a:lnSpc>
            </a:pPr>
            <a:r>
              <a:rPr lang="zh-CN" altLang="en-US" sz="2800" b="1" smtClean="0">
                <a:solidFill>
                  <a:srgbClr val="C00000"/>
                </a:solidFill>
                <a:latin typeface="微软雅黑" panose="020B0503020204020204" charset="-122"/>
                <a:ea typeface="微软雅黑" panose="020B0503020204020204" charset="-122"/>
              </a:rPr>
              <a:t>无</a:t>
            </a:r>
            <a:endParaRPr lang="zh-CN" altLang="en-US" sz="2800" b="1" smtClean="0">
              <a:solidFill>
                <a:srgbClr val="C00000"/>
              </a:solidFill>
              <a:latin typeface="微软雅黑" panose="020B0503020204020204" charset="-122"/>
              <a:ea typeface="微软雅黑" panose="020B0503020204020204" charset="-122"/>
            </a:endParaRPr>
          </a:p>
        </p:txBody>
      </p:sp>
      <p:sp>
        <p:nvSpPr>
          <p:cNvPr id="8" name="矩形 7"/>
          <p:cNvSpPr/>
          <p:nvPr>
            <p:custDataLst>
              <p:tags r:id="rId6"/>
            </p:custDataLst>
          </p:nvPr>
        </p:nvSpPr>
        <p:spPr>
          <a:xfrm>
            <a:off x="6059109" y="3393492"/>
            <a:ext cx="538480" cy="521970"/>
          </a:xfrm>
          <a:prstGeom prst="rect">
            <a:avLst/>
          </a:prstGeom>
        </p:spPr>
        <p:txBody>
          <a:bodyPr wrap="none" anchor="ctr" anchorCtr="0">
            <a:spAutoFit/>
          </a:bodyPr>
          <a:lstStyle/>
          <a:p>
            <a:pPr algn="ctr">
              <a:lnSpc>
                <a:spcPct val="100000"/>
              </a:lnSpc>
            </a:pPr>
            <a:r>
              <a:rPr lang="zh-CN" altLang="en-US" sz="2800" b="1">
                <a:solidFill>
                  <a:srgbClr val="C00000"/>
                </a:solidFill>
                <a:latin typeface="微软雅黑" panose="020B0503020204020204" charset="-122"/>
                <a:ea typeface="微软雅黑" panose="020B0503020204020204" charset="-122"/>
              </a:rPr>
              <a:t>有</a:t>
            </a:r>
            <a:endParaRPr lang="zh-CN" altLang="en-US" sz="2800" b="1">
              <a:solidFill>
                <a:srgbClr val="C00000"/>
              </a:solidFill>
              <a:latin typeface="微软雅黑" panose="020B0503020204020204" charset="-122"/>
              <a:ea typeface="微软雅黑" panose="020B0503020204020204" charset="-122"/>
            </a:endParaRPr>
          </a:p>
        </p:txBody>
      </p:sp>
      <p:sp>
        <p:nvSpPr>
          <p:cNvPr id="9" name="矩形 8"/>
          <p:cNvSpPr/>
          <p:nvPr>
            <p:custDataLst>
              <p:tags r:id="rId7"/>
            </p:custDataLst>
          </p:nvPr>
        </p:nvSpPr>
        <p:spPr>
          <a:xfrm>
            <a:off x="9435349" y="3394443"/>
            <a:ext cx="538480" cy="521970"/>
          </a:xfrm>
          <a:prstGeom prst="rect">
            <a:avLst/>
          </a:prstGeom>
        </p:spPr>
        <p:txBody>
          <a:bodyPr wrap="none" anchor="ctr" anchorCtr="0">
            <a:spAutoFit/>
          </a:bodyPr>
          <a:lstStyle/>
          <a:p>
            <a:pPr algn="ctr">
              <a:lnSpc>
                <a:spcPct val="100000"/>
              </a:lnSpc>
            </a:pPr>
            <a:r>
              <a:rPr lang="zh-CN" altLang="en-US" sz="2800" b="1" smtClean="0">
                <a:solidFill>
                  <a:srgbClr val="C00000"/>
                </a:solidFill>
                <a:latin typeface="微软雅黑" panose="020B0503020204020204" charset="-122"/>
                <a:ea typeface="微软雅黑" panose="020B0503020204020204" charset="-122"/>
              </a:rPr>
              <a:t>无</a:t>
            </a:r>
            <a:endParaRPr lang="zh-CN" altLang="en-US" sz="2800" b="1" smtClean="0">
              <a:solidFill>
                <a:srgbClr val="C00000"/>
              </a:solidFill>
              <a:latin typeface="微软雅黑" panose="020B0503020204020204" charset="-122"/>
              <a:ea typeface="微软雅黑" panose="020B0503020204020204" charset="-122"/>
            </a:endParaRPr>
          </a:p>
        </p:txBody>
      </p:sp>
      <p:sp>
        <p:nvSpPr>
          <p:cNvPr id="10" name="矩形 9"/>
          <p:cNvSpPr/>
          <p:nvPr>
            <p:custDataLst>
              <p:tags r:id="rId8"/>
            </p:custDataLst>
          </p:nvPr>
        </p:nvSpPr>
        <p:spPr>
          <a:xfrm>
            <a:off x="5881309" y="4018967"/>
            <a:ext cx="894080" cy="521970"/>
          </a:xfrm>
          <a:prstGeom prst="rect">
            <a:avLst/>
          </a:prstGeom>
        </p:spPr>
        <p:txBody>
          <a:bodyPr wrap="none" anchor="ctr" anchorCtr="0">
            <a:spAutoFit/>
          </a:bodyPr>
          <a:lstStyle/>
          <a:p>
            <a:pPr algn="ctr">
              <a:lnSpc>
                <a:spcPct val="100000"/>
              </a:lnSpc>
            </a:pPr>
            <a:r>
              <a:rPr lang="zh-CN" altLang="en-US" sz="2800" b="1" smtClean="0">
                <a:solidFill>
                  <a:srgbClr val="C00000"/>
                </a:solidFill>
                <a:latin typeface="微软雅黑" panose="020B0503020204020204" charset="-122"/>
                <a:ea typeface="微软雅黑" panose="020B0503020204020204" charset="-122"/>
              </a:rPr>
              <a:t>固定</a:t>
            </a:r>
            <a:endParaRPr lang="zh-CN" altLang="en-US" sz="2800" b="1" smtClean="0">
              <a:solidFill>
                <a:srgbClr val="C00000"/>
              </a:solidFill>
              <a:latin typeface="微软雅黑" panose="020B0503020204020204" charset="-122"/>
              <a:ea typeface="微软雅黑" panose="020B0503020204020204" charset="-122"/>
            </a:endParaRPr>
          </a:p>
        </p:txBody>
      </p:sp>
      <p:sp>
        <p:nvSpPr>
          <p:cNvPr id="11" name="矩形 10"/>
          <p:cNvSpPr/>
          <p:nvPr>
            <p:custDataLst>
              <p:tags r:id="rId9"/>
            </p:custDataLst>
          </p:nvPr>
        </p:nvSpPr>
        <p:spPr>
          <a:xfrm>
            <a:off x="9079749" y="4019918"/>
            <a:ext cx="1249680" cy="521970"/>
          </a:xfrm>
          <a:prstGeom prst="rect">
            <a:avLst/>
          </a:prstGeom>
        </p:spPr>
        <p:txBody>
          <a:bodyPr wrap="none" anchor="ctr" anchorCtr="0">
            <a:spAutoFit/>
          </a:bodyPr>
          <a:lstStyle/>
          <a:p>
            <a:pPr algn="ctr">
              <a:lnSpc>
                <a:spcPct val="100000"/>
              </a:lnSpc>
            </a:pPr>
            <a:r>
              <a:rPr lang="zh-CN" altLang="en-US" sz="2800" b="1" smtClean="0">
                <a:solidFill>
                  <a:srgbClr val="C00000"/>
                </a:solidFill>
                <a:latin typeface="微软雅黑" panose="020B0503020204020204" charset="-122"/>
                <a:ea typeface="微软雅黑" panose="020B0503020204020204" charset="-122"/>
              </a:rPr>
              <a:t>不固定</a:t>
            </a:r>
            <a:endParaRPr lang="zh-CN" altLang="en-US" sz="2800" b="1" smtClean="0">
              <a:solidFill>
                <a:srgbClr val="C00000"/>
              </a:solidFill>
              <a:latin typeface="微软雅黑" panose="020B0503020204020204" charset="-122"/>
              <a:ea typeface="微软雅黑" panose="020B0503020204020204" charset="-122"/>
            </a:endParaRPr>
          </a:p>
        </p:txBody>
      </p:sp>
      <p:sp>
        <p:nvSpPr>
          <p:cNvPr id="12" name="矩形 11"/>
          <p:cNvSpPr/>
          <p:nvPr>
            <p:custDataLst>
              <p:tags r:id="rId10"/>
            </p:custDataLst>
          </p:nvPr>
        </p:nvSpPr>
        <p:spPr>
          <a:xfrm>
            <a:off x="6856929" y="4645393"/>
            <a:ext cx="2672080" cy="521970"/>
          </a:xfrm>
          <a:prstGeom prst="rect">
            <a:avLst/>
          </a:prstGeom>
        </p:spPr>
        <p:txBody>
          <a:bodyPr wrap="none">
            <a:spAutoFit/>
          </a:bodyPr>
          <a:lstStyle/>
          <a:p>
            <a:r>
              <a:rPr lang="zh-CN" altLang="en-US" sz="2800" b="1" smtClean="0">
                <a:solidFill>
                  <a:srgbClr val="C00000"/>
                </a:solidFill>
                <a:latin typeface="微软雅黑" panose="020B0503020204020204" charset="-122"/>
                <a:ea typeface="微软雅黑" panose="020B0503020204020204" charset="-122"/>
              </a:rPr>
              <a:t>熔点和各向异性</a:t>
            </a:r>
            <a:endParaRPr lang="zh-CN" altLang="en-US" sz="2800" b="1" smtClean="0">
              <a:solidFill>
                <a:srgbClr val="C00000"/>
              </a:solidFill>
              <a:latin typeface="微软雅黑" panose="020B0503020204020204" charset="-122"/>
              <a:ea typeface="微软雅黑" panose="020B0503020204020204" charset="-122"/>
            </a:endParaRPr>
          </a:p>
        </p:txBody>
      </p:sp>
      <p:sp>
        <p:nvSpPr>
          <p:cNvPr id="13" name="矩形 12"/>
          <p:cNvSpPr/>
          <p:nvPr>
            <p:custDataLst>
              <p:tags r:id="rId11"/>
            </p:custDataLst>
          </p:nvPr>
        </p:nvSpPr>
        <p:spPr>
          <a:xfrm>
            <a:off x="6899409" y="5270868"/>
            <a:ext cx="2565400" cy="521970"/>
          </a:xfrm>
          <a:prstGeom prst="rect">
            <a:avLst/>
          </a:prstGeom>
        </p:spPr>
        <p:txBody>
          <a:bodyPr wrap="none">
            <a:spAutoFit/>
          </a:bodyPr>
          <a:lstStyle/>
          <a:p>
            <a:r>
              <a:rPr lang="en-US" altLang="zh-CN" sz="2800" b="1" smtClean="0">
                <a:solidFill>
                  <a:srgbClr val="C00000"/>
                </a:solidFill>
                <a:latin typeface="微软雅黑" panose="020B0503020204020204" charset="-122"/>
                <a:ea typeface="微软雅黑" panose="020B0503020204020204" charset="-122"/>
              </a:rPr>
              <a:t>X</a:t>
            </a:r>
            <a:r>
              <a:rPr lang="zh-CN" altLang="en-US" sz="2800" b="1" smtClean="0">
                <a:solidFill>
                  <a:srgbClr val="C00000"/>
                </a:solidFill>
                <a:latin typeface="微软雅黑" panose="020B0503020204020204" charset="-122"/>
                <a:ea typeface="微软雅黑" panose="020B0503020204020204" charset="-122"/>
              </a:rPr>
              <a:t>射线衍射实验</a:t>
            </a:r>
            <a:endParaRPr lang="zh-CN" altLang="en-US" sz="2800" b="1" smtClean="0">
              <a:solidFill>
                <a:srgbClr val="C00000"/>
              </a:solidFill>
              <a:latin typeface="微软雅黑" panose="020B0503020204020204" charset="-122"/>
              <a:ea typeface="微软雅黑" panose="020B0503020204020204" charset="-122"/>
            </a:endParaRPr>
          </a:p>
        </p:txBody>
      </p:sp>
      <p:sp>
        <p:nvSpPr>
          <p:cNvPr id="14" name="矩形 13"/>
          <p:cNvSpPr/>
          <p:nvPr>
            <p:custDataLst>
              <p:tags r:id="rId12"/>
            </p:custDataLst>
          </p:nvPr>
        </p:nvSpPr>
        <p:spPr>
          <a:xfrm>
            <a:off x="4415094" y="5895392"/>
            <a:ext cx="3826510" cy="521970"/>
          </a:xfrm>
          <a:prstGeom prst="rect">
            <a:avLst/>
          </a:prstGeom>
        </p:spPr>
        <p:txBody>
          <a:bodyPr wrap="none" anchor="ctr" anchorCtr="0">
            <a:spAutoFit/>
          </a:bodyPr>
          <a:lstStyle/>
          <a:p>
            <a:pPr algn="ctr">
              <a:lnSpc>
                <a:spcPct val="100000"/>
              </a:lnSpc>
            </a:pPr>
            <a:r>
              <a:rPr lang="en-US" altLang="zh-CN" sz="2800" b="1" err="1" smtClean="0">
                <a:solidFill>
                  <a:srgbClr val="C00000"/>
                </a:solidFill>
                <a:latin typeface="微软雅黑" panose="020B0503020204020204" charset="-122"/>
                <a:ea typeface="微软雅黑" panose="020B0503020204020204" charset="-122"/>
              </a:rPr>
              <a:t>NaCl</a:t>
            </a:r>
            <a:r>
              <a:rPr lang="zh-CN" altLang="en-US" sz="2800" b="1" smtClean="0">
                <a:solidFill>
                  <a:srgbClr val="C00000"/>
                </a:solidFill>
                <a:latin typeface="微软雅黑" panose="020B0503020204020204" charset="-122"/>
                <a:ea typeface="微软雅黑" panose="020B0503020204020204" charset="-122"/>
              </a:rPr>
              <a:t>、</a:t>
            </a:r>
            <a:r>
              <a:rPr lang="en-US" altLang="zh-CN" sz="2800" b="1" smtClean="0">
                <a:solidFill>
                  <a:srgbClr val="C00000"/>
                </a:solidFill>
                <a:latin typeface="微软雅黑" panose="020B0503020204020204" charset="-122"/>
                <a:ea typeface="微软雅黑" panose="020B0503020204020204" charset="-122"/>
              </a:rPr>
              <a:t>I</a:t>
            </a:r>
            <a:r>
              <a:rPr lang="en-US" altLang="zh-CN" sz="2800" b="1" baseline="-25000" smtClean="0">
                <a:solidFill>
                  <a:srgbClr val="C00000"/>
                </a:solidFill>
                <a:latin typeface="微软雅黑" panose="020B0503020204020204" charset="-122"/>
                <a:ea typeface="微软雅黑" panose="020B0503020204020204" charset="-122"/>
              </a:rPr>
              <a:t>2</a:t>
            </a:r>
            <a:r>
              <a:rPr lang="zh-CN" altLang="en-US" sz="2800" b="1" smtClean="0">
                <a:solidFill>
                  <a:srgbClr val="C00000"/>
                </a:solidFill>
                <a:latin typeface="微软雅黑" panose="020B0503020204020204" charset="-122"/>
                <a:ea typeface="微软雅黑" panose="020B0503020204020204" charset="-122"/>
              </a:rPr>
              <a:t>、</a:t>
            </a:r>
            <a:r>
              <a:rPr lang="en-US" altLang="zh-CN" sz="2800" b="1" smtClean="0">
                <a:solidFill>
                  <a:srgbClr val="C00000"/>
                </a:solidFill>
                <a:latin typeface="微软雅黑" panose="020B0503020204020204" charset="-122"/>
                <a:ea typeface="微软雅黑" panose="020B0503020204020204" charset="-122"/>
              </a:rPr>
              <a:t>SiO</a:t>
            </a:r>
            <a:r>
              <a:rPr lang="en-US" altLang="zh-CN" sz="2800" b="1" baseline="-25000" smtClean="0">
                <a:solidFill>
                  <a:srgbClr val="C00000"/>
                </a:solidFill>
                <a:latin typeface="微软雅黑" panose="020B0503020204020204" charset="-122"/>
                <a:ea typeface="微软雅黑" panose="020B0503020204020204" charset="-122"/>
              </a:rPr>
              <a:t>2</a:t>
            </a:r>
            <a:r>
              <a:rPr lang="zh-CN" altLang="en-US" sz="2800" b="1" smtClean="0">
                <a:solidFill>
                  <a:srgbClr val="C00000"/>
                </a:solidFill>
                <a:latin typeface="微软雅黑" panose="020B0503020204020204" charset="-122"/>
                <a:ea typeface="微软雅黑" panose="020B0503020204020204" charset="-122"/>
              </a:rPr>
              <a:t>、</a:t>
            </a:r>
            <a:r>
              <a:rPr lang="zh-CN" altLang="en-US" sz="2800" b="1">
                <a:solidFill>
                  <a:srgbClr val="C00000"/>
                </a:solidFill>
                <a:latin typeface="微软雅黑" panose="020B0503020204020204" charset="-122"/>
                <a:ea typeface="微软雅黑" panose="020B0503020204020204" charset="-122"/>
              </a:rPr>
              <a:t>金属</a:t>
            </a:r>
            <a:endParaRPr lang="zh-CN" altLang="en-US" sz="2800" b="1">
              <a:solidFill>
                <a:srgbClr val="C00000"/>
              </a:solidFill>
              <a:latin typeface="微软雅黑" panose="020B0503020204020204" charset="-122"/>
              <a:ea typeface="微软雅黑" panose="020B0503020204020204" charset="-122"/>
            </a:endParaRPr>
          </a:p>
        </p:txBody>
      </p:sp>
      <p:sp>
        <p:nvSpPr>
          <p:cNvPr id="15" name="矩形 14"/>
          <p:cNvSpPr/>
          <p:nvPr>
            <p:custDataLst>
              <p:tags r:id="rId13"/>
            </p:custDataLst>
          </p:nvPr>
        </p:nvSpPr>
        <p:spPr>
          <a:xfrm>
            <a:off x="8724149" y="5896343"/>
            <a:ext cx="1960880" cy="521970"/>
          </a:xfrm>
          <a:prstGeom prst="rect">
            <a:avLst/>
          </a:prstGeom>
        </p:spPr>
        <p:txBody>
          <a:bodyPr wrap="none" anchor="ctr" anchorCtr="0">
            <a:spAutoFit/>
          </a:bodyPr>
          <a:lstStyle/>
          <a:p>
            <a:pPr algn="ctr">
              <a:lnSpc>
                <a:spcPct val="100000"/>
              </a:lnSpc>
            </a:pPr>
            <a:r>
              <a:rPr lang="zh-CN" altLang="en-US" sz="2800" b="1" smtClean="0">
                <a:solidFill>
                  <a:srgbClr val="C00000"/>
                </a:solidFill>
                <a:latin typeface="微软雅黑" panose="020B0503020204020204" charset="-122"/>
                <a:ea typeface="微软雅黑" panose="020B0503020204020204" charset="-122"/>
              </a:rPr>
              <a:t>橡胶、玻璃</a:t>
            </a:r>
            <a:endParaRPr lang="zh-CN" altLang="en-US" sz="2800" b="1" smtClean="0">
              <a:solidFill>
                <a:srgbClr val="C00000"/>
              </a:solidFill>
              <a:latin typeface="微软雅黑" panose="020B0503020204020204" charset="-122"/>
              <a:ea typeface="微软雅黑" panose="020B0503020204020204" charset="-122"/>
            </a:endParaRPr>
          </a:p>
        </p:txBody>
      </p:sp>
      <p:sp>
        <p:nvSpPr>
          <p:cNvPr id="16" name="矩形 15"/>
          <p:cNvSpPr/>
          <p:nvPr>
            <p:custDataLst>
              <p:tags r:id="rId14"/>
            </p:custDataLst>
          </p:nvPr>
        </p:nvSpPr>
        <p:spPr>
          <a:xfrm>
            <a:off x="4060190" y="817245"/>
            <a:ext cx="4421505" cy="583565"/>
          </a:xfrm>
          <a:prstGeom prst="rect">
            <a:avLst/>
          </a:prstGeom>
        </p:spPr>
        <p:txBody>
          <a:bodyPr wrap="square">
            <a:spAutoFit/>
          </a:bodyPr>
          <a:lstStyle/>
          <a:p>
            <a:r>
              <a:rPr lang="zh-CN" altLang="en-US" sz="3200" b="1" smtClean="0">
                <a:solidFill>
                  <a:srgbClr val="014C96"/>
                </a:solidFill>
                <a:latin typeface="微软雅黑" panose="020B0503020204020204" charset="-122"/>
                <a:ea typeface="微软雅黑" panose="020B0503020204020204" charset="-122"/>
              </a:rPr>
              <a:t>晶体和非晶体的区别</a:t>
            </a:r>
            <a:endParaRPr lang="zh-CN" altLang="en-US" sz="3200" b="1" smtClean="0">
              <a:solidFill>
                <a:srgbClr val="014C96"/>
              </a:solidFill>
              <a:latin typeface="微软雅黑" panose="020B0503020204020204" charset="-122"/>
              <a:ea typeface="微软雅黑" panose="020B0503020204020204" charset="-122"/>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8" grpId="0"/>
      <p:bldP spid="9" grpId="0"/>
      <p:bldP spid="10" grpId="0"/>
      <p:bldP spid="11" grpId="0"/>
      <p:bldP spid="12" grpId="0"/>
      <p:bldP spid="13" grpId="0"/>
      <p:bldP spid="14"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94030" y="3853180"/>
            <a:ext cx="9220835" cy="2059305"/>
          </a:xfrm>
          <a:prstGeom prst="rect">
            <a:avLst/>
          </a:prstGeom>
        </p:spPr>
        <p:txBody>
          <a:bodyPr wrap="square" lIns="121898" tIns="60948" rIns="121898" bIns="60948">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4</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en-US" sz="2800" b="1" kern="100" smtClean="0">
                <a:latin typeface="微软雅黑" panose="020B0503020204020204" charset="-122"/>
                <a:ea typeface="微软雅黑" panose="020B0503020204020204" charset="-122"/>
                <a:cs typeface="Times New Roman" panose="02020603050405020304" pitchFamily="18" charset="0"/>
              </a:rPr>
              <a:t>区分晶体和非晶体最可靠的科学方法</a:t>
            </a:r>
            <a:r>
              <a:rPr lang="zh-CN" altLang="zh-CN" sz="2800" b="1" kern="100" smtClean="0">
                <a:latin typeface="微软雅黑" panose="020B0503020204020204" charset="-122"/>
                <a:ea typeface="微软雅黑" panose="020B0503020204020204" charset="-122"/>
                <a:cs typeface="Times New Roman" panose="02020603050405020304" pitchFamily="18" charset="0"/>
              </a:rPr>
              <a:t>是</a:t>
            </a:r>
            <a:r>
              <a:rPr lang="zh-CN" altLang="en-US" sz="2800" b="1" kern="100" smtClean="0">
                <a:latin typeface="微软雅黑" panose="020B0503020204020204" charset="-122"/>
                <a:ea typeface="微软雅黑" panose="020B0503020204020204" charset="-122"/>
                <a:cs typeface="Times New Roman" panose="02020603050405020304" pitchFamily="18" charset="0"/>
              </a:rPr>
              <a:t>（       ）</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A</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en-US" sz="2800" b="1" kern="100" smtClean="0">
                <a:latin typeface="微软雅黑" panose="020B0503020204020204" charset="-122"/>
                <a:ea typeface="微软雅黑" panose="020B0503020204020204" charset="-122"/>
                <a:cs typeface="Times New Roman" panose="02020603050405020304" pitchFamily="18" charset="0"/>
              </a:rPr>
              <a:t>测定熔、沸点                         </a:t>
            </a:r>
            <a:r>
              <a:rPr lang="en-US" altLang="zh-CN" sz="2800" b="1" kern="100" smtClean="0">
                <a:latin typeface="微软雅黑" panose="020B0503020204020204" charset="-122"/>
                <a:ea typeface="微软雅黑" panose="020B0503020204020204" charset="-122"/>
                <a:cs typeface="Courier New" panose="02070309020205020404" pitchFamily="49" charset="0"/>
              </a:rPr>
              <a:t>B</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en-US" sz="2800" b="1" kern="100" smtClean="0">
                <a:latin typeface="微软雅黑" panose="020B0503020204020204" charset="-122"/>
                <a:ea typeface="微软雅黑" panose="020B0503020204020204" charset="-122"/>
                <a:cs typeface="Times New Roman" panose="02020603050405020304" pitchFamily="18" charset="0"/>
              </a:rPr>
              <a:t>观察外形</a:t>
            </a:r>
            <a:endParaRPr lang="en-US" altLang="zh-CN" sz="2800" b="1" kern="100" smtClean="0">
              <a:latin typeface="微软雅黑" panose="020B0503020204020204" charset="-122"/>
              <a:ea typeface="微软雅黑" panose="020B0503020204020204" charset="-122"/>
              <a:cs typeface="Times New Roman" panose="02020603050405020304" pitchFamily="18" charset="0"/>
            </a:endParaRPr>
          </a:p>
          <a:p>
            <a:pPr algn="just">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C</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en-US" sz="2800" b="1" kern="100" smtClean="0">
                <a:latin typeface="微软雅黑" panose="020B0503020204020204" charset="-122"/>
                <a:ea typeface="微软雅黑" panose="020B0503020204020204" charset="-122"/>
                <a:cs typeface="Times New Roman" panose="02020603050405020304" pitchFamily="18" charset="0"/>
              </a:rPr>
              <a:t>对固体进行</a:t>
            </a:r>
            <a:r>
              <a:rPr lang="en-US" altLang="zh-CN" sz="2800" b="1" kern="100" smtClean="0">
                <a:latin typeface="微软雅黑" panose="020B0503020204020204" charset="-122"/>
                <a:ea typeface="微软雅黑" panose="020B0503020204020204" charset="-122"/>
                <a:cs typeface="Times New Roman" panose="02020603050405020304" pitchFamily="18" charset="0"/>
              </a:rPr>
              <a:t>X</a:t>
            </a:r>
            <a:r>
              <a:rPr lang="zh-CN" altLang="en-US" sz="2800" b="1" kern="100" smtClean="0">
                <a:latin typeface="微软雅黑" panose="020B0503020204020204" charset="-122"/>
                <a:ea typeface="微软雅黑" panose="020B0503020204020204" charset="-122"/>
                <a:cs typeface="Times New Roman" panose="02020603050405020304" pitchFamily="18" charset="0"/>
              </a:rPr>
              <a:t>射线衍射测定      </a:t>
            </a:r>
            <a:r>
              <a:rPr lang="en-US" altLang="zh-CN" sz="2800" b="1" kern="100" smtClean="0">
                <a:latin typeface="微软雅黑" panose="020B0503020204020204" charset="-122"/>
                <a:ea typeface="微软雅黑" panose="020B0503020204020204" charset="-122"/>
                <a:cs typeface="Courier New" panose="02070309020205020404" pitchFamily="49" charset="0"/>
              </a:rPr>
              <a:t>D</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en-US" sz="2800" b="1" kern="100" smtClean="0">
                <a:latin typeface="微软雅黑" panose="020B0503020204020204" charset="-122"/>
                <a:ea typeface="微软雅黑" panose="020B0503020204020204" charset="-122"/>
                <a:cs typeface="Times New Roman" panose="02020603050405020304" pitchFamily="18" charset="0"/>
              </a:rPr>
              <a:t>通过比较硬度确定</a:t>
            </a:r>
            <a:endParaRPr lang="zh-CN" altLang="en-US" sz="2800" b="1" kern="100" smtClean="0">
              <a:effectLst/>
              <a:latin typeface="微软雅黑" panose="020B0503020204020204" charset="-122"/>
              <a:ea typeface="微软雅黑" panose="020B0503020204020204" charset="-122"/>
              <a:cs typeface="Times New Roman" panose="02020603050405020304" pitchFamily="18" charset="0"/>
            </a:endParaRPr>
          </a:p>
        </p:txBody>
      </p:sp>
      <p:sp>
        <p:nvSpPr>
          <p:cNvPr id="6" name="文本框 5"/>
          <p:cNvSpPr txBox="1"/>
          <p:nvPr>
            <p:custDataLst>
              <p:tags r:id="rId2"/>
            </p:custDataLst>
          </p:nvPr>
        </p:nvSpPr>
        <p:spPr>
          <a:xfrm>
            <a:off x="7664450" y="4079875"/>
            <a:ext cx="713105" cy="521970"/>
          </a:xfrm>
          <a:prstGeom prst="rect">
            <a:avLst/>
          </a:prstGeom>
          <a:noFill/>
        </p:spPr>
        <p:txBody>
          <a:bodyPr wrap="square" rtlCol="0">
            <a:spAutoFit/>
          </a:bodyPr>
          <a:lstStyle/>
          <a:p>
            <a:r>
              <a:rPr lang="en-US" altLang="zh-CN" sz="2800" b="1" smtClean="0">
                <a:solidFill>
                  <a:srgbClr val="FF0000"/>
                </a:solidFill>
                <a:latin typeface="微软雅黑" panose="020B0503020204020204" charset="-122"/>
                <a:ea typeface="微软雅黑" panose="020B0503020204020204" charset="-122"/>
              </a:rPr>
              <a:t>C</a:t>
            </a:r>
            <a:endParaRPr lang="en-US" altLang="zh-CN" sz="2800" b="1" smtClean="0">
              <a:solidFill>
                <a:srgbClr val="FF0000"/>
              </a:solidFill>
              <a:latin typeface="微软雅黑" panose="020B0503020204020204" charset="-122"/>
              <a:ea typeface="微软雅黑" panose="020B0503020204020204" charset="-122"/>
            </a:endParaRPr>
          </a:p>
        </p:txBody>
      </p:sp>
      <p:sp>
        <p:nvSpPr>
          <p:cNvPr id="100" name="文本框 99"/>
          <p:cNvSpPr txBox="1"/>
          <p:nvPr>
            <p:custDataLst>
              <p:tags r:id="rId3"/>
            </p:custDataLst>
          </p:nvPr>
        </p:nvSpPr>
        <p:spPr>
          <a:xfrm>
            <a:off x="494030" y="748030"/>
            <a:ext cx="8893175" cy="3105150"/>
          </a:xfrm>
          <a:prstGeom prst="rect">
            <a:avLst/>
          </a:prstGeom>
          <a:noFill/>
          <a:ln w="9525">
            <a:noFill/>
          </a:ln>
        </p:spPr>
        <p:txBody>
          <a:bodyPr wrap="square">
            <a:spAutoFit/>
          </a:bodyPr>
          <a:lstStyle/>
          <a:p>
            <a:pPr indent="0" fontAlgn="auto">
              <a:lnSpc>
                <a:spcPct val="140000"/>
              </a:lnSpc>
            </a:pPr>
            <a:r>
              <a:rPr lang="en-US" altLang="zh-CN" sz="2800" b="1">
                <a:latin typeface="微软雅黑" panose="020B0503020204020204" charset="-122"/>
                <a:ea typeface="微软雅黑" panose="020B0503020204020204" charset="-122"/>
                <a:cs typeface="微软雅黑" panose="020B0503020204020204" charset="-122"/>
              </a:rPr>
              <a:t>3</a:t>
            </a:r>
            <a:r>
              <a:rPr lang="zh-CN" sz="2800" b="1">
                <a:latin typeface="微软雅黑" panose="020B0503020204020204" charset="-122"/>
                <a:ea typeface="微软雅黑" panose="020B0503020204020204" charset="-122"/>
                <a:cs typeface="微软雅黑" panose="020B0503020204020204" charset="-122"/>
              </a:rPr>
              <a:t>．下列有关晶体和非晶体的说法中正确的是</a:t>
            </a:r>
            <a:r>
              <a:rPr lang="en-US" sz="2800" b="1">
                <a:latin typeface="微软雅黑" panose="020B0503020204020204" charset="-122"/>
                <a:ea typeface="微软雅黑" panose="020B0503020204020204" charset="-122"/>
                <a:cs typeface="微软雅黑" panose="020B0503020204020204" charset="-122"/>
              </a:rPr>
              <a:t>(</a:t>
            </a:r>
            <a:r>
              <a:rPr lang="zh-CN" sz="2800" b="1">
                <a:latin typeface="微软雅黑" panose="020B0503020204020204" charset="-122"/>
                <a:ea typeface="微软雅黑" panose="020B0503020204020204" charset="-122"/>
                <a:cs typeface="微软雅黑" panose="020B0503020204020204" charset="-122"/>
              </a:rPr>
              <a:t>　　</a:t>
            </a:r>
            <a:r>
              <a:rPr lang="en-US" sz="2800" b="1">
                <a:latin typeface="微软雅黑" panose="020B0503020204020204" charset="-122"/>
                <a:ea typeface="微软雅黑" panose="020B0503020204020204" charset="-122"/>
                <a:cs typeface="微软雅黑" panose="020B0503020204020204" charset="-122"/>
              </a:rPr>
              <a:t>)</a:t>
            </a:r>
            <a:endParaRPr lang="en-US" sz="2800" b="1">
              <a:latin typeface="微软雅黑" panose="020B0503020204020204" charset="-122"/>
              <a:ea typeface="微软雅黑" panose="020B0503020204020204" charset="-122"/>
              <a:cs typeface="微软雅黑" panose="020B0503020204020204" charset="-122"/>
            </a:endParaRPr>
          </a:p>
          <a:p>
            <a:pPr indent="0" fontAlgn="auto">
              <a:lnSpc>
                <a:spcPct val="140000"/>
              </a:lnSpc>
            </a:pPr>
            <a:r>
              <a:rPr lang="en-US" sz="2800" b="1">
                <a:latin typeface="微软雅黑" panose="020B0503020204020204" charset="-122"/>
                <a:ea typeface="微软雅黑" panose="020B0503020204020204" charset="-122"/>
                <a:cs typeface="微软雅黑" panose="020B0503020204020204" charset="-122"/>
              </a:rPr>
              <a:t>A</a:t>
            </a:r>
            <a:r>
              <a:rPr lang="zh-CN" sz="2800" b="1">
                <a:latin typeface="微软雅黑" panose="020B0503020204020204" charset="-122"/>
                <a:ea typeface="微软雅黑" panose="020B0503020204020204" charset="-122"/>
                <a:cs typeface="微软雅黑" panose="020B0503020204020204" charset="-122"/>
              </a:rPr>
              <a:t>．具有规则几何外形的固体均为晶体</a:t>
            </a:r>
            <a:endParaRPr lang="zh-CN" sz="2800" b="1">
              <a:latin typeface="微软雅黑" panose="020B0503020204020204" charset="-122"/>
              <a:ea typeface="微软雅黑" panose="020B0503020204020204" charset="-122"/>
              <a:cs typeface="微软雅黑" panose="020B0503020204020204" charset="-122"/>
            </a:endParaRPr>
          </a:p>
          <a:p>
            <a:pPr indent="0" fontAlgn="auto">
              <a:lnSpc>
                <a:spcPct val="140000"/>
              </a:lnSpc>
            </a:pPr>
            <a:r>
              <a:rPr lang="en-US" sz="2800" b="1">
                <a:latin typeface="微软雅黑" panose="020B0503020204020204" charset="-122"/>
                <a:ea typeface="微软雅黑" panose="020B0503020204020204" charset="-122"/>
                <a:cs typeface="微软雅黑" panose="020B0503020204020204" charset="-122"/>
              </a:rPr>
              <a:t>B</a:t>
            </a:r>
            <a:r>
              <a:rPr lang="zh-CN" sz="2800" b="1">
                <a:latin typeface="微软雅黑" panose="020B0503020204020204" charset="-122"/>
                <a:ea typeface="微软雅黑" panose="020B0503020204020204" charset="-122"/>
                <a:cs typeface="微软雅黑" panose="020B0503020204020204" charset="-122"/>
              </a:rPr>
              <a:t>．晶体具有自范性，非晶体没有自范性</a:t>
            </a:r>
            <a:endParaRPr lang="zh-CN" sz="2800" b="1">
              <a:latin typeface="微软雅黑" panose="020B0503020204020204" charset="-122"/>
              <a:ea typeface="微软雅黑" panose="020B0503020204020204" charset="-122"/>
              <a:cs typeface="微软雅黑" panose="020B0503020204020204" charset="-122"/>
            </a:endParaRPr>
          </a:p>
          <a:p>
            <a:pPr indent="0" fontAlgn="auto">
              <a:lnSpc>
                <a:spcPct val="140000"/>
              </a:lnSpc>
            </a:pPr>
            <a:r>
              <a:rPr lang="en-US" sz="2800" b="1">
                <a:latin typeface="微软雅黑" panose="020B0503020204020204" charset="-122"/>
                <a:ea typeface="微软雅黑" panose="020B0503020204020204" charset="-122"/>
                <a:cs typeface="微软雅黑" panose="020B0503020204020204" charset="-122"/>
              </a:rPr>
              <a:t>C</a:t>
            </a:r>
            <a:r>
              <a:rPr lang="zh-CN" sz="2800" b="1">
                <a:latin typeface="微软雅黑" panose="020B0503020204020204" charset="-122"/>
                <a:ea typeface="微软雅黑" panose="020B0503020204020204" charset="-122"/>
                <a:cs typeface="微软雅黑" panose="020B0503020204020204" charset="-122"/>
              </a:rPr>
              <a:t>．晶体研碎后即变为非晶体</a:t>
            </a:r>
            <a:endParaRPr lang="zh-CN" sz="2800" b="1">
              <a:latin typeface="微软雅黑" panose="020B0503020204020204" charset="-122"/>
              <a:ea typeface="微软雅黑" panose="020B0503020204020204" charset="-122"/>
              <a:cs typeface="微软雅黑" panose="020B0503020204020204" charset="-122"/>
            </a:endParaRPr>
          </a:p>
          <a:p>
            <a:pPr indent="0" fontAlgn="auto">
              <a:lnSpc>
                <a:spcPct val="140000"/>
              </a:lnSpc>
            </a:pPr>
            <a:r>
              <a:rPr lang="en-US" sz="2800" b="1">
                <a:latin typeface="微软雅黑" panose="020B0503020204020204" charset="-122"/>
                <a:ea typeface="微软雅黑" panose="020B0503020204020204" charset="-122"/>
                <a:cs typeface="微软雅黑" panose="020B0503020204020204" charset="-122"/>
              </a:rPr>
              <a:t>D</a:t>
            </a:r>
            <a:r>
              <a:rPr lang="zh-CN" sz="2800" b="1">
                <a:latin typeface="微软雅黑" panose="020B0503020204020204" charset="-122"/>
                <a:ea typeface="微软雅黑" panose="020B0503020204020204" charset="-122"/>
                <a:cs typeface="微软雅黑" panose="020B0503020204020204" charset="-122"/>
              </a:rPr>
              <a:t>．将玻璃加工成规则的固体即变成晶体</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4"/>
            </p:custDataLst>
          </p:nvPr>
        </p:nvSpPr>
        <p:spPr>
          <a:xfrm>
            <a:off x="7819390" y="880640"/>
            <a:ext cx="690880" cy="521970"/>
          </a:xfrm>
          <a:prstGeom prst="rect">
            <a:avLst/>
          </a:prstGeom>
          <a:noFill/>
        </p:spPr>
        <p:txBody>
          <a:bodyPr wrap="square" rtlCol="0" anchor="ctr" anchorCtr="0">
            <a:spAutoFit/>
          </a:bodyPr>
          <a:lstStyle/>
          <a:p>
            <a:pPr>
              <a:lnSpc>
                <a:spcPct val="100000"/>
              </a:lnSpc>
            </a:pPr>
            <a:r>
              <a:rPr lang="en-US" altLang="zh-CN" sz="2800" b="1">
                <a:solidFill>
                  <a:srgbClr val="FF0000"/>
                </a:solidFill>
                <a:latin typeface="微软雅黑" panose="020B0503020204020204" charset="-122"/>
                <a:ea typeface="微软雅黑" panose="020B0503020204020204" charset="-122"/>
                <a:cs typeface="Times New Roman" panose="02020603050405020304" pitchFamily="18" charset="0"/>
                <a:sym typeface="+mn-ea"/>
              </a:rPr>
              <a:t>B</a:t>
            </a:r>
            <a:endParaRPr lang="en-US" altLang="zh-CN" sz="2800" b="1">
              <a:solidFill>
                <a:srgbClr val="FF0000"/>
              </a:solidFill>
              <a:latin typeface="微软雅黑" panose="020B0503020204020204" charset="-122"/>
              <a:ea typeface="微软雅黑" panose="020B0503020204020204" charset="-122"/>
              <a:cs typeface="Times New Roman" panose="02020603050405020304" pitchFamily="18" charset="0"/>
              <a:sym typeface="+mn-ea"/>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文本框 67"/>
          <p:cNvSpPr txBox="1"/>
          <p:nvPr>
            <p:custDataLst>
              <p:tags r:id="rId1"/>
            </p:custDataLst>
          </p:nvPr>
        </p:nvSpPr>
        <p:spPr>
          <a:xfrm>
            <a:off x="1919605" y="1071880"/>
            <a:ext cx="7232015" cy="521970"/>
          </a:xfrm>
          <a:prstGeom prst="rect">
            <a:avLst/>
          </a:prstGeom>
          <a:noFill/>
        </p:spPr>
        <p:txBody>
          <a:bodyPr wrap="square" rtlCol="0">
            <a:spAutoFit/>
          </a:bodyPr>
          <a:lstStyle/>
          <a:p>
            <a:r>
              <a:rPr lang="zh-CN" altLang="en-US" sz="2800" b="1">
                <a:latin typeface="微软雅黑" panose="020B0503020204020204" charset="-122"/>
                <a:ea typeface="微软雅黑" panose="020B0503020204020204" charset="-122"/>
                <a:cs typeface="Times New Roman" panose="02020603050405020304" pitchFamily="18" charset="0"/>
              </a:rPr>
              <a:t>日常生活中所接触到的物质会有哪些状态呢？</a:t>
            </a:r>
            <a:endParaRPr lang="zh-CN" altLang="en-US" sz="2800" b="1">
              <a:latin typeface="微软雅黑" panose="020B0503020204020204" charset="-122"/>
              <a:ea typeface="微软雅黑" panose="020B0503020204020204" charset="-122"/>
              <a:cs typeface="Times New Roman" panose="02020603050405020304" pitchFamily="18" charset="0"/>
            </a:endParaRPr>
          </a:p>
        </p:txBody>
      </p:sp>
      <p:sp>
        <p:nvSpPr>
          <p:cNvPr id="61" name="矩形 60"/>
          <p:cNvSpPr/>
          <p:nvPr>
            <p:custDataLst>
              <p:tags r:id="rId2"/>
            </p:custDataLst>
          </p:nvPr>
        </p:nvSpPr>
        <p:spPr>
          <a:xfrm>
            <a:off x="1588770" y="1772954"/>
            <a:ext cx="3484880" cy="570865"/>
          </a:xfrm>
          <a:prstGeom prst="rect">
            <a:avLst/>
          </a:prstGeom>
        </p:spPr>
        <p:txBody>
          <a:bodyPr wrap="none">
            <a:spAutoFit/>
          </a:bodyPr>
          <a:lstStyle/>
          <a:p>
            <a:pPr algn="just">
              <a:lnSpc>
                <a:spcPct val="120000"/>
              </a:lnSpc>
            </a:pPr>
            <a:r>
              <a:rPr lang="zh-CN" altLang="en-US" sz="2600" b="1" kern="100">
                <a:solidFill>
                  <a:srgbClr val="C00000"/>
                </a:solidFill>
                <a:latin typeface="微软雅黑" panose="020B0503020204020204" charset="-122"/>
                <a:ea typeface="微软雅黑" panose="020B0503020204020204" charset="-122"/>
                <a:cs typeface="+mn-ea"/>
                <a:sym typeface="+mn-lt"/>
              </a:rPr>
              <a:t>物质三态间的相互转化</a:t>
            </a:r>
            <a:endParaRPr lang="zh-CN" altLang="en-US" sz="2600" b="1" kern="100">
              <a:solidFill>
                <a:srgbClr val="C00000"/>
              </a:solidFill>
              <a:latin typeface="微软雅黑" panose="020B0503020204020204" charset="-122"/>
              <a:ea typeface="微软雅黑" panose="020B0503020204020204" charset="-122"/>
              <a:cs typeface="+mn-ea"/>
              <a:sym typeface="+mn-lt"/>
            </a:endParaRPr>
          </a:p>
        </p:txBody>
      </p:sp>
      <p:grpSp>
        <p:nvGrpSpPr>
          <p:cNvPr id="10" name="组合 9"/>
          <p:cNvGrpSpPr/>
          <p:nvPr>
            <p:custDataLst>
              <p:tags r:id="rId3"/>
            </p:custDataLst>
          </p:nvPr>
        </p:nvGrpSpPr>
        <p:grpSpPr>
          <a:xfrm>
            <a:off x="109220" y="2345690"/>
            <a:ext cx="6140450" cy="3839210"/>
            <a:chOff x="172" y="3694"/>
            <a:chExt cx="9670" cy="6046"/>
          </a:xfrm>
        </p:grpSpPr>
        <p:grpSp>
          <p:nvGrpSpPr>
            <p:cNvPr id="80" name="组合 79"/>
            <p:cNvGrpSpPr/>
            <p:nvPr>
              <p:custDataLst>
                <p:tags r:id="rId4"/>
              </p:custDataLst>
            </p:nvPr>
          </p:nvGrpSpPr>
          <p:grpSpPr>
            <a:xfrm>
              <a:off x="4142" y="3694"/>
              <a:ext cx="1852" cy="1813"/>
              <a:chOff x="4380835" y="1953320"/>
              <a:chExt cx="1281112" cy="1281113"/>
            </a:xfrm>
          </p:grpSpPr>
          <p:grpSp>
            <p:nvGrpSpPr>
              <p:cNvPr id="3" name="组合 2"/>
              <p:cNvGrpSpPr/>
              <p:nvPr>
                <p:custDataLst>
                  <p:tags r:id="rId5"/>
                </p:custDataLst>
              </p:nvPr>
            </p:nvGrpSpPr>
            <p:grpSpPr>
              <a:xfrm>
                <a:off x="4380835" y="1953320"/>
                <a:ext cx="1281112" cy="1281113"/>
                <a:chOff x="4380835" y="1953320"/>
                <a:chExt cx="1281112" cy="1281113"/>
              </a:xfrm>
            </p:grpSpPr>
            <p:sp>
              <p:nvSpPr>
                <p:cNvPr id="53" name="MH_Other_3"/>
                <p:cNvSpPr/>
                <p:nvPr>
                  <p:custDataLst>
                    <p:tags r:id="rId6"/>
                  </p:custDataLst>
                </p:nvPr>
              </p:nvSpPr>
              <p:spPr>
                <a:xfrm rot="18514964">
                  <a:off x="4380834" y="1953321"/>
                  <a:ext cx="1281113" cy="1281112"/>
                </a:xfrm>
                <a:prstGeom prst="ellipse">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lnSpc>
                      <a:spcPct val="120000"/>
                    </a:lnSpc>
                    <a:defRPr/>
                  </a:pPr>
                  <a:endParaRPr lang="zh-CN" altLang="en-US" sz="2600">
                    <a:latin typeface="微软雅黑" panose="020B0503020204020204" charset="-122"/>
                    <a:ea typeface="微软雅黑" panose="020B0503020204020204" charset="-122"/>
                    <a:cs typeface="+mn-ea"/>
                    <a:sym typeface="+mn-lt"/>
                  </a:endParaRPr>
                </a:p>
              </p:txBody>
            </p:sp>
            <p:sp>
              <p:nvSpPr>
                <p:cNvPr id="54" name="MH_SubTitle_2"/>
                <p:cNvSpPr/>
                <p:nvPr>
                  <p:custDataLst>
                    <p:tags r:id="rId7"/>
                  </p:custDataLst>
                </p:nvPr>
              </p:nvSpPr>
              <p:spPr bwMode="auto">
                <a:xfrm rot="18514964">
                  <a:off x="4492979" y="2072422"/>
                  <a:ext cx="1038225" cy="1038225"/>
                </a:xfrm>
                <a:prstGeom prst="ellipse">
                  <a:avLst/>
                </a:prstGeom>
                <a:solidFill>
                  <a:srgbClr val="00A5A9"/>
                </a:solidFill>
                <a:ln w="101600">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20000"/>
                    </a:lnSpc>
                    <a:defRPr/>
                  </a:pPr>
                  <a:endParaRPr lang="zh-CN" altLang="en-US" sz="2600">
                    <a:solidFill>
                      <a:srgbClr val="FFFFFF"/>
                    </a:solidFill>
                    <a:latin typeface="微软雅黑" panose="020B0503020204020204" charset="-122"/>
                    <a:ea typeface="微软雅黑" panose="020B0503020204020204" charset="-122"/>
                    <a:cs typeface="+mn-ea"/>
                    <a:sym typeface="+mn-lt"/>
                  </a:endParaRPr>
                </a:p>
              </p:txBody>
            </p:sp>
          </p:grpSp>
          <p:sp>
            <p:nvSpPr>
              <p:cNvPr id="4" name="TextBox 1"/>
              <p:cNvSpPr txBox="1"/>
              <p:nvPr>
                <p:custDataLst>
                  <p:tags r:id="rId8"/>
                </p:custDataLst>
              </p:nvPr>
            </p:nvSpPr>
            <p:spPr>
              <a:xfrm>
                <a:off x="4485281" y="2230352"/>
                <a:ext cx="1022357" cy="635327"/>
              </a:xfrm>
              <a:prstGeom prst="rect">
                <a:avLst/>
              </a:prstGeom>
              <a:noFill/>
            </p:spPr>
            <p:txBody>
              <a:bodyPr wrap="square" rtlCol="0">
                <a:spAutoFit/>
              </a:bodyPr>
              <a:lstStyle/>
              <a:p>
                <a:pPr algn="ctr">
                  <a:lnSpc>
                    <a:spcPct val="120000"/>
                  </a:lnSpc>
                </a:pPr>
                <a:r>
                  <a:rPr lang="zh-CN" altLang="en-US" sz="2600" b="1">
                    <a:solidFill>
                      <a:schemeClr val="bg1"/>
                    </a:solidFill>
                    <a:latin typeface="微软雅黑" panose="020B0503020204020204" charset="-122"/>
                    <a:ea typeface="微软雅黑" panose="020B0503020204020204" charset="-122"/>
                    <a:cs typeface="+mn-ea"/>
                    <a:sym typeface="+mn-lt"/>
                  </a:rPr>
                  <a:t>固态</a:t>
                </a:r>
                <a:endParaRPr lang="zh-CN" altLang="en-US" sz="2600" b="1">
                  <a:solidFill>
                    <a:schemeClr val="bg1"/>
                  </a:solidFill>
                  <a:latin typeface="微软雅黑" panose="020B0503020204020204" charset="-122"/>
                  <a:ea typeface="微软雅黑" panose="020B0503020204020204" charset="-122"/>
                  <a:cs typeface="+mn-ea"/>
                  <a:sym typeface="+mn-lt"/>
                </a:endParaRPr>
              </a:p>
            </p:txBody>
          </p:sp>
        </p:grpSp>
        <p:grpSp>
          <p:nvGrpSpPr>
            <p:cNvPr id="78" name="组合 77"/>
            <p:cNvGrpSpPr/>
            <p:nvPr>
              <p:custDataLst>
                <p:tags r:id="rId9"/>
              </p:custDataLst>
            </p:nvPr>
          </p:nvGrpSpPr>
          <p:grpSpPr>
            <a:xfrm>
              <a:off x="172" y="7928"/>
              <a:ext cx="1852" cy="1813"/>
              <a:chOff x="2092100" y="4820443"/>
              <a:chExt cx="1281112" cy="1281113"/>
            </a:xfrm>
          </p:grpSpPr>
          <p:grpSp>
            <p:nvGrpSpPr>
              <p:cNvPr id="5" name="组合 4"/>
              <p:cNvGrpSpPr/>
              <p:nvPr>
                <p:custDataLst>
                  <p:tags r:id="rId10"/>
                </p:custDataLst>
              </p:nvPr>
            </p:nvGrpSpPr>
            <p:grpSpPr>
              <a:xfrm>
                <a:off x="2092100" y="4820443"/>
                <a:ext cx="1281112" cy="1281113"/>
                <a:chOff x="2219100" y="4668043"/>
                <a:chExt cx="1281112" cy="1281113"/>
              </a:xfrm>
            </p:grpSpPr>
            <p:sp>
              <p:nvSpPr>
                <p:cNvPr id="52" name="MH_Other_2"/>
                <p:cNvSpPr/>
                <p:nvPr>
                  <p:custDataLst>
                    <p:tags r:id="rId11"/>
                  </p:custDataLst>
                </p:nvPr>
              </p:nvSpPr>
              <p:spPr>
                <a:xfrm rot="18514964">
                  <a:off x="2219099" y="4668044"/>
                  <a:ext cx="1281113" cy="128111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lnSpc>
                      <a:spcPct val="120000"/>
                    </a:lnSpc>
                    <a:defRPr/>
                  </a:pPr>
                  <a:endParaRPr lang="zh-CN" altLang="en-US" sz="2600">
                    <a:latin typeface="微软雅黑" panose="020B0503020204020204" charset="-122"/>
                    <a:ea typeface="微软雅黑" panose="020B0503020204020204" charset="-122"/>
                    <a:cs typeface="+mn-ea"/>
                    <a:sym typeface="+mn-lt"/>
                  </a:endParaRPr>
                </a:p>
              </p:txBody>
            </p:sp>
            <p:sp>
              <p:nvSpPr>
                <p:cNvPr id="57" name="MH_SubTitle_1"/>
                <p:cNvSpPr/>
                <p:nvPr>
                  <p:custDataLst>
                    <p:tags r:id="rId12"/>
                  </p:custDataLst>
                </p:nvPr>
              </p:nvSpPr>
              <p:spPr bwMode="auto">
                <a:xfrm rot="18514964">
                  <a:off x="2332722" y="4780201"/>
                  <a:ext cx="1038225" cy="1038225"/>
                </a:xfrm>
                <a:prstGeom prst="ellipse">
                  <a:avLst/>
                </a:prstGeom>
                <a:solidFill>
                  <a:schemeClr val="accent2"/>
                </a:solidFill>
                <a:ln w="101600">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20000"/>
                    </a:lnSpc>
                    <a:defRPr/>
                  </a:pPr>
                  <a:endParaRPr lang="zh-CN" altLang="en-US" sz="2600">
                    <a:solidFill>
                      <a:srgbClr val="FFFFFF"/>
                    </a:solidFill>
                    <a:latin typeface="微软雅黑" panose="020B0503020204020204" charset="-122"/>
                    <a:ea typeface="微软雅黑" panose="020B0503020204020204" charset="-122"/>
                    <a:cs typeface="+mn-ea"/>
                    <a:sym typeface="+mn-lt"/>
                  </a:endParaRPr>
                </a:p>
              </p:txBody>
            </p:sp>
          </p:grpSp>
          <p:sp>
            <p:nvSpPr>
              <p:cNvPr id="7" name="TextBox 10"/>
              <p:cNvSpPr txBox="1"/>
              <p:nvPr>
                <p:custDataLst>
                  <p:tags r:id="rId13"/>
                </p:custDataLst>
              </p:nvPr>
            </p:nvSpPr>
            <p:spPr>
              <a:xfrm>
                <a:off x="2205536" y="5055780"/>
                <a:ext cx="1054867" cy="635327"/>
              </a:xfrm>
              <a:prstGeom prst="rect">
                <a:avLst/>
              </a:prstGeom>
              <a:noFill/>
            </p:spPr>
            <p:txBody>
              <a:bodyPr wrap="square" rtlCol="0">
                <a:spAutoFit/>
              </a:bodyPr>
              <a:lstStyle/>
              <a:p>
                <a:pPr algn="ctr">
                  <a:lnSpc>
                    <a:spcPct val="120000"/>
                  </a:lnSpc>
                </a:pPr>
                <a:r>
                  <a:rPr lang="zh-CN" altLang="en-US" sz="2600" b="1">
                    <a:solidFill>
                      <a:schemeClr val="bg1"/>
                    </a:solidFill>
                    <a:latin typeface="微软雅黑" panose="020B0503020204020204" charset="-122"/>
                    <a:ea typeface="微软雅黑" panose="020B0503020204020204" charset="-122"/>
                    <a:cs typeface="+mn-ea"/>
                    <a:sym typeface="+mn-lt"/>
                  </a:rPr>
                  <a:t>液态</a:t>
                </a:r>
                <a:endParaRPr lang="zh-CN" altLang="en-US" sz="2600" b="1">
                  <a:solidFill>
                    <a:schemeClr val="bg1"/>
                  </a:solidFill>
                  <a:latin typeface="微软雅黑" panose="020B0503020204020204" charset="-122"/>
                  <a:ea typeface="微软雅黑" panose="020B0503020204020204" charset="-122"/>
                  <a:cs typeface="+mn-ea"/>
                  <a:sym typeface="+mn-lt"/>
                </a:endParaRPr>
              </a:p>
            </p:txBody>
          </p:sp>
        </p:grpSp>
        <p:grpSp>
          <p:nvGrpSpPr>
            <p:cNvPr id="77" name="组合 76"/>
            <p:cNvGrpSpPr/>
            <p:nvPr>
              <p:custDataLst>
                <p:tags r:id="rId14"/>
              </p:custDataLst>
            </p:nvPr>
          </p:nvGrpSpPr>
          <p:grpSpPr>
            <a:xfrm>
              <a:off x="7990" y="7928"/>
              <a:ext cx="1852" cy="1813"/>
              <a:chOff x="6160105" y="4820443"/>
              <a:chExt cx="1281112" cy="1281113"/>
            </a:xfrm>
          </p:grpSpPr>
          <p:grpSp>
            <p:nvGrpSpPr>
              <p:cNvPr id="73" name="组合 72"/>
              <p:cNvGrpSpPr/>
              <p:nvPr>
                <p:custDataLst>
                  <p:tags r:id="rId15"/>
                </p:custDataLst>
              </p:nvPr>
            </p:nvGrpSpPr>
            <p:grpSpPr>
              <a:xfrm>
                <a:off x="6160105" y="4820443"/>
                <a:ext cx="1281112" cy="1281113"/>
                <a:chOff x="2219100" y="4668043"/>
                <a:chExt cx="1281112" cy="1281113"/>
              </a:xfrm>
            </p:grpSpPr>
            <p:sp>
              <p:nvSpPr>
                <p:cNvPr id="74" name="MH_Other_2"/>
                <p:cNvSpPr/>
                <p:nvPr>
                  <p:custDataLst>
                    <p:tags r:id="rId16"/>
                  </p:custDataLst>
                </p:nvPr>
              </p:nvSpPr>
              <p:spPr>
                <a:xfrm rot="18514964">
                  <a:off x="2219099" y="4668044"/>
                  <a:ext cx="1281113" cy="128111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lnSpc>
                      <a:spcPct val="120000"/>
                    </a:lnSpc>
                    <a:defRPr/>
                  </a:pPr>
                  <a:endParaRPr lang="zh-CN" altLang="en-US" sz="2600">
                    <a:latin typeface="微软雅黑" panose="020B0503020204020204" charset="-122"/>
                    <a:ea typeface="微软雅黑" panose="020B0503020204020204" charset="-122"/>
                    <a:cs typeface="+mn-ea"/>
                    <a:sym typeface="+mn-lt"/>
                  </a:endParaRPr>
                </a:p>
              </p:txBody>
            </p:sp>
            <p:sp>
              <p:nvSpPr>
                <p:cNvPr id="75" name="MH_SubTitle_1"/>
                <p:cNvSpPr/>
                <p:nvPr>
                  <p:custDataLst>
                    <p:tags r:id="rId17"/>
                  </p:custDataLst>
                </p:nvPr>
              </p:nvSpPr>
              <p:spPr bwMode="auto">
                <a:xfrm rot="18514964">
                  <a:off x="2332722" y="4780201"/>
                  <a:ext cx="1038225" cy="1038225"/>
                </a:xfrm>
                <a:prstGeom prst="ellipse">
                  <a:avLst/>
                </a:prstGeom>
                <a:solidFill>
                  <a:srgbClr val="00B050"/>
                </a:solidFill>
                <a:ln w="101600">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20000"/>
                    </a:lnSpc>
                    <a:defRPr/>
                  </a:pPr>
                  <a:endParaRPr lang="zh-CN" altLang="en-US" sz="2600">
                    <a:solidFill>
                      <a:srgbClr val="FFFFFF"/>
                    </a:solidFill>
                    <a:latin typeface="微软雅黑" panose="020B0503020204020204" charset="-122"/>
                    <a:ea typeface="微软雅黑" panose="020B0503020204020204" charset="-122"/>
                    <a:cs typeface="+mn-ea"/>
                    <a:sym typeface="+mn-lt"/>
                  </a:endParaRPr>
                </a:p>
              </p:txBody>
            </p:sp>
          </p:grpSp>
          <p:sp>
            <p:nvSpPr>
              <p:cNvPr id="72" name="TextBox 11"/>
              <p:cNvSpPr txBox="1"/>
              <p:nvPr>
                <p:custDataLst>
                  <p:tags r:id="rId18"/>
                </p:custDataLst>
              </p:nvPr>
            </p:nvSpPr>
            <p:spPr>
              <a:xfrm>
                <a:off x="6261092" y="5121502"/>
                <a:ext cx="1054176" cy="635327"/>
              </a:xfrm>
              <a:prstGeom prst="rect">
                <a:avLst/>
              </a:prstGeom>
              <a:noFill/>
            </p:spPr>
            <p:txBody>
              <a:bodyPr wrap="square" rtlCol="0">
                <a:spAutoFit/>
              </a:bodyPr>
              <a:lstStyle/>
              <a:p>
                <a:pPr algn="ctr">
                  <a:lnSpc>
                    <a:spcPct val="120000"/>
                  </a:lnSpc>
                </a:pPr>
                <a:r>
                  <a:rPr lang="zh-CN" altLang="en-US" sz="2600" b="1">
                    <a:solidFill>
                      <a:schemeClr val="bg1"/>
                    </a:solidFill>
                    <a:latin typeface="微软雅黑" panose="020B0503020204020204" charset="-122"/>
                    <a:ea typeface="微软雅黑" panose="020B0503020204020204" charset="-122"/>
                    <a:cs typeface="+mn-ea"/>
                    <a:sym typeface="+mn-lt"/>
                  </a:rPr>
                  <a:t>气态</a:t>
                </a:r>
                <a:endParaRPr lang="zh-CN" altLang="en-US" sz="2600" b="1">
                  <a:solidFill>
                    <a:schemeClr val="bg1"/>
                  </a:solidFill>
                  <a:latin typeface="微软雅黑" panose="020B0503020204020204" charset="-122"/>
                  <a:ea typeface="微软雅黑" panose="020B0503020204020204" charset="-122"/>
                  <a:cs typeface="+mn-ea"/>
                  <a:sym typeface="+mn-lt"/>
                </a:endParaRPr>
              </a:p>
            </p:txBody>
          </p:sp>
        </p:grpSp>
      </p:grpSp>
      <p:grpSp>
        <p:nvGrpSpPr>
          <p:cNvPr id="9" name="组合 8"/>
          <p:cNvGrpSpPr/>
          <p:nvPr>
            <p:custDataLst>
              <p:tags r:id="rId19"/>
            </p:custDataLst>
          </p:nvPr>
        </p:nvGrpSpPr>
        <p:grpSpPr>
          <a:xfrm>
            <a:off x="1067435" y="2959100"/>
            <a:ext cx="4433570" cy="3324225"/>
            <a:chOff x="1681" y="4660"/>
            <a:chExt cx="6982" cy="5235"/>
          </a:xfrm>
        </p:grpSpPr>
        <p:grpSp>
          <p:nvGrpSpPr>
            <p:cNvPr id="114" name="组合 113"/>
            <p:cNvGrpSpPr/>
            <p:nvPr>
              <p:custDataLst>
                <p:tags r:id="rId20"/>
              </p:custDataLst>
            </p:nvPr>
          </p:nvGrpSpPr>
          <p:grpSpPr>
            <a:xfrm>
              <a:off x="2310" y="7932"/>
              <a:ext cx="5305" cy="939"/>
              <a:chOff x="4187824" y="4662303"/>
              <a:chExt cx="3668651" cy="663386"/>
            </a:xfrm>
          </p:grpSpPr>
          <p:sp>
            <p:nvSpPr>
              <p:cNvPr id="18" name="TextBox 29"/>
              <p:cNvSpPr txBox="1"/>
              <p:nvPr>
                <p:custDataLst>
                  <p:tags r:id="rId21"/>
                </p:custDataLst>
              </p:nvPr>
            </p:nvSpPr>
            <p:spPr>
              <a:xfrm>
                <a:off x="5004596" y="4662303"/>
                <a:ext cx="1168793" cy="635408"/>
              </a:xfrm>
              <a:prstGeom prst="rect">
                <a:avLst/>
              </a:prstGeom>
              <a:noFill/>
            </p:spPr>
            <p:txBody>
              <a:bodyPr wrap="square" rtlCol="0">
                <a:spAutoFit/>
              </a:bodyPr>
              <a:lstStyle/>
              <a:p>
                <a:pPr algn="ctr">
                  <a:lnSpc>
                    <a:spcPct val="120000"/>
                  </a:lnSpc>
                </a:pPr>
                <a:r>
                  <a:rPr lang="zh-CN" altLang="en-US" sz="2600" b="1">
                    <a:latin typeface="微软雅黑" panose="020B0503020204020204" charset="-122"/>
                    <a:ea typeface="微软雅黑" panose="020B0503020204020204" charset="-122"/>
                    <a:cs typeface="+mn-ea"/>
                    <a:sym typeface="+mn-lt"/>
                  </a:rPr>
                  <a:t>汽化</a:t>
                </a:r>
                <a:endParaRPr lang="zh-CN" altLang="en-US" sz="2600" b="1">
                  <a:latin typeface="微软雅黑" panose="020B0503020204020204" charset="-122"/>
                  <a:ea typeface="微软雅黑" panose="020B0503020204020204" charset="-122"/>
                  <a:cs typeface="+mn-ea"/>
                  <a:sym typeface="+mn-lt"/>
                </a:endParaRPr>
              </a:p>
            </p:txBody>
          </p:sp>
          <p:sp>
            <p:nvSpPr>
              <p:cNvPr id="25" name="TextBox 36"/>
              <p:cNvSpPr txBox="1"/>
              <p:nvPr>
                <p:custDataLst>
                  <p:tags r:id="rId22"/>
                </p:custDataLst>
              </p:nvPr>
            </p:nvSpPr>
            <p:spPr>
              <a:xfrm>
                <a:off x="6068958" y="4673613"/>
                <a:ext cx="1273223" cy="635365"/>
              </a:xfrm>
              <a:prstGeom prst="rect">
                <a:avLst/>
              </a:prstGeom>
              <a:noFill/>
            </p:spPr>
            <p:txBody>
              <a:bodyPr wrap="square" rtlCol="0">
                <a:spAutoFit/>
              </a:bodyPr>
              <a:lstStyle/>
              <a:p>
                <a:pPr algn="ctr">
                  <a:lnSpc>
                    <a:spcPct val="120000"/>
                  </a:lnSpc>
                </a:pP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r>
                  <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rPr>
                  <a:t>吸热</a:t>
                </a: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endPar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endParaRPr>
              </a:p>
            </p:txBody>
          </p:sp>
          <p:grpSp>
            <p:nvGrpSpPr>
              <p:cNvPr id="96" name="组合 95"/>
              <p:cNvGrpSpPr/>
              <p:nvPr>
                <p:custDataLst>
                  <p:tags r:id="rId23"/>
                </p:custDataLst>
              </p:nvPr>
            </p:nvGrpSpPr>
            <p:grpSpPr>
              <a:xfrm>
                <a:off x="4187824" y="5225677"/>
                <a:ext cx="3668651" cy="100012"/>
                <a:chOff x="4187824" y="5225677"/>
                <a:chExt cx="3668651" cy="100012"/>
              </a:xfrm>
            </p:grpSpPr>
            <p:sp>
              <p:nvSpPr>
                <p:cNvPr id="88" name="MH_Other_5"/>
                <p:cNvSpPr/>
                <p:nvPr>
                  <p:custDataLst>
                    <p:tags r:id="rId24"/>
                  </p:custDataLst>
                </p:nvPr>
              </p:nvSpPr>
              <p:spPr>
                <a:xfrm flipV="1">
                  <a:off x="4187824" y="5225677"/>
                  <a:ext cx="3668651" cy="100012"/>
                </a:xfrm>
                <a:custGeom>
                  <a:avLst/>
                  <a:gdLst>
                    <a:gd name="connsiteX0" fmla="*/ 0 w 3106336"/>
                    <a:gd name="connsiteY0" fmla="*/ 33698 h 134792"/>
                    <a:gd name="connsiteX1" fmla="*/ 2940466 w 3106336"/>
                    <a:gd name="connsiteY1" fmla="*/ 33698 h 134792"/>
                    <a:gd name="connsiteX2" fmla="*/ 2940466 w 3106336"/>
                    <a:gd name="connsiteY2" fmla="*/ 0 h 134792"/>
                    <a:gd name="connsiteX3" fmla="*/ 3106336 w 3106336"/>
                    <a:gd name="connsiteY3" fmla="*/ 39260 h 134792"/>
                    <a:gd name="connsiteX4" fmla="*/ 2940466 w 3106336"/>
                    <a:gd name="connsiteY4" fmla="*/ 134792 h 134792"/>
                    <a:gd name="connsiteX5" fmla="*/ 2940466 w 3106336"/>
                    <a:gd name="connsiteY5" fmla="*/ 101094 h 134792"/>
                    <a:gd name="connsiteX6" fmla="*/ 0 w 3106336"/>
                    <a:gd name="connsiteY6" fmla="*/ 101094 h 134792"/>
                    <a:gd name="connsiteX7" fmla="*/ 0 w 3106336"/>
                    <a:gd name="connsiteY7" fmla="*/ 33698 h 13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6336" h="134792">
                      <a:moveTo>
                        <a:pt x="0" y="33698"/>
                      </a:moveTo>
                      <a:lnTo>
                        <a:pt x="2940466" y="33698"/>
                      </a:lnTo>
                      <a:lnTo>
                        <a:pt x="2940466" y="0"/>
                      </a:lnTo>
                      <a:lnTo>
                        <a:pt x="3106336" y="39260"/>
                      </a:lnTo>
                      <a:lnTo>
                        <a:pt x="2940466" y="134792"/>
                      </a:lnTo>
                      <a:lnTo>
                        <a:pt x="2940466" y="101094"/>
                      </a:lnTo>
                      <a:lnTo>
                        <a:pt x="0" y="101094"/>
                      </a:lnTo>
                      <a:lnTo>
                        <a:pt x="0" y="33698"/>
                      </a:lnTo>
                      <a:close/>
                    </a:path>
                  </a:pathLst>
                </a:custGeom>
                <a:gradFill flip="none" rotWithShape="1">
                  <a:gsLst>
                    <a:gs pos="25000">
                      <a:srgbClr val="00B050"/>
                    </a:gs>
                    <a:gs pos="99000">
                      <a:schemeClr val="accent2"/>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pPr>
                  <a:endParaRPr lang="zh-CN" altLang="en-US" sz="2600">
                    <a:latin typeface="微软雅黑" panose="020B0503020204020204" charset="-122"/>
                    <a:ea typeface="微软雅黑" panose="020B0503020204020204" charset="-122"/>
                    <a:cs typeface="+mn-ea"/>
                    <a:sym typeface="+mn-lt"/>
                  </a:endParaRPr>
                </a:p>
              </p:txBody>
            </p:sp>
            <p:cxnSp>
              <p:nvCxnSpPr>
                <p:cNvPr id="91" name="直接连接符 90"/>
                <p:cNvCxnSpPr/>
                <p:nvPr>
                  <p:custDataLst>
                    <p:tags r:id="rId25"/>
                  </p:custDataLst>
                </p:nvPr>
              </p:nvCxnSpPr>
              <p:spPr>
                <a:xfrm>
                  <a:off x="4266869" y="5274693"/>
                  <a:ext cx="887864" cy="0"/>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15" name="组合 114"/>
            <p:cNvGrpSpPr/>
            <p:nvPr>
              <p:custDataLst>
                <p:tags r:id="rId26"/>
              </p:custDataLst>
            </p:nvPr>
          </p:nvGrpSpPr>
          <p:grpSpPr>
            <a:xfrm>
              <a:off x="2336" y="8959"/>
              <a:ext cx="5278" cy="937"/>
              <a:chOff x="4206390" y="5388027"/>
              <a:chExt cx="3650084" cy="661773"/>
            </a:xfrm>
          </p:grpSpPr>
          <p:sp>
            <p:nvSpPr>
              <p:cNvPr id="19" name="TextBox 30"/>
              <p:cNvSpPr txBox="1"/>
              <p:nvPr>
                <p:custDataLst>
                  <p:tags r:id="rId27"/>
                </p:custDataLst>
              </p:nvPr>
            </p:nvSpPr>
            <p:spPr>
              <a:xfrm>
                <a:off x="5005147" y="5414603"/>
                <a:ext cx="1113419" cy="635197"/>
              </a:xfrm>
              <a:prstGeom prst="rect">
                <a:avLst/>
              </a:prstGeom>
              <a:noFill/>
            </p:spPr>
            <p:txBody>
              <a:bodyPr wrap="square" rtlCol="0">
                <a:spAutoFit/>
              </a:bodyPr>
              <a:lstStyle/>
              <a:p>
                <a:pPr algn="ctr">
                  <a:lnSpc>
                    <a:spcPct val="120000"/>
                  </a:lnSpc>
                </a:pPr>
                <a:r>
                  <a:rPr lang="zh-CN" altLang="en-US" sz="2600" b="1">
                    <a:latin typeface="微软雅黑" panose="020B0503020204020204" charset="-122"/>
                    <a:ea typeface="微软雅黑" panose="020B0503020204020204" charset="-122"/>
                    <a:cs typeface="+mn-ea"/>
                    <a:sym typeface="+mn-lt"/>
                  </a:rPr>
                  <a:t>液化</a:t>
                </a:r>
                <a:endParaRPr lang="zh-CN" altLang="en-US" sz="2600" b="1">
                  <a:latin typeface="微软雅黑" panose="020B0503020204020204" charset="-122"/>
                  <a:ea typeface="微软雅黑" panose="020B0503020204020204" charset="-122"/>
                  <a:cs typeface="+mn-ea"/>
                  <a:sym typeface="+mn-lt"/>
                </a:endParaRPr>
              </a:p>
            </p:txBody>
          </p:sp>
          <p:sp>
            <p:nvSpPr>
              <p:cNvPr id="21" name="TextBox 32"/>
              <p:cNvSpPr txBox="1"/>
              <p:nvPr>
                <p:custDataLst>
                  <p:tags r:id="rId28"/>
                </p:custDataLst>
              </p:nvPr>
            </p:nvSpPr>
            <p:spPr>
              <a:xfrm>
                <a:off x="6050793" y="5388027"/>
                <a:ext cx="1291843" cy="635197"/>
              </a:xfrm>
              <a:prstGeom prst="rect">
                <a:avLst/>
              </a:prstGeom>
              <a:noFill/>
            </p:spPr>
            <p:txBody>
              <a:bodyPr wrap="square" rtlCol="0">
                <a:spAutoFit/>
              </a:bodyPr>
              <a:lstStyle/>
              <a:p>
                <a:pPr algn="ctr">
                  <a:lnSpc>
                    <a:spcPct val="120000"/>
                  </a:lnSpc>
                </a:pP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r>
                  <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rPr>
                  <a:t>放热</a:t>
                </a: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endPar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endParaRPr>
              </a:p>
            </p:txBody>
          </p:sp>
          <p:sp>
            <p:nvSpPr>
              <p:cNvPr id="64" name="MH_Other_5"/>
              <p:cNvSpPr/>
              <p:nvPr>
                <p:custDataLst>
                  <p:tags r:id="rId29"/>
                </p:custDataLst>
              </p:nvPr>
            </p:nvSpPr>
            <p:spPr>
              <a:xfrm flipH="1">
                <a:off x="4206390" y="5455857"/>
                <a:ext cx="3650084" cy="100012"/>
              </a:xfrm>
              <a:custGeom>
                <a:avLst/>
                <a:gdLst>
                  <a:gd name="connsiteX0" fmla="*/ 0 w 3106336"/>
                  <a:gd name="connsiteY0" fmla="*/ 33698 h 134792"/>
                  <a:gd name="connsiteX1" fmla="*/ 2940466 w 3106336"/>
                  <a:gd name="connsiteY1" fmla="*/ 33698 h 134792"/>
                  <a:gd name="connsiteX2" fmla="*/ 2940466 w 3106336"/>
                  <a:gd name="connsiteY2" fmla="*/ 0 h 134792"/>
                  <a:gd name="connsiteX3" fmla="*/ 3106336 w 3106336"/>
                  <a:gd name="connsiteY3" fmla="*/ 39260 h 134792"/>
                  <a:gd name="connsiteX4" fmla="*/ 2940466 w 3106336"/>
                  <a:gd name="connsiteY4" fmla="*/ 134792 h 134792"/>
                  <a:gd name="connsiteX5" fmla="*/ 2940466 w 3106336"/>
                  <a:gd name="connsiteY5" fmla="*/ 101094 h 134792"/>
                  <a:gd name="connsiteX6" fmla="*/ 0 w 3106336"/>
                  <a:gd name="connsiteY6" fmla="*/ 101094 h 134792"/>
                  <a:gd name="connsiteX7" fmla="*/ 0 w 3106336"/>
                  <a:gd name="connsiteY7" fmla="*/ 33698 h 13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6336" h="134792">
                    <a:moveTo>
                      <a:pt x="0" y="33698"/>
                    </a:moveTo>
                    <a:lnTo>
                      <a:pt x="2940466" y="33698"/>
                    </a:lnTo>
                    <a:lnTo>
                      <a:pt x="2940466" y="0"/>
                    </a:lnTo>
                    <a:lnTo>
                      <a:pt x="3106336" y="39260"/>
                    </a:lnTo>
                    <a:lnTo>
                      <a:pt x="2940466" y="134792"/>
                    </a:lnTo>
                    <a:lnTo>
                      <a:pt x="2940466" y="101094"/>
                    </a:lnTo>
                    <a:lnTo>
                      <a:pt x="0" y="101094"/>
                    </a:lnTo>
                    <a:lnTo>
                      <a:pt x="0" y="33698"/>
                    </a:lnTo>
                    <a:close/>
                  </a:path>
                </a:pathLst>
              </a:custGeom>
              <a:gradFill flip="none" rotWithShape="1">
                <a:gsLst>
                  <a:gs pos="25000">
                    <a:schemeClr val="accent2"/>
                  </a:gs>
                  <a:gs pos="99000">
                    <a:srgbClr val="00B05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pPr>
                <a:endParaRPr lang="zh-CN" altLang="en-US" sz="2600">
                  <a:latin typeface="微软雅黑" panose="020B0503020204020204" charset="-122"/>
                  <a:ea typeface="微软雅黑" panose="020B0503020204020204" charset="-122"/>
                  <a:cs typeface="+mn-ea"/>
                  <a:sym typeface="+mn-lt"/>
                </a:endParaRPr>
              </a:p>
            </p:txBody>
          </p:sp>
          <p:cxnSp>
            <p:nvCxnSpPr>
              <p:cNvPr id="93" name="直接连接符 92"/>
              <p:cNvCxnSpPr/>
              <p:nvPr>
                <p:custDataLst>
                  <p:tags r:id="rId30"/>
                </p:custDataLst>
              </p:nvPr>
            </p:nvCxnSpPr>
            <p:spPr>
              <a:xfrm>
                <a:off x="6874008" y="5505986"/>
                <a:ext cx="887864" cy="0"/>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0" name="组合 109"/>
            <p:cNvGrpSpPr/>
            <p:nvPr>
              <p:custDataLst>
                <p:tags r:id="rId31"/>
              </p:custDataLst>
            </p:nvPr>
          </p:nvGrpSpPr>
          <p:grpSpPr>
            <a:xfrm>
              <a:off x="1681" y="4754"/>
              <a:ext cx="1871" cy="3692"/>
              <a:chOff x="3752258" y="2283176"/>
              <a:chExt cx="1293821" cy="2610009"/>
            </a:xfrm>
          </p:grpSpPr>
          <p:sp>
            <p:nvSpPr>
              <p:cNvPr id="14" name="TextBox 23"/>
              <p:cNvSpPr txBox="1"/>
              <p:nvPr>
                <p:custDataLst>
                  <p:tags r:id="rId32"/>
                </p:custDataLst>
              </p:nvPr>
            </p:nvSpPr>
            <p:spPr>
              <a:xfrm rot="18500080">
                <a:off x="3560204" y="3458579"/>
                <a:ext cx="1028572" cy="644465"/>
              </a:xfrm>
              <a:prstGeom prst="rect">
                <a:avLst/>
              </a:prstGeom>
              <a:noFill/>
            </p:spPr>
            <p:txBody>
              <a:bodyPr wrap="square" rtlCol="0">
                <a:spAutoFit/>
              </a:bodyPr>
              <a:lstStyle/>
              <a:p>
                <a:pPr algn="ctr">
                  <a:lnSpc>
                    <a:spcPct val="120000"/>
                  </a:lnSpc>
                </a:pPr>
                <a:r>
                  <a:rPr lang="zh-CN" altLang="en-US" sz="2600" b="1">
                    <a:latin typeface="微软雅黑" panose="020B0503020204020204" charset="-122"/>
                    <a:ea typeface="微软雅黑" panose="020B0503020204020204" charset="-122"/>
                    <a:cs typeface="+mn-ea"/>
                    <a:sym typeface="+mn-lt"/>
                  </a:rPr>
                  <a:t>凝固</a:t>
                </a:r>
                <a:endParaRPr lang="zh-CN" altLang="en-US" sz="2600" b="1">
                  <a:latin typeface="微软雅黑" panose="020B0503020204020204" charset="-122"/>
                  <a:ea typeface="微软雅黑" panose="020B0503020204020204" charset="-122"/>
                  <a:cs typeface="+mn-ea"/>
                  <a:sym typeface="+mn-lt"/>
                </a:endParaRPr>
              </a:p>
            </p:txBody>
          </p:sp>
          <p:sp>
            <p:nvSpPr>
              <p:cNvPr id="20" name="TextBox 31"/>
              <p:cNvSpPr txBox="1"/>
              <p:nvPr>
                <p:custDataLst>
                  <p:tags r:id="rId33"/>
                </p:custDataLst>
              </p:nvPr>
            </p:nvSpPr>
            <p:spPr>
              <a:xfrm rot="18514372">
                <a:off x="4051831" y="2678537"/>
                <a:ext cx="1315582" cy="672913"/>
              </a:xfrm>
              <a:prstGeom prst="rect">
                <a:avLst/>
              </a:prstGeom>
              <a:noFill/>
            </p:spPr>
            <p:txBody>
              <a:bodyPr wrap="square" rtlCol="0">
                <a:spAutoFit/>
              </a:bodyPr>
              <a:lstStyle/>
              <a:p>
                <a:pPr algn="ctr">
                  <a:lnSpc>
                    <a:spcPct val="120000"/>
                  </a:lnSpc>
                </a:pP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r>
                  <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rPr>
                  <a:t>放热</a:t>
                </a: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endPar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endParaRPr>
              </a:p>
            </p:txBody>
          </p:sp>
          <p:sp>
            <p:nvSpPr>
              <p:cNvPr id="55" name="MH_Other_4"/>
              <p:cNvSpPr/>
              <p:nvPr>
                <p:custDataLst>
                  <p:tags r:id="rId34"/>
                </p:custDataLst>
              </p:nvPr>
            </p:nvSpPr>
            <p:spPr>
              <a:xfrm rot="18514964">
                <a:off x="3246034" y="3544899"/>
                <a:ext cx="2610009" cy="86563"/>
              </a:xfrm>
              <a:custGeom>
                <a:avLst/>
                <a:gdLst>
                  <a:gd name="connsiteX0" fmla="*/ 0 w 3106336"/>
                  <a:gd name="connsiteY0" fmla="*/ 33698 h 134792"/>
                  <a:gd name="connsiteX1" fmla="*/ 2940466 w 3106336"/>
                  <a:gd name="connsiteY1" fmla="*/ 33698 h 134792"/>
                  <a:gd name="connsiteX2" fmla="*/ 2940466 w 3106336"/>
                  <a:gd name="connsiteY2" fmla="*/ 0 h 134792"/>
                  <a:gd name="connsiteX3" fmla="*/ 3106336 w 3106336"/>
                  <a:gd name="connsiteY3" fmla="*/ 39260 h 134792"/>
                  <a:gd name="connsiteX4" fmla="*/ 2940466 w 3106336"/>
                  <a:gd name="connsiteY4" fmla="*/ 134792 h 134792"/>
                  <a:gd name="connsiteX5" fmla="*/ 2940466 w 3106336"/>
                  <a:gd name="connsiteY5" fmla="*/ 101094 h 134792"/>
                  <a:gd name="connsiteX6" fmla="*/ 0 w 3106336"/>
                  <a:gd name="connsiteY6" fmla="*/ 101094 h 134792"/>
                  <a:gd name="connsiteX7" fmla="*/ 0 w 3106336"/>
                  <a:gd name="connsiteY7" fmla="*/ 33698 h 13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6336" h="134792">
                    <a:moveTo>
                      <a:pt x="0" y="33698"/>
                    </a:moveTo>
                    <a:lnTo>
                      <a:pt x="2940466" y="33698"/>
                    </a:lnTo>
                    <a:lnTo>
                      <a:pt x="2940466" y="0"/>
                    </a:lnTo>
                    <a:lnTo>
                      <a:pt x="3106336" y="39260"/>
                    </a:lnTo>
                    <a:lnTo>
                      <a:pt x="2940466" y="134792"/>
                    </a:lnTo>
                    <a:lnTo>
                      <a:pt x="2940466" y="101094"/>
                    </a:lnTo>
                    <a:lnTo>
                      <a:pt x="0" y="101094"/>
                    </a:lnTo>
                    <a:lnTo>
                      <a:pt x="0" y="33698"/>
                    </a:lnTo>
                    <a:close/>
                  </a:path>
                </a:pathLst>
              </a:custGeom>
              <a:gradFill flip="none" rotWithShape="1">
                <a:gsLst>
                  <a:gs pos="25000">
                    <a:srgbClr val="00A5A9"/>
                  </a:gs>
                  <a:gs pos="99000">
                    <a:schemeClr val="accent2"/>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pPr>
                <a:endParaRPr lang="zh-CN" altLang="en-US" sz="2600">
                  <a:latin typeface="微软雅黑" panose="020B0503020204020204" charset="-122"/>
                  <a:ea typeface="微软雅黑" panose="020B0503020204020204" charset="-122"/>
                  <a:cs typeface="+mn-ea"/>
                  <a:sym typeface="+mn-lt"/>
                </a:endParaRPr>
              </a:p>
            </p:txBody>
          </p:sp>
          <p:cxnSp>
            <p:nvCxnSpPr>
              <p:cNvPr id="95" name="直接连接符 94"/>
              <p:cNvCxnSpPr/>
              <p:nvPr>
                <p:custDataLst>
                  <p:tags r:id="rId35"/>
                </p:custDataLst>
              </p:nvPr>
            </p:nvCxnSpPr>
            <p:spPr>
              <a:xfrm flipV="1">
                <a:off x="3833813" y="3972563"/>
                <a:ext cx="416222" cy="51847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1" name="组合 110"/>
            <p:cNvGrpSpPr/>
            <p:nvPr>
              <p:custDataLst>
                <p:tags r:id="rId36"/>
              </p:custDataLst>
            </p:nvPr>
          </p:nvGrpSpPr>
          <p:grpSpPr>
            <a:xfrm>
              <a:off x="2482" y="4882"/>
              <a:ext cx="1937" cy="3780"/>
              <a:chOff x="4307250" y="2373328"/>
              <a:chExt cx="1339722" cy="2672094"/>
            </a:xfrm>
          </p:grpSpPr>
          <p:sp>
            <p:nvSpPr>
              <p:cNvPr id="16" name="TextBox 27"/>
              <p:cNvSpPr txBox="1"/>
              <p:nvPr>
                <p:custDataLst>
                  <p:tags r:id="rId37"/>
                </p:custDataLst>
              </p:nvPr>
            </p:nvSpPr>
            <p:spPr>
              <a:xfrm rot="18465658">
                <a:off x="4078890" y="3961492"/>
                <a:ext cx="1133840" cy="677121"/>
              </a:xfrm>
              <a:prstGeom prst="rect">
                <a:avLst/>
              </a:prstGeom>
              <a:noFill/>
            </p:spPr>
            <p:txBody>
              <a:bodyPr wrap="square" rtlCol="0">
                <a:spAutoFit/>
              </a:bodyPr>
              <a:lstStyle/>
              <a:p>
                <a:pPr algn="ctr">
                  <a:lnSpc>
                    <a:spcPct val="120000"/>
                  </a:lnSpc>
                </a:pPr>
                <a:r>
                  <a:rPr lang="zh-CN" altLang="en-US" sz="2600" b="1">
                    <a:latin typeface="微软雅黑" panose="020B0503020204020204" charset="-122"/>
                    <a:ea typeface="微软雅黑" panose="020B0503020204020204" charset="-122"/>
                    <a:cs typeface="+mn-ea"/>
                    <a:sym typeface="+mn-lt"/>
                  </a:rPr>
                  <a:t>熔化</a:t>
                </a:r>
                <a:endParaRPr lang="zh-CN" altLang="en-US" sz="2600" b="1">
                  <a:latin typeface="微软雅黑" panose="020B0503020204020204" charset="-122"/>
                  <a:ea typeface="微软雅黑" panose="020B0503020204020204" charset="-122"/>
                  <a:cs typeface="+mn-ea"/>
                  <a:sym typeface="+mn-lt"/>
                </a:endParaRPr>
              </a:p>
            </p:txBody>
          </p:sp>
          <p:sp>
            <p:nvSpPr>
              <p:cNvPr id="23" name="TextBox 34"/>
              <p:cNvSpPr txBox="1"/>
              <p:nvPr>
                <p:custDataLst>
                  <p:tags r:id="rId38"/>
                </p:custDataLst>
              </p:nvPr>
            </p:nvSpPr>
            <p:spPr>
              <a:xfrm rot="18498512">
                <a:off x="4694385" y="3031078"/>
                <a:ext cx="1342370" cy="562804"/>
              </a:xfrm>
              <a:prstGeom prst="rect">
                <a:avLst/>
              </a:prstGeom>
              <a:noFill/>
            </p:spPr>
            <p:txBody>
              <a:bodyPr wrap="square" rtlCol="0">
                <a:spAutoFit/>
              </a:bodyPr>
              <a:lstStyle/>
              <a:p>
                <a:pPr algn="ctr">
                  <a:lnSpc>
                    <a:spcPct val="120000"/>
                  </a:lnSpc>
                </a:pP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r>
                  <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rPr>
                  <a:t>吸热</a:t>
                </a: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endPar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endParaRPr>
              </a:p>
            </p:txBody>
          </p:sp>
          <p:sp>
            <p:nvSpPr>
              <p:cNvPr id="56" name="MH_Other_5"/>
              <p:cNvSpPr/>
              <p:nvPr>
                <p:custDataLst>
                  <p:tags r:id="rId39"/>
                </p:custDataLst>
              </p:nvPr>
            </p:nvSpPr>
            <p:spPr>
              <a:xfrm rot="18514964" flipH="1">
                <a:off x="3379631" y="3666770"/>
                <a:ext cx="2672094" cy="85210"/>
              </a:xfrm>
              <a:custGeom>
                <a:avLst/>
                <a:gdLst>
                  <a:gd name="connsiteX0" fmla="*/ 0 w 3106336"/>
                  <a:gd name="connsiteY0" fmla="*/ 33698 h 134792"/>
                  <a:gd name="connsiteX1" fmla="*/ 2940466 w 3106336"/>
                  <a:gd name="connsiteY1" fmla="*/ 33698 h 134792"/>
                  <a:gd name="connsiteX2" fmla="*/ 2940466 w 3106336"/>
                  <a:gd name="connsiteY2" fmla="*/ 0 h 134792"/>
                  <a:gd name="connsiteX3" fmla="*/ 3106336 w 3106336"/>
                  <a:gd name="connsiteY3" fmla="*/ 39260 h 134792"/>
                  <a:gd name="connsiteX4" fmla="*/ 2940466 w 3106336"/>
                  <a:gd name="connsiteY4" fmla="*/ 134792 h 134792"/>
                  <a:gd name="connsiteX5" fmla="*/ 2940466 w 3106336"/>
                  <a:gd name="connsiteY5" fmla="*/ 101094 h 134792"/>
                  <a:gd name="connsiteX6" fmla="*/ 0 w 3106336"/>
                  <a:gd name="connsiteY6" fmla="*/ 101094 h 134792"/>
                  <a:gd name="connsiteX7" fmla="*/ 0 w 3106336"/>
                  <a:gd name="connsiteY7" fmla="*/ 33698 h 13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6336" h="134792">
                    <a:moveTo>
                      <a:pt x="0" y="33698"/>
                    </a:moveTo>
                    <a:lnTo>
                      <a:pt x="2940466" y="33698"/>
                    </a:lnTo>
                    <a:lnTo>
                      <a:pt x="2940466" y="0"/>
                    </a:lnTo>
                    <a:lnTo>
                      <a:pt x="3106336" y="39260"/>
                    </a:lnTo>
                    <a:lnTo>
                      <a:pt x="2940466" y="134792"/>
                    </a:lnTo>
                    <a:lnTo>
                      <a:pt x="2940466" y="101094"/>
                    </a:lnTo>
                    <a:lnTo>
                      <a:pt x="0" y="101094"/>
                    </a:lnTo>
                    <a:lnTo>
                      <a:pt x="0" y="33698"/>
                    </a:lnTo>
                    <a:close/>
                  </a:path>
                </a:pathLst>
              </a:custGeom>
              <a:gradFill flip="none" rotWithShape="1">
                <a:gsLst>
                  <a:gs pos="25000">
                    <a:srgbClr val="00A5A9"/>
                  </a:gs>
                  <a:gs pos="99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endParaRPr lang="zh-CN" altLang="en-US" sz="2600">
                  <a:latin typeface="微软雅黑" panose="020B0503020204020204" charset="-122"/>
                  <a:ea typeface="微软雅黑" panose="020B0503020204020204" charset="-122"/>
                  <a:cs typeface="+mn-ea"/>
                  <a:sym typeface="+mn-lt"/>
                </a:endParaRPr>
              </a:p>
            </p:txBody>
          </p:sp>
          <p:cxnSp>
            <p:nvCxnSpPr>
              <p:cNvPr id="101" name="直接连接符 100"/>
              <p:cNvCxnSpPr/>
              <p:nvPr>
                <p:custDataLst>
                  <p:tags r:id="rId40"/>
                </p:custDataLst>
              </p:nvPr>
            </p:nvCxnSpPr>
            <p:spPr>
              <a:xfrm flipV="1">
                <a:off x="5076773" y="2745581"/>
                <a:ext cx="416771" cy="51203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2" name="组合 111"/>
            <p:cNvGrpSpPr/>
            <p:nvPr>
              <p:custDataLst>
                <p:tags r:id="rId41"/>
              </p:custDataLst>
            </p:nvPr>
          </p:nvGrpSpPr>
          <p:grpSpPr>
            <a:xfrm>
              <a:off x="5930" y="4831"/>
              <a:ext cx="1875" cy="3625"/>
              <a:chOff x="6691636" y="2337755"/>
              <a:chExt cx="1296087" cy="2563325"/>
            </a:xfrm>
          </p:grpSpPr>
          <p:sp>
            <p:nvSpPr>
              <p:cNvPr id="17" name="TextBox 28"/>
              <p:cNvSpPr txBox="1"/>
              <p:nvPr>
                <p:custDataLst>
                  <p:tags r:id="rId42"/>
                </p:custDataLst>
              </p:nvPr>
            </p:nvSpPr>
            <p:spPr>
              <a:xfrm rot="3126021">
                <a:off x="6524722" y="3183723"/>
                <a:ext cx="981948" cy="648121"/>
              </a:xfrm>
              <a:prstGeom prst="rect">
                <a:avLst/>
              </a:prstGeom>
              <a:noFill/>
            </p:spPr>
            <p:txBody>
              <a:bodyPr wrap="square" rtlCol="0">
                <a:spAutoFit/>
              </a:bodyPr>
              <a:lstStyle/>
              <a:p>
                <a:pPr algn="ctr">
                  <a:lnSpc>
                    <a:spcPct val="120000"/>
                  </a:lnSpc>
                </a:pPr>
                <a:r>
                  <a:rPr lang="zh-CN" altLang="en-US" sz="2600" b="1">
                    <a:latin typeface="微软雅黑" panose="020B0503020204020204" charset="-122"/>
                    <a:ea typeface="微软雅黑" panose="020B0503020204020204" charset="-122"/>
                    <a:cs typeface="+mn-ea"/>
                    <a:sym typeface="+mn-lt"/>
                  </a:rPr>
                  <a:t>升华</a:t>
                </a:r>
                <a:endParaRPr lang="zh-CN" altLang="en-US" sz="2600" b="1">
                  <a:latin typeface="微软雅黑" panose="020B0503020204020204" charset="-122"/>
                  <a:ea typeface="微软雅黑" panose="020B0503020204020204" charset="-122"/>
                  <a:cs typeface="+mn-ea"/>
                  <a:sym typeface="+mn-lt"/>
                </a:endParaRPr>
              </a:p>
            </p:txBody>
          </p:sp>
          <p:sp>
            <p:nvSpPr>
              <p:cNvPr id="24" name="TextBox 35"/>
              <p:cNvSpPr txBox="1"/>
              <p:nvPr>
                <p:custDataLst>
                  <p:tags r:id="rId43"/>
                </p:custDataLst>
              </p:nvPr>
            </p:nvSpPr>
            <p:spPr>
              <a:xfrm rot="3029629">
                <a:off x="7017004" y="3930361"/>
                <a:ext cx="1282400" cy="659037"/>
              </a:xfrm>
              <a:prstGeom prst="rect">
                <a:avLst/>
              </a:prstGeom>
              <a:noFill/>
            </p:spPr>
            <p:txBody>
              <a:bodyPr wrap="square" rtlCol="0">
                <a:spAutoFit/>
              </a:bodyPr>
              <a:lstStyle/>
              <a:p>
                <a:pPr algn="ctr">
                  <a:lnSpc>
                    <a:spcPct val="120000"/>
                  </a:lnSpc>
                </a:pP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r>
                  <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rPr>
                  <a:t>吸热</a:t>
                </a: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endPar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endParaRPr>
              </a:p>
            </p:txBody>
          </p:sp>
          <p:sp>
            <p:nvSpPr>
              <p:cNvPr id="83" name="MH_Other_5"/>
              <p:cNvSpPr/>
              <p:nvPr>
                <p:custDataLst>
                  <p:tags r:id="rId44"/>
                </p:custDataLst>
              </p:nvPr>
            </p:nvSpPr>
            <p:spPr>
              <a:xfrm rot="3085035">
                <a:off x="6238171" y="3565905"/>
                <a:ext cx="2541510" cy="85210"/>
              </a:xfrm>
              <a:custGeom>
                <a:avLst/>
                <a:gdLst>
                  <a:gd name="connsiteX0" fmla="*/ 0 w 3106336"/>
                  <a:gd name="connsiteY0" fmla="*/ 33698 h 134792"/>
                  <a:gd name="connsiteX1" fmla="*/ 2940466 w 3106336"/>
                  <a:gd name="connsiteY1" fmla="*/ 33698 h 134792"/>
                  <a:gd name="connsiteX2" fmla="*/ 2940466 w 3106336"/>
                  <a:gd name="connsiteY2" fmla="*/ 0 h 134792"/>
                  <a:gd name="connsiteX3" fmla="*/ 3106336 w 3106336"/>
                  <a:gd name="connsiteY3" fmla="*/ 39260 h 134792"/>
                  <a:gd name="connsiteX4" fmla="*/ 2940466 w 3106336"/>
                  <a:gd name="connsiteY4" fmla="*/ 134792 h 134792"/>
                  <a:gd name="connsiteX5" fmla="*/ 2940466 w 3106336"/>
                  <a:gd name="connsiteY5" fmla="*/ 101094 h 134792"/>
                  <a:gd name="connsiteX6" fmla="*/ 0 w 3106336"/>
                  <a:gd name="connsiteY6" fmla="*/ 101094 h 134792"/>
                  <a:gd name="connsiteX7" fmla="*/ 0 w 3106336"/>
                  <a:gd name="connsiteY7" fmla="*/ 33698 h 13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6336" h="134792">
                    <a:moveTo>
                      <a:pt x="0" y="33698"/>
                    </a:moveTo>
                    <a:lnTo>
                      <a:pt x="2940466" y="33698"/>
                    </a:lnTo>
                    <a:lnTo>
                      <a:pt x="2940466" y="0"/>
                    </a:lnTo>
                    <a:lnTo>
                      <a:pt x="3106336" y="39260"/>
                    </a:lnTo>
                    <a:lnTo>
                      <a:pt x="2940466" y="134792"/>
                    </a:lnTo>
                    <a:lnTo>
                      <a:pt x="2940466" y="101094"/>
                    </a:lnTo>
                    <a:lnTo>
                      <a:pt x="0" y="101094"/>
                    </a:lnTo>
                    <a:lnTo>
                      <a:pt x="0" y="33698"/>
                    </a:lnTo>
                    <a:close/>
                  </a:path>
                </a:pathLst>
              </a:custGeom>
              <a:gradFill flip="none" rotWithShape="1">
                <a:gsLst>
                  <a:gs pos="25000">
                    <a:srgbClr val="00A5A9"/>
                  </a:gs>
                  <a:gs pos="99000">
                    <a:srgbClr val="00B05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endParaRPr lang="zh-CN" altLang="en-US" sz="2600">
                  <a:latin typeface="微软雅黑" panose="020B0503020204020204" charset="-122"/>
                  <a:ea typeface="微软雅黑" panose="020B0503020204020204" charset="-122"/>
                  <a:cs typeface="+mn-ea"/>
                  <a:sym typeface="+mn-lt"/>
                </a:endParaRPr>
              </a:p>
            </p:txBody>
          </p:sp>
          <p:cxnSp>
            <p:nvCxnSpPr>
              <p:cNvPr id="107" name="直接连接符 106"/>
              <p:cNvCxnSpPr/>
              <p:nvPr>
                <p:custDataLst>
                  <p:tags r:id="rId45"/>
                </p:custDataLst>
              </p:nvPr>
            </p:nvCxnSpPr>
            <p:spPr>
              <a:xfrm>
                <a:off x="6775095" y="2699081"/>
                <a:ext cx="344843" cy="427500"/>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3" name="组合 112"/>
            <p:cNvGrpSpPr/>
            <p:nvPr>
              <p:custDataLst>
                <p:tags r:id="rId46"/>
              </p:custDataLst>
            </p:nvPr>
          </p:nvGrpSpPr>
          <p:grpSpPr>
            <a:xfrm>
              <a:off x="6689" y="4660"/>
              <a:ext cx="1974" cy="3582"/>
              <a:chOff x="7216070" y="2216627"/>
              <a:chExt cx="1365261" cy="2532422"/>
            </a:xfrm>
          </p:grpSpPr>
          <p:sp>
            <p:nvSpPr>
              <p:cNvPr id="8" name="TextBox 26"/>
              <p:cNvSpPr txBox="1"/>
              <p:nvPr>
                <p:custDataLst>
                  <p:tags r:id="rId47"/>
                </p:custDataLst>
              </p:nvPr>
            </p:nvSpPr>
            <p:spPr>
              <a:xfrm rot="3022896">
                <a:off x="6993225" y="2669499"/>
                <a:ext cx="1124663" cy="678974"/>
              </a:xfrm>
              <a:prstGeom prst="rect">
                <a:avLst/>
              </a:prstGeom>
              <a:noFill/>
            </p:spPr>
            <p:txBody>
              <a:bodyPr wrap="square" rtlCol="0">
                <a:spAutoFit/>
              </a:bodyPr>
              <a:lstStyle/>
              <a:p>
                <a:pPr algn="ctr">
                  <a:lnSpc>
                    <a:spcPct val="120000"/>
                  </a:lnSpc>
                </a:pPr>
                <a:r>
                  <a:rPr lang="zh-CN" altLang="en-US" sz="2600" b="1">
                    <a:latin typeface="微软雅黑" panose="020B0503020204020204" charset="-122"/>
                    <a:ea typeface="微软雅黑" panose="020B0503020204020204" charset="-122"/>
                    <a:cs typeface="+mn-ea"/>
                    <a:sym typeface="+mn-lt"/>
                  </a:rPr>
                  <a:t>凝华</a:t>
                </a:r>
                <a:endParaRPr lang="zh-CN" altLang="en-US" sz="2600" b="1">
                  <a:latin typeface="微软雅黑" panose="020B0503020204020204" charset="-122"/>
                  <a:ea typeface="微软雅黑" panose="020B0503020204020204" charset="-122"/>
                  <a:cs typeface="+mn-ea"/>
                  <a:sym typeface="+mn-lt"/>
                </a:endParaRPr>
              </a:p>
            </p:txBody>
          </p:sp>
          <p:sp>
            <p:nvSpPr>
              <p:cNvPr id="22" name="TextBox 33"/>
              <p:cNvSpPr txBox="1"/>
              <p:nvPr>
                <p:custDataLst>
                  <p:tags r:id="rId48"/>
                </p:custDataLst>
              </p:nvPr>
            </p:nvSpPr>
            <p:spPr>
              <a:xfrm rot="3069420">
                <a:off x="7592624" y="3458480"/>
                <a:ext cx="1316937" cy="660477"/>
              </a:xfrm>
              <a:prstGeom prst="rect">
                <a:avLst/>
              </a:prstGeom>
              <a:noFill/>
            </p:spPr>
            <p:txBody>
              <a:bodyPr wrap="square" rtlCol="0">
                <a:spAutoFit/>
              </a:bodyPr>
              <a:lstStyle/>
              <a:p>
                <a:pPr algn="ctr">
                  <a:lnSpc>
                    <a:spcPct val="120000"/>
                  </a:lnSpc>
                </a:pP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r>
                  <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rPr>
                  <a:t>放热</a:t>
                </a:r>
                <a:r>
                  <a:rPr lang="en-US" altLang="zh-CN" sz="2600" b="1">
                    <a:solidFill>
                      <a:srgbClr val="FF0000"/>
                    </a:solidFill>
                    <a:latin typeface="微软雅黑" panose="020B0503020204020204" charset="-122"/>
                    <a:ea typeface="微软雅黑" panose="020B0503020204020204" charset="-122"/>
                    <a:cs typeface="微软雅黑" panose="020B0503020204020204" charset="-122"/>
                    <a:sym typeface="+mn-lt"/>
                  </a:rPr>
                  <a:t>)</a:t>
                </a:r>
                <a:endParaRPr lang="zh-CN" altLang="en-US" sz="2600" b="1">
                  <a:solidFill>
                    <a:srgbClr val="FF0000"/>
                  </a:solidFill>
                  <a:latin typeface="微软雅黑" panose="020B0503020204020204" charset="-122"/>
                  <a:ea typeface="微软雅黑" panose="020B0503020204020204" charset="-122"/>
                  <a:cs typeface="微软雅黑" panose="020B0503020204020204" charset="-122"/>
                  <a:sym typeface="+mn-lt"/>
                </a:endParaRPr>
              </a:p>
            </p:txBody>
          </p:sp>
          <p:sp>
            <p:nvSpPr>
              <p:cNvPr id="82" name="MH_Other_4"/>
              <p:cNvSpPr/>
              <p:nvPr>
                <p:custDataLst>
                  <p:tags r:id="rId49"/>
                </p:custDataLst>
              </p:nvPr>
            </p:nvSpPr>
            <p:spPr>
              <a:xfrm rot="3085035" flipH="1">
                <a:off x="6403780" y="3439556"/>
                <a:ext cx="2532422" cy="86563"/>
              </a:xfrm>
              <a:custGeom>
                <a:avLst/>
                <a:gdLst>
                  <a:gd name="connsiteX0" fmla="*/ 0 w 3106336"/>
                  <a:gd name="connsiteY0" fmla="*/ 33698 h 134792"/>
                  <a:gd name="connsiteX1" fmla="*/ 2940466 w 3106336"/>
                  <a:gd name="connsiteY1" fmla="*/ 33698 h 134792"/>
                  <a:gd name="connsiteX2" fmla="*/ 2940466 w 3106336"/>
                  <a:gd name="connsiteY2" fmla="*/ 0 h 134792"/>
                  <a:gd name="connsiteX3" fmla="*/ 3106336 w 3106336"/>
                  <a:gd name="connsiteY3" fmla="*/ 39260 h 134792"/>
                  <a:gd name="connsiteX4" fmla="*/ 2940466 w 3106336"/>
                  <a:gd name="connsiteY4" fmla="*/ 134792 h 134792"/>
                  <a:gd name="connsiteX5" fmla="*/ 2940466 w 3106336"/>
                  <a:gd name="connsiteY5" fmla="*/ 101094 h 134792"/>
                  <a:gd name="connsiteX6" fmla="*/ 0 w 3106336"/>
                  <a:gd name="connsiteY6" fmla="*/ 101094 h 134792"/>
                  <a:gd name="connsiteX7" fmla="*/ 0 w 3106336"/>
                  <a:gd name="connsiteY7" fmla="*/ 33698 h 13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6336" h="134792">
                    <a:moveTo>
                      <a:pt x="0" y="33698"/>
                    </a:moveTo>
                    <a:lnTo>
                      <a:pt x="2940466" y="33698"/>
                    </a:lnTo>
                    <a:lnTo>
                      <a:pt x="2940466" y="0"/>
                    </a:lnTo>
                    <a:lnTo>
                      <a:pt x="3106336" y="39260"/>
                    </a:lnTo>
                    <a:lnTo>
                      <a:pt x="2940466" y="134792"/>
                    </a:lnTo>
                    <a:lnTo>
                      <a:pt x="2940466" y="101094"/>
                    </a:lnTo>
                    <a:lnTo>
                      <a:pt x="0" y="101094"/>
                    </a:lnTo>
                    <a:lnTo>
                      <a:pt x="0" y="33698"/>
                    </a:lnTo>
                    <a:close/>
                  </a:path>
                </a:pathLst>
              </a:custGeom>
              <a:gradFill flip="none" rotWithShape="1">
                <a:gsLst>
                  <a:gs pos="25000">
                    <a:srgbClr val="00A5A9"/>
                  </a:gs>
                  <a:gs pos="99000">
                    <a:srgbClr val="00B05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pPr>
                <a:endParaRPr lang="zh-CN" altLang="en-US" sz="2600">
                  <a:latin typeface="微软雅黑" panose="020B0503020204020204" charset="-122"/>
                  <a:ea typeface="微软雅黑" panose="020B0503020204020204" charset="-122"/>
                  <a:cs typeface="+mn-ea"/>
                  <a:sym typeface="+mn-lt"/>
                </a:endParaRPr>
              </a:p>
            </p:txBody>
          </p:sp>
          <p:cxnSp>
            <p:nvCxnSpPr>
              <p:cNvPr id="109" name="直接连接符 108"/>
              <p:cNvCxnSpPr/>
              <p:nvPr>
                <p:custDataLst>
                  <p:tags r:id="rId50"/>
                </p:custDataLst>
              </p:nvPr>
            </p:nvCxnSpPr>
            <p:spPr>
              <a:xfrm>
                <a:off x="8116021" y="4042338"/>
                <a:ext cx="344843" cy="427500"/>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sp>
        <p:nvSpPr>
          <p:cNvPr id="11" name="文本框 10"/>
          <p:cNvSpPr txBox="1"/>
          <p:nvPr>
            <p:custDataLst>
              <p:tags r:id="rId51"/>
            </p:custDataLst>
          </p:nvPr>
        </p:nvSpPr>
        <p:spPr>
          <a:xfrm>
            <a:off x="6826250" y="1623695"/>
            <a:ext cx="5053330" cy="2889885"/>
          </a:xfrm>
          <a:prstGeom prst="rect">
            <a:avLst/>
          </a:prstGeom>
          <a:noFill/>
        </p:spPr>
        <p:txBody>
          <a:bodyPr wrap="square" rtlCol="0" anchor="t">
            <a:spAutoFit/>
          </a:bodyPr>
          <a:lstStyle/>
          <a:p>
            <a:pPr>
              <a:lnSpc>
                <a:spcPct val="130000"/>
              </a:lnSpc>
            </a:pPr>
            <a:r>
              <a:rPr lang="en-US" altLang="zh-CN" sz="2800" b="1" kern="100">
                <a:latin typeface="微软雅黑" panose="020B0503020204020204" charset="-122"/>
                <a:ea typeface="微软雅黑" panose="020B0503020204020204" charset="-122"/>
                <a:cs typeface="微软雅黑" panose="020B0503020204020204" charset="-122"/>
                <a:sym typeface="+mn-lt"/>
              </a:rPr>
              <a:t>20</a:t>
            </a:r>
            <a:r>
              <a:rPr lang="zh-CN" altLang="zh-CN" sz="2800" b="1" kern="100">
                <a:latin typeface="微软雅黑" panose="020B0503020204020204" charset="-122"/>
                <a:ea typeface="微软雅黑" panose="020B0503020204020204" charset="-122"/>
                <a:cs typeface="微软雅黑" panose="020B0503020204020204" charset="-122"/>
                <a:sym typeface="+mn-lt"/>
              </a:rPr>
              <a:t>世纪前，人们以为</a:t>
            </a:r>
            <a:r>
              <a:rPr lang="zh-CN" altLang="zh-CN" sz="2800" b="1" kern="100">
                <a:solidFill>
                  <a:srgbClr val="FF0000"/>
                </a:solidFill>
                <a:latin typeface="微软雅黑" panose="020B0503020204020204" charset="-122"/>
                <a:ea typeface="微软雅黑" panose="020B0503020204020204" charset="-122"/>
                <a:cs typeface="微软雅黑" panose="020B0503020204020204" charset="-122"/>
                <a:sym typeface="+mn-lt"/>
              </a:rPr>
              <a:t>分子</a:t>
            </a:r>
            <a:r>
              <a:rPr lang="zh-CN" altLang="zh-CN" sz="2800" b="1" kern="100">
                <a:latin typeface="微软雅黑" panose="020B0503020204020204" charset="-122"/>
                <a:ea typeface="微软雅黑" panose="020B0503020204020204" charset="-122"/>
                <a:cs typeface="微软雅黑" panose="020B0503020204020204" charset="-122"/>
                <a:sym typeface="+mn-lt"/>
              </a:rPr>
              <a:t>是所有化学物质能够保持其性质的最小粒子，物质固、液、气三态的相互转化只是</a:t>
            </a:r>
            <a:r>
              <a:rPr lang="zh-CN" altLang="zh-CN" sz="2800" b="1" kern="100">
                <a:solidFill>
                  <a:srgbClr val="FF0000"/>
                </a:solidFill>
                <a:latin typeface="微软雅黑" panose="020B0503020204020204" charset="-122"/>
                <a:ea typeface="微软雅黑" panose="020B0503020204020204" charset="-122"/>
                <a:cs typeface="微软雅黑" panose="020B0503020204020204" charset="-122"/>
                <a:sym typeface="+mn-lt"/>
              </a:rPr>
              <a:t>分子间距离</a:t>
            </a:r>
            <a:r>
              <a:rPr lang="zh-CN" altLang="zh-CN" sz="2800" b="1" kern="100">
                <a:latin typeface="微软雅黑" panose="020B0503020204020204" charset="-122"/>
                <a:ea typeface="微软雅黑" panose="020B0503020204020204" charset="-122"/>
                <a:cs typeface="微软雅黑" panose="020B0503020204020204" charset="-122"/>
                <a:sym typeface="+mn-lt"/>
              </a:rPr>
              <a:t>发生了变化。</a:t>
            </a:r>
            <a:endParaRPr lang="zh-CN" altLang="zh-CN" sz="2800" b="1" kern="100">
              <a:latin typeface="微软雅黑" panose="020B0503020204020204" charset="-122"/>
              <a:ea typeface="微软雅黑" panose="020B0503020204020204" charset="-122"/>
              <a:cs typeface="微软雅黑" panose="020B0503020204020204" charset="-122"/>
              <a:sym typeface="+mn-lt"/>
            </a:endParaRPr>
          </a:p>
        </p:txBody>
      </p:sp>
      <p:sp>
        <p:nvSpPr>
          <p:cNvPr id="12" name="文本框 11"/>
          <p:cNvSpPr txBox="1"/>
          <p:nvPr>
            <p:custDataLst>
              <p:tags r:id="rId52"/>
            </p:custDataLst>
          </p:nvPr>
        </p:nvSpPr>
        <p:spPr>
          <a:xfrm>
            <a:off x="6826250" y="4574540"/>
            <a:ext cx="5041900" cy="1706880"/>
          </a:xfrm>
          <a:prstGeom prst="rect">
            <a:avLst/>
          </a:prstGeom>
          <a:noFill/>
        </p:spPr>
        <p:txBody>
          <a:bodyPr wrap="square" rtlCol="0" anchor="t">
            <a:spAutoFit/>
          </a:bodyPr>
          <a:lstStyle/>
          <a:p>
            <a:pPr indent="0" fontAlgn="auto">
              <a:lnSpc>
                <a:spcPct val="125000"/>
              </a:lnSpc>
            </a:pPr>
            <a:r>
              <a:rPr lang="zh-CN" altLang="en-US" sz="2800" b="1" smtClean="0">
                <a:latin typeface="微软雅黑" panose="020B0503020204020204" charset="-122"/>
                <a:ea typeface="微软雅黑" panose="020B0503020204020204" charset="-122"/>
                <a:sym typeface="+mn-lt"/>
              </a:rPr>
              <a:t>分子在固态只能</a:t>
            </a:r>
            <a:r>
              <a:rPr lang="zh-CN" altLang="en-US" sz="2800" b="1" smtClean="0">
                <a:solidFill>
                  <a:srgbClr val="FF0000"/>
                </a:solidFill>
                <a:latin typeface="微软雅黑" panose="020B0503020204020204" charset="-122"/>
                <a:ea typeface="微软雅黑" panose="020B0503020204020204" charset="-122"/>
                <a:sym typeface="+mn-lt"/>
              </a:rPr>
              <a:t>振动</a:t>
            </a:r>
            <a:r>
              <a:rPr lang="zh-CN" altLang="en-US" sz="2800" b="1" smtClean="0">
                <a:latin typeface="微软雅黑" panose="020B0503020204020204" charset="-122"/>
                <a:ea typeface="微软雅黑" panose="020B0503020204020204" charset="-122"/>
                <a:sym typeface="+mn-lt"/>
              </a:rPr>
              <a:t>，在气态能</a:t>
            </a:r>
            <a:r>
              <a:rPr lang="zh-CN" altLang="en-US" sz="2800" b="1" smtClean="0">
                <a:solidFill>
                  <a:srgbClr val="FF0000"/>
                </a:solidFill>
                <a:latin typeface="微软雅黑" panose="020B0503020204020204" charset="-122"/>
                <a:ea typeface="微软雅黑" panose="020B0503020204020204" charset="-122"/>
                <a:sym typeface="+mn-lt"/>
              </a:rPr>
              <a:t>自由移动</a:t>
            </a:r>
            <a:r>
              <a:rPr lang="zh-CN" altLang="en-US" sz="2800" b="1" smtClean="0">
                <a:latin typeface="微软雅黑" panose="020B0503020204020204" charset="-122"/>
                <a:ea typeface="微软雅黑" panose="020B0503020204020204" charset="-122"/>
                <a:sym typeface="+mn-lt"/>
              </a:rPr>
              <a:t>，在液态则介乎</a:t>
            </a:r>
            <a:r>
              <a:rPr lang="zh-CN" altLang="en-US" sz="2800" b="1" smtClean="0">
                <a:solidFill>
                  <a:srgbClr val="FF0000"/>
                </a:solidFill>
                <a:latin typeface="微软雅黑" panose="020B0503020204020204" charset="-122"/>
                <a:ea typeface="微软雅黑" panose="020B0503020204020204" charset="-122"/>
                <a:sym typeface="+mn-lt"/>
              </a:rPr>
              <a:t>二者之间</a:t>
            </a:r>
            <a:r>
              <a:rPr lang="zh-CN" altLang="en-US" sz="2800" b="1" smtClean="0">
                <a:latin typeface="微软雅黑" panose="020B0503020204020204" charset="-122"/>
                <a:ea typeface="微软雅黑" panose="020B0503020204020204" charset="-122"/>
                <a:sym typeface="+mn-lt"/>
              </a:rPr>
              <a:t>。</a:t>
            </a:r>
            <a:endParaRPr lang="zh-CN" altLang="en-US" sz="2800" b="1" smtClean="0">
              <a:latin typeface="微软雅黑" panose="020B0503020204020204" charset="-122"/>
              <a:ea typeface="微软雅黑" panose="020B0503020204020204" charset="-122"/>
              <a:sym typeface="+mn-lt"/>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p:tgtEl>
                                          <p:spTgt spid="68"/>
                                        </p:tgtEl>
                                        <p:attrNameLst>
                                          <p:attrName>ppt_y</p:attrName>
                                        </p:attrNameLst>
                                      </p:cBhvr>
                                      <p:tavLst>
                                        <p:tav tm="0">
                                          <p:val>
                                            <p:strVal val="#ppt_y+#ppt_h*1.125000"/>
                                          </p:val>
                                        </p:tav>
                                        <p:tav tm="100000">
                                          <p:val>
                                            <p:strVal val="#ppt_y"/>
                                          </p:val>
                                        </p:tav>
                                      </p:tavLst>
                                    </p:anim>
                                    <p:animEffect transition="in" filter="wipe(up)">
                                      <p:cBhvr>
                                        <p:cTn id="8" dur="500"/>
                                        <p:tgtEl>
                                          <p:spTgt spid="68"/>
                                        </p:tgtEl>
                                      </p:cBhvr>
                                    </p:animEffect>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in)">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000" fill="hold">
                                          <p:stCondLst>
                                            <p:cond delay="0"/>
                                          </p:stCondLst>
                                        </p:cTn>
                                        <p:tgtEl>
                                          <p:spTgt spid="61"/>
                                        </p:tgtEl>
                                        <p:attrNameLst>
                                          <p:attrName>style.visibility</p:attrName>
                                        </p:attrNameLst>
                                      </p:cBhvr>
                                      <p:to>
                                        <p:strVal val="visible"/>
                                      </p:to>
                                    </p:set>
                                    <p:animEffect transition="in" filter="box(in)">
                                      <p:cBhvr>
                                        <p:cTn id="18" dur="1000"/>
                                        <p:tgtEl>
                                          <p:spTgt spid="61"/>
                                        </p:tgtEl>
                                      </p:cBhvr>
                                    </p:animEffect>
                                  </p:childTnLst>
                                </p:cTn>
                              </p:par>
                              <p:par>
                                <p:cTn id="19" presetID="1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p:tgtEl>
                                          <p:spTgt spid="9"/>
                                        </p:tgtEl>
                                        <p:attrNameLst>
                                          <p:attrName>ppt_y</p:attrName>
                                        </p:attrNameLst>
                                      </p:cBhvr>
                                      <p:tavLst>
                                        <p:tav tm="0">
                                          <p:val>
                                            <p:strVal val="#ppt_y+#ppt_h*1.125000"/>
                                          </p:val>
                                        </p:tav>
                                        <p:tav tm="100000">
                                          <p:val>
                                            <p:strVal val="#ppt_y"/>
                                          </p:val>
                                        </p:tav>
                                      </p:tavLst>
                                    </p:anim>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1" grpId="0"/>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334962" y="873125"/>
            <a:ext cx="11522075" cy="3192145"/>
          </a:xfrm>
          <a:prstGeom prst="rect">
            <a:avLst/>
          </a:prstGeom>
          <a:noFill/>
        </p:spPr>
        <p:txBody>
          <a:bodyPr wrap="square">
            <a:spAutoFit/>
          </a:bodyPr>
          <a:lstStyle/>
          <a:p>
            <a:pPr algn="just" fontAlgn="ctr">
              <a:lnSpc>
                <a:spcPct val="120000"/>
              </a:lnSpc>
            </a:pP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5</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．科学研究表明，物质含有许多种聚集状态，下列关于物质聚集状态的描述</a:t>
            </a:r>
            <a:r>
              <a:rPr lang="zh-CN" altLang="zh-CN" sz="28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错误</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的是（</a:t>
            </a: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           </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marL="190500" algn="just" fontAlgn="ctr">
              <a:lnSpc>
                <a:spcPct val="120000"/>
              </a:lnSpc>
            </a:pP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A</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．等离子体的外观为气态</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marL="190500" algn="just" fontAlgn="ctr">
              <a:lnSpc>
                <a:spcPct val="120000"/>
              </a:lnSpc>
            </a:pP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B</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．液晶和液态是物质的两种聚集状态</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marL="190500" algn="just" fontAlgn="ctr">
              <a:lnSpc>
                <a:spcPct val="120000"/>
              </a:lnSpc>
            </a:pP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C</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．等离子体的基本构成粒子只有阴、阳离子</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marL="190500" algn="just" fontAlgn="ctr">
              <a:lnSpc>
                <a:spcPct val="120000"/>
              </a:lnSpc>
            </a:pP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D</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．离子液体是熔点不高的仅由离子组成的液体物质</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4" name="文本框 3"/>
          <p:cNvSpPr txBox="1"/>
          <p:nvPr>
            <p:custDataLst>
              <p:tags r:id="rId2"/>
            </p:custDataLst>
          </p:nvPr>
        </p:nvSpPr>
        <p:spPr>
          <a:xfrm>
            <a:off x="334963" y="4017137"/>
            <a:ext cx="11522074" cy="2308324"/>
          </a:xfrm>
          <a:prstGeom prst="rect">
            <a:avLst/>
          </a:prstGeom>
          <a:noFill/>
        </p:spPr>
        <p:txBody>
          <a:bodyPr wrap="square">
            <a:spAutoFit/>
          </a:bodyPr>
          <a:lstStyle/>
          <a:p>
            <a:pPr algn="just" fontAlgn="ctr">
              <a:lnSpc>
                <a:spcPct val="120000"/>
              </a:lnSpc>
            </a:pP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【答案】</a:t>
            </a: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C</a:t>
            </a:r>
            <a:endParaRPr lang="zh-CN" altLang="zh-CN" sz="20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algn="just" fontAlgn="ctr">
              <a:lnSpc>
                <a:spcPct val="120000"/>
              </a:lnSpc>
            </a:pP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【详解】</a:t>
            </a: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A</a:t>
            </a: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．等离子体是由电子、阳离子和电中性粒子</a:t>
            </a: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a:t>
            </a: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分子或原子</a:t>
            </a: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a:t>
            </a: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组成的整体上呈电中性的气态物质，故</a:t>
            </a: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A</a:t>
            </a: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正确，</a:t>
            </a:r>
            <a:endParaRPr lang="zh-CN" altLang="zh-CN" sz="20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algn="just" fontAlgn="ctr">
              <a:lnSpc>
                <a:spcPct val="120000"/>
              </a:lnSpc>
            </a:pP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B</a:t>
            </a: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．液晶是介于液态和晶态之间的物质状态，所以液晶和液态是不同的聚集状态，故</a:t>
            </a: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B</a:t>
            </a: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正确；</a:t>
            </a:r>
            <a:endParaRPr lang="zh-CN" altLang="zh-CN" sz="20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algn="just" fontAlgn="ctr">
              <a:lnSpc>
                <a:spcPct val="120000"/>
              </a:lnSpc>
            </a:pP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C</a:t>
            </a: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．等离子体由电子、阳离子和电中性的微粒构成，故</a:t>
            </a: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C</a:t>
            </a: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错误；</a:t>
            </a:r>
            <a:endParaRPr lang="zh-CN" altLang="zh-CN" sz="20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algn="just" fontAlgn="ctr">
              <a:lnSpc>
                <a:spcPct val="120000"/>
              </a:lnSpc>
            </a:pP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D</a:t>
            </a: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．离子液体是一种只由离子组成的液体，其熔点较低，以液态稳定存在，故</a:t>
            </a:r>
            <a:r>
              <a:rPr lang="en-US"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D</a:t>
            </a:r>
            <a:r>
              <a:rPr lang="zh-CN" altLang="zh-CN" sz="20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正确；</a:t>
            </a:r>
            <a:endParaRPr lang="zh-CN" altLang="zh-CN" sz="20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6" name="文本框 5"/>
          <p:cNvSpPr txBox="1"/>
          <p:nvPr>
            <p:custDataLst>
              <p:tags r:id="rId3"/>
            </p:custDataLst>
          </p:nvPr>
        </p:nvSpPr>
        <p:spPr>
          <a:xfrm>
            <a:off x="3131820" y="1424305"/>
            <a:ext cx="713105" cy="521970"/>
          </a:xfrm>
          <a:prstGeom prst="rect">
            <a:avLst/>
          </a:prstGeom>
          <a:noFill/>
        </p:spPr>
        <p:txBody>
          <a:bodyPr wrap="square" rtlCol="0">
            <a:spAutoFit/>
          </a:bodyPr>
          <a:lstStyle/>
          <a:p>
            <a:r>
              <a:rPr lang="en-US" altLang="zh-CN" sz="2800" b="1" smtClean="0">
                <a:solidFill>
                  <a:srgbClr val="FF0000"/>
                </a:solidFill>
                <a:latin typeface="微软雅黑" panose="020B0503020204020204" charset="-122"/>
                <a:ea typeface="微软雅黑" panose="020B0503020204020204" charset="-122"/>
              </a:rPr>
              <a:t>C</a:t>
            </a:r>
            <a:endParaRPr lang="en-US" altLang="zh-CN" sz="2800" b="1" smtClean="0">
              <a:solidFill>
                <a:srgbClr val="FF0000"/>
              </a:solidFill>
              <a:latin typeface="微软雅黑" panose="020B0503020204020204" charset="-122"/>
              <a:ea typeface="微软雅黑" panose="020B0503020204020204" charset="-122"/>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custDataLst>
              <p:tags r:id="rId1"/>
            </p:custDataLst>
          </p:nvPr>
        </p:nvSpPr>
        <p:spPr>
          <a:xfrm>
            <a:off x="556260" y="954405"/>
            <a:ext cx="10655300" cy="2059305"/>
          </a:xfrm>
          <a:prstGeom prst="rect">
            <a:avLst/>
          </a:prstGeom>
        </p:spPr>
        <p:txBody>
          <a:bodyPr wrap="square" lIns="121898" tIns="60948" rIns="121898" bIns="60948">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6</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zh-CN" sz="2800" b="1" kern="100" smtClean="0">
                <a:latin typeface="微软雅黑" panose="020B0503020204020204" charset="-122"/>
                <a:ea typeface="微软雅黑" panose="020B0503020204020204" charset="-122"/>
                <a:cs typeface="Times New Roman" panose="02020603050405020304" pitchFamily="18" charset="0"/>
              </a:rPr>
              <a:t>下列</a:t>
            </a:r>
            <a:r>
              <a:rPr lang="zh-CN" altLang="zh-CN" sz="2800" b="1" kern="100">
                <a:latin typeface="微软雅黑" panose="020B0503020204020204" charset="-122"/>
                <a:ea typeface="微软雅黑" panose="020B0503020204020204" charset="-122"/>
                <a:cs typeface="Times New Roman" panose="02020603050405020304" pitchFamily="18" charset="0"/>
              </a:rPr>
              <a:t>叙述不正确的</a:t>
            </a:r>
            <a:r>
              <a:rPr lang="zh-CN" altLang="zh-CN" sz="2800" b="1" kern="100" smtClean="0">
                <a:latin typeface="微软雅黑" panose="020B0503020204020204" charset="-122"/>
                <a:ea typeface="微软雅黑" panose="020B0503020204020204" charset="-122"/>
                <a:cs typeface="Times New Roman" panose="02020603050405020304" pitchFamily="18" charset="0"/>
              </a:rPr>
              <a:t>是</a:t>
            </a:r>
            <a:r>
              <a:rPr lang="zh-CN" altLang="en-US" sz="2800" b="1" kern="100" smtClean="0">
                <a:latin typeface="微软雅黑" panose="020B0503020204020204" charset="-122"/>
                <a:ea typeface="微软雅黑" panose="020B0503020204020204" charset="-122"/>
                <a:cs typeface="Times New Roman" panose="02020603050405020304" pitchFamily="18" charset="0"/>
              </a:rPr>
              <a:t>（       ）</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A</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zh-CN" sz="2800" b="1" kern="100" smtClean="0">
                <a:latin typeface="微软雅黑" panose="020B0503020204020204" charset="-122"/>
                <a:ea typeface="微软雅黑" panose="020B0503020204020204" charset="-122"/>
                <a:cs typeface="Times New Roman" panose="02020603050405020304" pitchFamily="18" charset="0"/>
              </a:rPr>
              <a:t>食盐</a:t>
            </a:r>
            <a:r>
              <a:rPr lang="zh-CN" altLang="zh-CN" sz="2800" b="1" kern="100">
                <a:latin typeface="微软雅黑" panose="020B0503020204020204" charset="-122"/>
                <a:ea typeface="微软雅黑" panose="020B0503020204020204" charset="-122"/>
                <a:cs typeface="Times New Roman" panose="02020603050405020304" pitchFamily="18" charset="0"/>
              </a:rPr>
              <a:t>粉末为</a:t>
            </a:r>
            <a:r>
              <a:rPr lang="zh-CN" altLang="zh-CN" sz="2800" b="1" kern="100" smtClean="0">
                <a:latin typeface="微软雅黑" panose="020B0503020204020204" charset="-122"/>
                <a:ea typeface="微软雅黑" panose="020B0503020204020204" charset="-122"/>
                <a:cs typeface="Times New Roman" panose="02020603050405020304" pitchFamily="18" charset="0"/>
              </a:rPr>
              <a:t>晶体</a:t>
            </a:r>
            <a:r>
              <a:rPr lang="en-US" altLang="zh-CN" sz="2800" b="1" kern="100" smtClean="0">
                <a:latin typeface="微软雅黑" panose="020B0503020204020204" charset="-122"/>
                <a:ea typeface="微软雅黑" panose="020B0503020204020204" charset="-122"/>
                <a:cs typeface="Times New Roman" panose="02020603050405020304" pitchFamily="18" charset="0"/>
              </a:rPr>
              <a:t>                    </a:t>
            </a:r>
            <a:r>
              <a:rPr lang="en-US" altLang="zh-CN" sz="2800" b="1" kern="100" smtClean="0">
                <a:latin typeface="微软雅黑" panose="020B0503020204020204" charset="-122"/>
                <a:ea typeface="微软雅黑" panose="020B0503020204020204" charset="-122"/>
                <a:cs typeface="Courier New" panose="02070309020205020404" pitchFamily="49" charset="0"/>
              </a:rPr>
              <a:t>B</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zh-CN" sz="2800" b="1" kern="100" smtClean="0">
                <a:latin typeface="微软雅黑" panose="020B0503020204020204" charset="-122"/>
                <a:ea typeface="微软雅黑" panose="020B0503020204020204" charset="-122"/>
                <a:cs typeface="Times New Roman" panose="02020603050405020304" pitchFamily="18" charset="0"/>
              </a:rPr>
              <a:t>液体与晶体混合物叫液晶</a:t>
            </a:r>
            <a:endParaRPr lang="zh-CN" altLang="zh-CN" sz="2800" b="1" kern="100" smtClean="0">
              <a:latin typeface="微软雅黑" panose="020B0503020204020204" charset="-122"/>
              <a:ea typeface="微软雅黑" panose="020B0503020204020204" charset="-122"/>
              <a:cs typeface="Courier New" panose="02070309020205020404" pitchFamily="49" charset="0"/>
            </a:endParaRPr>
          </a:p>
          <a:p>
            <a:pPr>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C</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zh-CN" sz="2800" b="1" kern="100" smtClean="0">
                <a:latin typeface="微软雅黑" panose="020B0503020204020204" charset="-122"/>
                <a:ea typeface="微软雅黑" panose="020B0503020204020204" charset="-122"/>
                <a:cs typeface="Times New Roman" panose="02020603050405020304" pitchFamily="18" charset="0"/>
              </a:rPr>
              <a:t>运用</a:t>
            </a:r>
            <a:r>
              <a:rPr lang="zh-CN" altLang="zh-CN" sz="2800" b="1" kern="100">
                <a:latin typeface="微软雅黑" panose="020B0503020204020204" charset="-122"/>
                <a:ea typeface="微软雅黑" panose="020B0503020204020204" charset="-122"/>
                <a:cs typeface="Times New Roman" panose="02020603050405020304" pitchFamily="18" charset="0"/>
              </a:rPr>
              <a:t>等离子束切割</a:t>
            </a:r>
            <a:r>
              <a:rPr lang="zh-CN" altLang="zh-CN" sz="2800" b="1" kern="100" smtClean="0">
                <a:latin typeface="微软雅黑" panose="020B0503020204020204" charset="-122"/>
                <a:ea typeface="微软雅黑" panose="020B0503020204020204" charset="-122"/>
                <a:cs typeface="Times New Roman" panose="02020603050405020304" pitchFamily="18" charset="0"/>
              </a:rPr>
              <a:t>金属</a:t>
            </a:r>
            <a:r>
              <a:rPr lang="en-US" altLang="zh-CN" sz="2800" b="1" kern="100" smtClean="0">
                <a:latin typeface="微软雅黑" panose="020B0503020204020204" charset="-122"/>
                <a:ea typeface="微软雅黑" panose="020B0503020204020204" charset="-122"/>
                <a:cs typeface="Times New Roman" panose="02020603050405020304" pitchFamily="18" charset="0"/>
              </a:rPr>
              <a:t>           </a:t>
            </a:r>
            <a:r>
              <a:rPr lang="en-US" altLang="zh-CN" sz="2800" b="1" kern="100" smtClean="0">
                <a:latin typeface="微软雅黑" panose="020B0503020204020204" charset="-122"/>
                <a:ea typeface="微软雅黑" panose="020B0503020204020204" charset="-122"/>
                <a:cs typeface="Courier New" panose="02070309020205020404" pitchFamily="49" charset="0"/>
              </a:rPr>
              <a:t>D</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zh-CN" sz="2800" b="1" kern="100" smtClean="0">
                <a:latin typeface="微软雅黑" panose="020B0503020204020204" charset="-122"/>
                <a:ea typeface="微软雅黑" panose="020B0503020204020204" charset="-122"/>
                <a:cs typeface="Times New Roman" panose="02020603050405020304" pitchFamily="18" charset="0"/>
              </a:rPr>
              <a:t>等离子体的外观为气态</a:t>
            </a:r>
            <a:endParaRPr lang="zh-CN" altLang="zh-CN" sz="2800" b="1" kern="100" smtClean="0">
              <a:effectLst/>
              <a:latin typeface="微软雅黑" panose="020B0503020204020204" charset="-122"/>
              <a:ea typeface="微软雅黑" panose="020B0503020204020204" charset="-122"/>
              <a:cs typeface="Times New Roman" panose="02020603050405020304" pitchFamily="18" charset="0"/>
            </a:endParaRPr>
          </a:p>
        </p:txBody>
      </p:sp>
      <p:sp>
        <p:nvSpPr>
          <p:cNvPr id="13" name="文本框 12"/>
          <p:cNvSpPr txBox="1"/>
          <p:nvPr>
            <p:custDataLst>
              <p:tags r:id="rId2"/>
            </p:custDataLst>
          </p:nvPr>
        </p:nvSpPr>
        <p:spPr>
          <a:xfrm>
            <a:off x="4991735" y="1104265"/>
            <a:ext cx="445770" cy="521970"/>
          </a:xfrm>
          <a:prstGeom prst="rect">
            <a:avLst/>
          </a:prstGeom>
          <a:noFill/>
        </p:spPr>
        <p:txBody>
          <a:bodyPr wrap="square" rtlCol="0">
            <a:spAutoFit/>
          </a:bodyPr>
          <a:lstStyle/>
          <a:p>
            <a:r>
              <a:rPr lang="en-US" altLang="zh-CN" sz="2800" b="1" smtClean="0">
                <a:solidFill>
                  <a:srgbClr val="FF0000"/>
                </a:solidFill>
                <a:latin typeface="微软雅黑" panose="020B0503020204020204" charset="-122"/>
                <a:ea typeface="微软雅黑" panose="020B0503020204020204" charset="-122"/>
              </a:rPr>
              <a:t>B</a:t>
            </a:r>
            <a:endParaRPr lang="en-US" altLang="zh-CN" sz="2800" b="1" smtClean="0">
              <a:solidFill>
                <a:srgbClr val="FF0000"/>
              </a:solidFill>
              <a:latin typeface="微软雅黑" panose="020B0503020204020204" charset="-122"/>
              <a:ea typeface="微软雅黑" panose="020B0503020204020204" charset="-122"/>
            </a:endParaRPr>
          </a:p>
        </p:txBody>
      </p:sp>
      <p:sp>
        <p:nvSpPr>
          <p:cNvPr id="18" name="矩形 17"/>
          <p:cNvSpPr/>
          <p:nvPr>
            <p:custDataLst>
              <p:tags r:id="rId3"/>
            </p:custDataLst>
          </p:nvPr>
        </p:nvSpPr>
        <p:spPr>
          <a:xfrm>
            <a:off x="550545" y="3042920"/>
            <a:ext cx="11395710" cy="3352165"/>
          </a:xfrm>
          <a:prstGeom prst="rect">
            <a:avLst/>
          </a:prstGeom>
        </p:spPr>
        <p:txBody>
          <a:bodyPr wrap="square" lIns="121898" tIns="60948" rIns="121898" bIns="60948">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gn="just">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7</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zh-CN" sz="2800" b="1" kern="100" smtClean="0">
                <a:latin typeface="微软雅黑" panose="020B0503020204020204" charset="-122"/>
                <a:ea typeface="微软雅黑" panose="020B0503020204020204" charset="-122"/>
                <a:cs typeface="Times New Roman" panose="02020603050405020304" pitchFamily="18" charset="0"/>
              </a:rPr>
              <a:t>下列</a:t>
            </a:r>
            <a:r>
              <a:rPr lang="zh-CN" altLang="zh-CN" sz="2800" b="1" kern="100">
                <a:latin typeface="微软雅黑" panose="020B0503020204020204" charset="-122"/>
                <a:ea typeface="微软雅黑" panose="020B0503020204020204" charset="-122"/>
                <a:cs typeface="Times New Roman" panose="02020603050405020304" pitchFamily="18" charset="0"/>
              </a:rPr>
              <a:t>关于晶体的说法正确的</a:t>
            </a:r>
            <a:r>
              <a:rPr lang="zh-CN" altLang="zh-CN" sz="2800" b="1" kern="100" smtClean="0">
                <a:latin typeface="微软雅黑" panose="020B0503020204020204" charset="-122"/>
                <a:ea typeface="微软雅黑" panose="020B0503020204020204" charset="-122"/>
                <a:cs typeface="Times New Roman" panose="02020603050405020304" pitchFamily="18" charset="0"/>
              </a:rPr>
              <a:t>是</a:t>
            </a:r>
            <a:r>
              <a:rPr lang="zh-CN" altLang="en-US" sz="2800" b="1" kern="100" smtClean="0">
                <a:latin typeface="微软雅黑" panose="020B0503020204020204" charset="-122"/>
                <a:ea typeface="微软雅黑" panose="020B0503020204020204" charset="-122"/>
                <a:cs typeface="Times New Roman" panose="02020603050405020304" pitchFamily="18" charset="0"/>
              </a:rPr>
              <a:t>（      ）</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A</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zh-CN" sz="2800" b="1" kern="100" smtClean="0">
                <a:latin typeface="微软雅黑" panose="020B0503020204020204" charset="-122"/>
                <a:ea typeface="微软雅黑" panose="020B0503020204020204" charset="-122"/>
                <a:cs typeface="Times New Roman" panose="02020603050405020304" pitchFamily="18" charset="0"/>
              </a:rPr>
              <a:t>将</a:t>
            </a:r>
            <a:r>
              <a:rPr lang="zh-CN" altLang="zh-CN" sz="2800" b="1" kern="100">
                <a:latin typeface="微软雅黑" panose="020B0503020204020204" charset="-122"/>
                <a:ea typeface="微软雅黑" panose="020B0503020204020204" charset="-122"/>
                <a:cs typeface="Times New Roman" panose="02020603050405020304" pitchFamily="18" charset="0"/>
              </a:rPr>
              <a:t>饱和硫酸铜溶液降温，析出的固体不是晶体</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B</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zh-CN" sz="2800" b="1" kern="100" smtClean="0">
                <a:latin typeface="微软雅黑" panose="020B0503020204020204" charset="-122"/>
                <a:ea typeface="微软雅黑" panose="020B0503020204020204" charset="-122"/>
                <a:cs typeface="Times New Roman" panose="02020603050405020304" pitchFamily="18" charset="0"/>
              </a:rPr>
              <a:t>假</a:t>
            </a:r>
            <a:r>
              <a:rPr lang="zh-CN" altLang="zh-CN" sz="2800" b="1" kern="100">
                <a:latin typeface="微软雅黑" panose="020B0503020204020204" charset="-122"/>
                <a:ea typeface="微软雅黑" panose="020B0503020204020204" charset="-122"/>
                <a:cs typeface="Times New Roman" panose="02020603050405020304" pitchFamily="18" charset="0"/>
              </a:rPr>
              <a:t>宝石往往是玻璃仿造的，可以用划痕的方法鉴别宝石和玻璃制品</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C</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zh-CN" sz="2800" b="1" kern="100" smtClean="0">
                <a:latin typeface="微软雅黑" panose="020B0503020204020204" charset="-122"/>
                <a:ea typeface="微软雅黑" panose="020B0503020204020204" charset="-122"/>
                <a:cs typeface="Times New Roman" panose="02020603050405020304" pitchFamily="18" charset="0"/>
              </a:rPr>
              <a:t>石蜡</a:t>
            </a:r>
            <a:r>
              <a:rPr lang="zh-CN" altLang="zh-CN" sz="2800" b="1" kern="100">
                <a:latin typeface="微软雅黑" panose="020B0503020204020204" charset="-122"/>
                <a:ea typeface="微软雅黑" panose="020B0503020204020204" charset="-122"/>
                <a:cs typeface="Times New Roman" panose="02020603050405020304" pitchFamily="18" charset="0"/>
              </a:rPr>
              <a:t>是非晶体，但有固定的熔点</a:t>
            </a:r>
            <a:endParaRPr lang="zh-CN" altLang="zh-CN" sz="2800" b="1" kern="100">
              <a:latin typeface="微软雅黑" panose="020B0503020204020204" charset="-122"/>
              <a:ea typeface="微软雅黑" panose="020B0503020204020204" charset="-122"/>
              <a:cs typeface="Courier New" panose="02070309020205020404" pitchFamily="49" charset="0"/>
            </a:endParaRPr>
          </a:p>
          <a:p>
            <a:pPr algn="just">
              <a:lnSpc>
                <a:spcPct val="150000"/>
              </a:lnSpc>
              <a:spcAft>
                <a:spcPct val="0"/>
              </a:spcAft>
            </a:pPr>
            <a:r>
              <a:rPr lang="en-US" altLang="zh-CN" sz="2800" b="1" kern="100" smtClean="0">
                <a:latin typeface="微软雅黑" panose="020B0503020204020204" charset="-122"/>
                <a:ea typeface="微软雅黑" panose="020B0503020204020204" charset="-122"/>
                <a:cs typeface="Courier New" panose="02070309020205020404" pitchFamily="49" charset="0"/>
              </a:rPr>
              <a:t>D</a:t>
            </a:r>
            <a:r>
              <a:rPr lang="zh-CN" altLang="en-US" sz="2800" b="1" kern="100" smtClean="0">
                <a:latin typeface="微软雅黑" panose="020B0503020204020204" charset="-122"/>
                <a:ea typeface="微软雅黑" panose="020B0503020204020204" charset="-122"/>
                <a:cs typeface="Courier New" panose="02070309020205020404" pitchFamily="49" charset="0"/>
              </a:rPr>
              <a:t>、</a:t>
            </a:r>
            <a:r>
              <a:rPr lang="zh-CN" altLang="zh-CN" sz="2800" b="1" kern="100" smtClean="0">
                <a:latin typeface="微软雅黑" panose="020B0503020204020204" charset="-122"/>
                <a:ea typeface="微软雅黑" panose="020B0503020204020204" charset="-122"/>
                <a:cs typeface="Times New Roman" panose="02020603050405020304" pitchFamily="18" charset="0"/>
              </a:rPr>
              <a:t>蓝宝石</a:t>
            </a:r>
            <a:r>
              <a:rPr lang="zh-CN" altLang="zh-CN" sz="2800" b="1" kern="100">
                <a:latin typeface="微软雅黑" panose="020B0503020204020204" charset="-122"/>
                <a:ea typeface="微软雅黑" panose="020B0503020204020204" charset="-122"/>
                <a:cs typeface="Times New Roman" panose="02020603050405020304" pitchFamily="18" charset="0"/>
              </a:rPr>
              <a:t>在不同方向上的硬度一定相同</a:t>
            </a:r>
            <a:endParaRPr lang="zh-CN" altLang="zh-CN" sz="2800" b="1" kern="100">
              <a:effectLst/>
              <a:latin typeface="微软雅黑" panose="020B0503020204020204" charset="-122"/>
              <a:ea typeface="微软雅黑" panose="020B0503020204020204" charset="-122"/>
              <a:cs typeface="Times New Roman" panose="02020603050405020304" pitchFamily="18" charset="0"/>
            </a:endParaRPr>
          </a:p>
        </p:txBody>
      </p:sp>
      <p:sp>
        <p:nvSpPr>
          <p:cNvPr id="19" name="文本框 18"/>
          <p:cNvSpPr txBox="1"/>
          <p:nvPr>
            <p:custDataLst>
              <p:tags r:id="rId4"/>
            </p:custDataLst>
          </p:nvPr>
        </p:nvSpPr>
        <p:spPr>
          <a:xfrm>
            <a:off x="6296660" y="3187700"/>
            <a:ext cx="639445" cy="521970"/>
          </a:xfrm>
          <a:prstGeom prst="rect">
            <a:avLst/>
          </a:prstGeom>
          <a:noFill/>
        </p:spPr>
        <p:txBody>
          <a:bodyPr wrap="square" rtlCol="0">
            <a:spAutoFit/>
          </a:bodyPr>
          <a:lstStyle/>
          <a:p>
            <a:r>
              <a:rPr lang="en-US" altLang="zh-CN" sz="2800" b="1" smtClean="0">
                <a:solidFill>
                  <a:srgbClr val="FF0000"/>
                </a:solidFill>
                <a:latin typeface="微软雅黑" panose="020B0503020204020204" charset="-122"/>
                <a:ea typeface="微软雅黑" panose="020B0503020204020204" charset="-122"/>
              </a:rPr>
              <a:t>B</a:t>
            </a:r>
            <a:endParaRPr lang="en-US" altLang="zh-CN" sz="2800" b="1" smtClean="0">
              <a:solidFill>
                <a:srgbClr val="FF0000"/>
              </a:solidFill>
              <a:latin typeface="微软雅黑" panose="020B0503020204020204" charset="-122"/>
              <a:ea typeface="微软雅黑" panose="020B0503020204020204" charset="-122"/>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linds(horizont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晶体与非晶体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pic>
        <p:nvPicPr>
          <p:cNvPr id="2" name="1-如何在家种一块属于自己的晶体？工具几乎家家有，快来一起试试吧-480P 清晰-AVC">
            <a:hlinkClick r:id="" action="ppaction://media"/>
          </p:cNvPr>
          <p:cNvPicPr>
            <a:picLocks noChangeAspect="1"/>
          </p:cNvPicPr>
          <p:nvPr>
            <a:videoFile r:link="rId5"/>
            <p:extLst>
              <p:ext uri="{DAA4B4D4-6D71-4841-9C94-3DE7FCFB9230}">
                <p14:media xmlns:p14="http://schemas.microsoft.com/office/powerpoint/2010/main" r:embed="rId6"/>
              </p:ext>
            </p:extLst>
            <p:custDataLst>
              <p:tags r:id="rId7"/>
            </p:custDataLst>
          </p:nvPr>
        </p:nvPicPr>
        <p:blipFill>
          <a:blip r:embed="rId8"/>
          <a:stretch>
            <a:fillRect/>
          </a:stretch>
        </p:blipFill>
        <p:spPr>
          <a:xfrm>
            <a:off x="1064011" y="855551"/>
            <a:ext cx="10063979" cy="566984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物质的聚集状态</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5" name="矩形 14"/>
          <p:cNvSpPr/>
          <p:nvPr>
            <p:custDataLst>
              <p:tags r:id="rId5"/>
            </p:custDataLst>
          </p:nvPr>
        </p:nvSpPr>
        <p:spPr bwMode="auto">
          <a:xfrm>
            <a:off x="459740" y="969010"/>
            <a:ext cx="367728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一、物质的聚集状态</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2" name="矩形 1"/>
          <p:cNvSpPr/>
          <p:nvPr>
            <p:custDataLst>
              <p:tags r:id="rId6"/>
            </p:custDataLst>
          </p:nvPr>
        </p:nvSpPr>
        <p:spPr>
          <a:xfrm>
            <a:off x="334964" y="1476297"/>
            <a:ext cx="11522071" cy="1050290"/>
          </a:xfrm>
          <a:prstGeom prst="rect">
            <a:avLst/>
          </a:prstGeom>
        </p:spPr>
        <p:txBody>
          <a:bodyPr wrap="square">
            <a:spAutoFit/>
          </a:bodyPr>
          <a:lstStyle/>
          <a:p>
            <a:pPr indent="457200" algn="just">
              <a:lnSpc>
                <a:spcPct val="120000"/>
              </a:lnSpc>
            </a:pPr>
            <a:r>
              <a:rPr lang="en-US" altLang="zh-CN" sz="2600" b="1" kern="100">
                <a:latin typeface="Times New Roman" panose="02020603050405020304" pitchFamily="18" charset="0"/>
                <a:ea typeface="微软雅黑" panose="020B0503020204020204" charset="-122"/>
                <a:cs typeface="Times New Roman" panose="02020603050405020304" pitchFamily="18" charset="0"/>
                <a:sym typeface="+mn-lt"/>
              </a:rPr>
              <a:t>20</a:t>
            </a:r>
            <a:r>
              <a:rPr lang="zh-CN" altLang="zh-CN" sz="2600" b="1" kern="100">
                <a:latin typeface="Times New Roman" panose="02020603050405020304" pitchFamily="18" charset="0"/>
                <a:ea typeface="微软雅黑" panose="020B0503020204020204" charset="-122"/>
                <a:cs typeface="Times New Roman" panose="02020603050405020304" pitchFamily="18" charset="0"/>
                <a:sym typeface="+mn-lt"/>
              </a:rPr>
              <a:t>世纪初，通过</a:t>
            </a:r>
            <a:r>
              <a:rPr lang="en-US" altLang="zh-CN" sz="2600" b="1" u="sng" kern="100">
                <a:latin typeface="Times New Roman" panose="02020603050405020304" pitchFamily="18" charset="0"/>
                <a:ea typeface="微软雅黑" panose="020B0503020204020204" charset="-122"/>
                <a:cs typeface="Times New Roman" panose="02020603050405020304" pitchFamily="18" charset="0"/>
                <a:sym typeface="+mn-lt"/>
              </a:rPr>
              <a:t>                   </a:t>
            </a:r>
            <a:r>
              <a:rPr lang="zh-CN" altLang="zh-CN" sz="2600" b="1" kern="100">
                <a:latin typeface="Times New Roman" panose="02020603050405020304" pitchFamily="18" charset="0"/>
                <a:ea typeface="微软雅黑" panose="020B0503020204020204" charset="-122"/>
                <a:cs typeface="Times New Roman" panose="02020603050405020304" pitchFamily="18" charset="0"/>
                <a:sym typeface="+mn-lt"/>
              </a:rPr>
              <a:t>等实验手段，发现许多常见的晶体中</a:t>
            </a:r>
            <a:r>
              <a:rPr lang="zh-CN"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并无分子</a:t>
            </a:r>
            <a:r>
              <a:rPr lang="zh-CN" altLang="zh-CN" sz="2600" b="1" kern="100">
                <a:latin typeface="Times New Roman" panose="02020603050405020304" pitchFamily="18" charset="0"/>
                <a:ea typeface="微软雅黑" panose="020B0503020204020204" charset="-122"/>
                <a:cs typeface="Times New Roman" panose="02020603050405020304" pitchFamily="18" charset="0"/>
                <a:sym typeface="+mn-lt"/>
              </a:rPr>
              <a:t>，如氯化钠、石墨、二氧化硅、金刚石以及各种金属等。</a:t>
            </a:r>
            <a:endParaRPr lang="zh-CN" altLang="zh-CN" sz="2600" b="1" kern="1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4" name="矩形 3"/>
          <p:cNvSpPr/>
          <p:nvPr>
            <p:custDataLst>
              <p:tags r:id="rId7"/>
            </p:custDataLst>
          </p:nvPr>
        </p:nvSpPr>
        <p:spPr>
          <a:xfrm>
            <a:off x="3114864" y="1449013"/>
            <a:ext cx="1758815" cy="531492"/>
          </a:xfrm>
          <a:prstGeom prst="rect">
            <a:avLst/>
          </a:prstGeom>
        </p:spPr>
        <p:txBody>
          <a:bodyPr wrap="none">
            <a:spAutoFit/>
          </a:bodyPr>
          <a:lstStyle/>
          <a:p>
            <a:pPr algn="just">
              <a:lnSpc>
                <a:spcPct val="120000"/>
              </a:lnSpc>
            </a:pPr>
            <a:r>
              <a:rPr lang="en-US"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X</a:t>
            </a:r>
            <a:r>
              <a:rPr lang="zh-CN"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射线衍射</a:t>
            </a:r>
            <a:endParaRPr lang="zh-CN" altLang="en-US"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8" name="组合 7"/>
          <p:cNvGrpSpPr/>
          <p:nvPr>
            <p:custDataLst>
              <p:tags r:id="rId8"/>
            </p:custDataLst>
          </p:nvPr>
        </p:nvGrpSpPr>
        <p:grpSpPr>
          <a:xfrm>
            <a:off x="317308" y="3228446"/>
            <a:ext cx="2983820" cy="2945748"/>
            <a:chOff x="448335" y="3753276"/>
            <a:chExt cx="2983820" cy="2945748"/>
          </a:xfrm>
        </p:grpSpPr>
        <p:pic>
          <p:nvPicPr>
            <p:cNvPr id="9" name="图片 8"/>
            <p:cNvPicPr>
              <a:picLocks noChangeAspect="1"/>
            </p:cNvPicPr>
            <p:nvPr>
              <p:custDataLst>
                <p:tags r:id="rId9"/>
              </p:custDataLst>
            </p:nvPr>
          </p:nvPicPr>
          <p:blipFill>
            <a:blip r:embed="rId10"/>
            <a:stretch>
              <a:fillRect/>
            </a:stretch>
          </p:blipFill>
          <p:spPr>
            <a:xfrm>
              <a:off x="448335" y="3753276"/>
              <a:ext cx="2983820" cy="2602662"/>
            </a:xfrm>
            <a:prstGeom prst="rect">
              <a:avLst/>
            </a:prstGeom>
          </p:spPr>
        </p:pic>
        <p:sp>
          <p:nvSpPr>
            <p:cNvPr id="16" name="矩形 15"/>
            <p:cNvSpPr/>
            <p:nvPr>
              <p:custDataLst>
                <p:tags r:id="rId11"/>
              </p:custDataLst>
            </p:nvPr>
          </p:nvSpPr>
          <p:spPr>
            <a:xfrm>
              <a:off x="486578" y="6201259"/>
              <a:ext cx="1946366" cy="497765"/>
            </a:xfrm>
            <a:prstGeom prst="rect">
              <a:avLst/>
            </a:prstGeom>
          </p:spPr>
          <p:txBody>
            <a:bodyPr wrap="none">
              <a:spAutoFit/>
            </a:bodyPr>
            <a:lstStyle/>
            <a:p>
              <a:pPr algn="ctr">
                <a:lnSpc>
                  <a:spcPct val="120000"/>
                </a:lnSpc>
              </a:pPr>
              <a:r>
                <a:rPr lang="en-US" altLang="zh-CN" sz="2400" b="1" kern="100">
                  <a:latin typeface="Times New Roman" panose="02020603050405020304" pitchFamily="18" charset="0"/>
                  <a:ea typeface="微软雅黑" panose="020B0503020204020204" charset="-122"/>
                  <a:cs typeface="Times New Roman" panose="02020603050405020304" pitchFamily="18" charset="0"/>
                  <a:sym typeface="+mn-lt"/>
                </a:rPr>
                <a:t>X</a:t>
              </a:r>
              <a:r>
                <a:rPr lang="zh-CN" altLang="zh-CN" sz="2400" b="1" kern="100">
                  <a:latin typeface="Times New Roman" panose="02020603050405020304" pitchFamily="18" charset="0"/>
                  <a:ea typeface="微软雅黑" panose="020B0503020204020204" charset="-122"/>
                  <a:cs typeface="Times New Roman" panose="02020603050405020304" pitchFamily="18" charset="0"/>
                  <a:sym typeface="+mn-lt"/>
                </a:rPr>
                <a:t>射线衍射</a:t>
              </a:r>
              <a:r>
                <a:rPr lang="zh-CN" altLang="en-US" sz="2400" b="1" kern="100">
                  <a:latin typeface="Times New Roman" panose="02020603050405020304" pitchFamily="18" charset="0"/>
                  <a:ea typeface="微软雅黑" panose="020B0503020204020204" charset="-122"/>
                  <a:cs typeface="Times New Roman" panose="02020603050405020304" pitchFamily="18" charset="0"/>
                  <a:sym typeface="+mn-lt"/>
                </a:rPr>
                <a:t>仪</a:t>
              </a:r>
              <a:endParaRPr lang="zh-CN" altLang="en-US" sz="2400" b="1" kern="100">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18" name="curve-left-arrow_20582"/>
          <p:cNvSpPr/>
          <p:nvPr>
            <p:custDataLst>
              <p:tags r:id="rId12"/>
            </p:custDataLst>
          </p:nvPr>
        </p:nvSpPr>
        <p:spPr>
          <a:xfrm rot="1849536" flipH="1">
            <a:off x="5718444" y="2436817"/>
            <a:ext cx="609685" cy="520266"/>
          </a:xfrm>
          <a:custGeom>
            <a:avLst/>
            <a:gdLst>
              <a:gd name="T0" fmla="*/ 1621 w 3509"/>
              <a:gd name="T1" fmla="*/ 2999 h 2999"/>
              <a:gd name="T2" fmla="*/ 1567 w 3509"/>
              <a:gd name="T3" fmla="*/ 2978 h 2999"/>
              <a:gd name="T4" fmla="*/ 26 w 3509"/>
              <a:gd name="T5" fmla="*/ 1561 h 2999"/>
              <a:gd name="T6" fmla="*/ 0 w 3509"/>
              <a:gd name="T7" fmla="*/ 1503 h 2999"/>
              <a:gd name="T8" fmla="*/ 26 w 3509"/>
              <a:gd name="T9" fmla="*/ 1444 h 2999"/>
              <a:gd name="T10" fmla="*/ 1567 w 3509"/>
              <a:gd name="T11" fmla="*/ 27 h 2999"/>
              <a:gd name="T12" fmla="*/ 1653 w 3509"/>
              <a:gd name="T13" fmla="*/ 13 h 2999"/>
              <a:gd name="T14" fmla="*/ 1701 w 3509"/>
              <a:gd name="T15" fmla="*/ 86 h 2999"/>
              <a:gd name="T16" fmla="*/ 1701 w 3509"/>
              <a:gd name="T17" fmla="*/ 856 h 2999"/>
              <a:gd name="T18" fmla="*/ 3509 w 3509"/>
              <a:gd name="T19" fmla="*/ 2710 h 2999"/>
              <a:gd name="T20" fmla="*/ 3502 w 3509"/>
              <a:gd name="T21" fmla="*/ 2849 h 2999"/>
              <a:gd name="T22" fmla="*/ 3424 w 3509"/>
              <a:gd name="T23" fmla="*/ 2922 h 2999"/>
              <a:gd name="T24" fmla="*/ 3344 w 3509"/>
              <a:gd name="T25" fmla="*/ 2852 h 2999"/>
              <a:gd name="T26" fmla="*/ 2061 w 3509"/>
              <a:gd name="T27" fmla="*/ 2114 h 2999"/>
              <a:gd name="T28" fmla="*/ 1701 w 3509"/>
              <a:gd name="T29" fmla="*/ 2156 h 2999"/>
              <a:gd name="T30" fmla="*/ 1701 w 3509"/>
              <a:gd name="T31" fmla="*/ 2920 h 2999"/>
              <a:gd name="T32" fmla="*/ 1653 w 3509"/>
              <a:gd name="T33" fmla="*/ 2993 h 2999"/>
              <a:gd name="T34" fmla="*/ 1621 w 3509"/>
              <a:gd name="T35" fmla="*/ 2999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09" h="2999">
                <a:moveTo>
                  <a:pt x="1621" y="2999"/>
                </a:moveTo>
                <a:cubicBezTo>
                  <a:pt x="1601" y="2999"/>
                  <a:pt x="1582" y="2992"/>
                  <a:pt x="1567" y="2978"/>
                </a:cubicBezTo>
                <a:lnTo>
                  <a:pt x="26" y="1561"/>
                </a:lnTo>
                <a:cubicBezTo>
                  <a:pt x="9" y="1546"/>
                  <a:pt x="0" y="1525"/>
                  <a:pt x="0" y="1503"/>
                </a:cubicBezTo>
                <a:cubicBezTo>
                  <a:pt x="0" y="1480"/>
                  <a:pt x="9" y="1459"/>
                  <a:pt x="26" y="1444"/>
                </a:cubicBezTo>
                <a:lnTo>
                  <a:pt x="1567" y="27"/>
                </a:lnTo>
                <a:cubicBezTo>
                  <a:pt x="1590" y="5"/>
                  <a:pt x="1624" y="0"/>
                  <a:pt x="1653" y="13"/>
                </a:cubicBezTo>
                <a:cubicBezTo>
                  <a:pt x="1682" y="25"/>
                  <a:pt x="1701" y="54"/>
                  <a:pt x="1701" y="86"/>
                </a:cubicBezTo>
                <a:lnTo>
                  <a:pt x="1701" y="856"/>
                </a:lnTo>
                <a:cubicBezTo>
                  <a:pt x="2753" y="1058"/>
                  <a:pt x="3509" y="1829"/>
                  <a:pt x="3509" y="2710"/>
                </a:cubicBezTo>
                <a:cubicBezTo>
                  <a:pt x="3509" y="2753"/>
                  <a:pt x="3507" y="2797"/>
                  <a:pt x="3502" y="2849"/>
                </a:cubicBezTo>
                <a:cubicBezTo>
                  <a:pt x="3499" y="2890"/>
                  <a:pt x="3465" y="2921"/>
                  <a:pt x="3424" y="2922"/>
                </a:cubicBezTo>
                <a:cubicBezTo>
                  <a:pt x="3384" y="2923"/>
                  <a:pt x="3349" y="2892"/>
                  <a:pt x="3344" y="2852"/>
                </a:cubicBezTo>
                <a:cubicBezTo>
                  <a:pt x="3285" y="2372"/>
                  <a:pt x="2630" y="2093"/>
                  <a:pt x="2061" y="2114"/>
                </a:cubicBezTo>
                <a:cubicBezTo>
                  <a:pt x="1934" y="2119"/>
                  <a:pt x="1813" y="2133"/>
                  <a:pt x="1701" y="2156"/>
                </a:cubicBezTo>
                <a:lnTo>
                  <a:pt x="1701" y="2920"/>
                </a:lnTo>
                <a:cubicBezTo>
                  <a:pt x="1701" y="2951"/>
                  <a:pt x="1682" y="2980"/>
                  <a:pt x="1653" y="2993"/>
                </a:cubicBezTo>
                <a:cubicBezTo>
                  <a:pt x="1643" y="2997"/>
                  <a:pt x="1632" y="2999"/>
                  <a:pt x="1621" y="2999"/>
                </a:cubicBezTo>
                <a:close/>
              </a:path>
            </a:pathLst>
          </a:cu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10" name="组合 9"/>
          <p:cNvGrpSpPr/>
          <p:nvPr>
            <p:custDataLst>
              <p:tags r:id="rId13"/>
            </p:custDataLst>
          </p:nvPr>
        </p:nvGrpSpPr>
        <p:grpSpPr>
          <a:xfrm>
            <a:off x="6096000" y="2507557"/>
            <a:ext cx="5761035" cy="3672234"/>
            <a:chOff x="6096000" y="2934277"/>
            <a:chExt cx="5761035" cy="3672234"/>
          </a:xfrm>
        </p:grpSpPr>
        <p:grpSp>
          <p:nvGrpSpPr>
            <p:cNvPr id="81" name="组合 80"/>
            <p:cNvGrpSpPr/>
            <p:nvPr>
              <p:custDataLst>
                <p:tags r:id="rId14"/>
              </p:custDataLst>
            </p:nvPr>
          </p:nvGrpSpPr>
          <p:grpSpPr>
            <a:xfrm>
              <a:off x="6096000" y="2934277"/>
              <a:ext cx="5761035" cy="3672234"/>
              <a:chOff x="6109876" y="3118332"/>
              <a:chExt cx="5545138" cy="3534616"/>
            </a:xfrm>
          </p:grpSpPr>
          <p:cxnSp>
            <p:nvCxnSpPr>
              <p:cNvPr id="34" name="直接连接符 33"/>
              <p:cNvCxnSpPr/>
              <p:nvPr>
                <p:custDataLst>
                  <p:tags r:id="rId15"/>
                </p:custDataLst>
              </p:nvPr>
            </p:nvCxnSpPr>
            <p:spPr>
              <a:xfrm flipH="1">
                <a:off x="8882445" y="3118332"/>
                <a:ext cx="0" cy="3479318"/>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16"/>
                </p:custDataLst>
              </p:nvPr>
            </p:nvCxnSpPr>
            <p:spPr>
              <a:xfrm>
                <a:off x="6109876" y="5015154"/>
                <a:ext cx="5545138" cy="0"/>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17"/>
                </p:custDataLst>
              </p:nvPr>
            </p:nvCxnSpPr>
            <p:spPr>
              <a:xfrm>
                <a:off x="6109876" y="4658045"/>
                <a:ext cx="5545138" cy="0"/>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grpSp>
            <p:nvGrpSpPr>
              <p:cNvPr id="39" name="组合 38"/>
              <p:cNvGrpSpPr/>
              <p:nvPr>
                <p:custDataLst>
                  <p:tags r:id="rId18"/>
                </p:custDataLst>
              </p:nvPr>
            </p:nvGrpSpPr>
            <p:grpSpPr>
              <a:xfrm>
                <a:off x="6109876" y="6255249"/>
                <a:ext cx="5545138" cy="344885"/>
                <a:chOff x="6109876" y="4271393"/>
                <a:chExt cx="5545138" cy="344885"/>
              </a:xfrm>
            </p:grpSpPr>
            <p:cxnSp>
              <p:nvCxnSpPr>
                <p:cNvPr id="40" name="直接连接符 39"/>
                <p:cNvCxnSpPr/>
                <p:nvPr>
                  <p:custDataLst>
                    <p:tags r:id="rId19"/>
                  </p:custDataLst>
                </p:nvPr>
              </p:nvCxnSpPr>
              <p:spPr>
                <a:xfrm>
                  <a:off x="6109876" y="4616278"/>
                  <a:ext cx="5545138" cy="0"/>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20"/>
                  </p:custDataLst>
                </p:nvPr>
              </p:nvCxnSpPr>
              <p:spPr>
                <a:xfrm>
                  <a:off x="6109876" y="4271393"/>
                  <a:ext cx="5545138" cy="0"/>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grpSp>
          <p:cxnSp>
            <p:nvCxnSpPr>
              <p:cNvPr id="42" name="直接连接符 41"/>
              <p:cNvCxnSpPr/>
              <p:nvPr>
                <p:custDataLst>
                  <p:tags r:id="rId21"/>
                </p:custDataLst>
              </p:nvPr>
            </p:nvCxnSpPr>
            <p:spPr>
              <a:xfrm>
                <a:off x="6109876" y="3118332"/>
                <a:ext cx="5545138" cy="0"/>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sp>
            <p:nvSpPr>
              <p:cNvPr id="44" name="Rectangle 2"/>
              <p:cNvSpPr>
                <a:spLocks noChangeArrowheads="1"/>
              </p:cNvSpPr>
              <p:nvPr>
                <p:custDataLst>
                  <p:tags r:id="rId22"/>
                </p:custDataLst>
              </p:nvPr>
            </p:nvSpPr>
            <p:spPr bwMode="auto">
              <a:xfrm>
                <a:off x="6953141" y="4579252"/>
                <a:ext cx="1066473" cy="479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20000"/>
                  </a:lnSpc>
                </a:pPr>
                <a:r>
                  <a:rPr lang="zh-CN" altLang="en-US" sz="2400" b="1">
                    <a:latin typeface="Times New Roman" panose="02020603050405020304" pitchFamily="18" charset="0"/>
                    <a:ea typeface="微软雅黑" panose="020B0503020204020204" charset="-122"/>
                    <a:cs typeface="+mn-ea"/>
                    <a:sym typeface="+mn-lt"/>
                  </a:rPr>
                  <a:t>氯化钠</a:t>
                </a:r>
                <a:endParaRPr lang="zh-CN" altLang="en-US" sz="2400" b="1">
                  <a:latin typeface="Times New Roman" panose="02020603050405020304" pitchFamily="18" charset="0"/>
                  <a:ea typeface="微软雅黑" panose="020B0503020204020204" charset="-122"/>
                  <a:cs typeface="+mn-ea"/>
                  <a:sym typeface="+mn-lt"/>
                </a:endParaRPr>
              </a:p>
            </p:txBody>
          </p:sp>
          <p:pic>
            <p:nvPicPr>
              <p:cNvPr id="43" name="图片 42"/>
              <p:cNvPicPr>
                <a:picLocks noChangeAspect="1"/>
              </p:cNvPicPr>
              <p:nvPr>
                <p:custDataLst>
                  <p:tags r:id="rId23"/>
                </p:custDataLst>
              </p:nvPr>
            </p:nvPicPr>
            <p:blipFill>
              <a:blip r:embed="rId24"/>
              <a:stretch>
                <a:fillRect/>
              </a:stretch>
            </p:blipFill>
            <p:spPr>
              <a:xfrm>
                <a:off x="6151935" y="3219130"/>
                <a:ext cx="1342495" cy="1392719"/>
              </a:xfrm>
              <a:prstGeom prst="rect">
                <a:avLst/>
              </a:prstGeom>
            </p:spPr>
          </p:pic>
          <p:sp>
            <p:nvSpPr>
              <p:cNvPr id="25" name="椭圆 24"/>
              <p:cNvSpPr/>
              <p:nvPr>
                <p:custDataLst>
                  <p:tags r:id="rId25"/>
                </p:custDataLst>
              </p:nvPr>
            </p:nvSpPr>
            <p:spPr>
              <a:xfrm>
                <a:off x="7583045" y="3343631"/>
                <a:ext cx="1183304" cy="118330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pic>
            <p:nvPicPr>
              <p:cNvPr id="47" name="图片 46"/>
              <p:cNvPicPr>
                <a:picLocks noChangeAspect="1"/>
              </p:cNvPicPr>
              <p:nvPr>
                <p:custDataLst>
                  <p:tags r:id="rId26"/>
                </p:custDataLst>
              </p:nvPr>
            </p:nvPicPr>
            <p:blipFill>
              <a:blip r:embed="rId27">
                <a:extLst>
                  <a:ext uri="{28A0092B-C50C-407E-A947-70E740481C1C}">
                    <a14:useLocalDpi xmlns:a14="http://schemas.microsoft.com/office/drawing/2010/main" val="0"/>
                  </a:ext>
                </a:extLst>
              </a:blip>
              <a:stretch>
                <a:fillRect/>
              </a:stretch>
            </p:blipFill>
            <p:spPr>
              <a:xfrm>
                <a:off x="9071805" y="3337898"/>
                <a:ext cx="1194119" cy="1153902"/>
              </a:xfrm>
              <a:prstGeom prst="rect">
                <a:avLst/>
              </a:prstGeom>
            </p:spPr>
          </p:pic>
          <p:sp>
            <p:nvSpPr>
              <p:cNvPr id="51" name="矩形 50"/>
              <p:cNvSpPr/>
              <p:nvPr>
                <p:custDataLst>
                  <p:tags r:id="rId28"/>
                </p:custDataLst>
              </p:nvPr>
            </p:nvSpPr>
            <p:spPr>
              <a:xfrm>
                <a:off x="9747596" y="4584779"/>
                <a:ext cx="1066473" cy="479111"/>
              </a:xfrm>
              <a:prstGeom prst="rect">
                <a:avLst/>
              </a:prstGeom>
            </p:spPr>
            <p:txBody>
              <a:bodyPr wrap="none">
                <a:spAutoFit/>
              </a:bodyPr>
              <a:lstStyle/>
              <a:p>
                <a:pPr algn="ctr">
                  <a:lnSpc>
                    <a:spcPct val="120000"/>
                  </a:lnSpc>
                </a:pPr>
                <a:r>
                  <a:rPr lang="zh-CN" altLang="en-US" sz="2400" b="1">
                    <a:latin typeface="Times New Roman" panose="02020603050405020304" pitchFamily="18" charset="0"/>
                    <a:ea typeface="微软雅黑" panose="020B0503020204020204" charset="-122"/>
                    <a:cs typeface="+mn-ea"/>
                    <a:sym typeface="+mn-lt"/>
                  </a:rPr>
                  <a:t>金刚石</a:t>
                </a:r>
                <a:endParaRPr lang="zh-CN" altLang="en-US" sz="2400" b="1">
                  <a:latin typeface="Times New Roman" panose="02020603050405020304" pitchFamily="18" charset="0"/>
                  <a:ea typeface="微软雅黑" panose="020B0503020204020204" charset="-122"/>
                  <a:cs typeface="+mn-ea"/>
                  <a:sym typeface="+mn-lt"/>
                </a:endParaRPr>
              </a:p>
            </p:txBody>
          </p:sp>
          <p:grpSp>
            <p:nvGrpSpPr>
              <p:cNvPr id="56" name="组合 55"/>
              <p:cNvGrpSpPr/>
              <p:nvPr>
                <p:custDataLst>
                  <p:tags r:id="rId29"/>
                </p:custDataLst>
              </p:nvPr>
            </p:nvGrpSpPr>
            <p:grpSpPr>
              <a:xfrm>
                <a:off x="10295565" y="3214811"/>
                <a:ext cx="1183304" cy="1183303"/>
                <a:chOff x="10237367" y="3219130"/>
                <a:chExt cx="1183304" cy="1183303"/>
              </a:xfrm>
            </p:grpSpPr>
            <p:pic>
              <p:nvPicPr>
                <p:cNvPr id="54" name="图片 53"/>
                <p:cNvPicPr>
                  <a:picLocks noChangeAspect="1"/>
                </p:cNvPicPr>
                <p:nvPr>
                  <p:custDataLst>
                    <p:tags r:id="rId30"/>
                  </p:custDataLst>
                </p:nvPr>
              </p:nvPicPr>
              <p:blipFill>
                <a:blip r:embed="rId31"/>
                <a:stretch>
                  <a:fillRect/>
                </a:stretch>
              </p:blipFill>
              <p:spPr>
                <a:xfrm>
                  <a:off x="10359833" y="3337351"/>
                  <a:ext cx="973247" cy="843329"/>
                </a:xfrm>
                <a:prstGeom prst="rect">
                  <a:avLst/>
                </a:prstGeom>
              </p:spPr>
            </p:pic>
            <p:sp>
              <p:nvSpPr>
                <p:cNvPr id="55" name="椭圆 54"/>
                <p:cNvSpPr/>
                <p:nvPr>
                  <p:custDataLst>
                    <p:tags r:id="rId32"/>
                  </p:custDataLst>
                </p:nvPr>
              </p:nvSpPr>
              <p:spPr>
                <a:xfrm>
                  <a:off x="10237367" y="3219130"/>
                  <a:ext cx="1183304" cy="11833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grpSp>
          <p:pic>
            <p:nvPicPr>
              <p:cNvPr id="59" name="图片 58"/>
              <p:cNvPicPr>
                <a:picLocks noChangeAspect="1"/>
              </p:cNvPicPr>
              <p:nvPr>
                <p:custDataLst>
                  <p:tags r:id="rId33"/>
                </p:custDataLst>
              </p:nvPr>
            </p:nvPicPr>
            <p:blipFill>
              <a:blip r:embed="rId34">
                <a:extLst>
                  <a:ext uri="{28A0092B-C50C-407E-A947-70E740481C1C}">
                    <a14:useLocalDpi xmlns:a14="http://schemas.microsoft.com/office/drawing/2010/main" val="0"/>
                  </a:ext>
                </a:extLst>
              </a:blip>
              <a:stretch>
                <a:fillRect/>
              </a:stretch>
            </p:blipFill>
            <p:spPr>
              <a:xfrm>
                <a:off x="6190848" y="5049003"/>
                <a:ext cx="1237680" cy="1169183"/>
              </a:xfrm>
              <a:prstGeom prst="rect">
                <a:avLst/>
              </a:prstGeom>
            </p:spPr>
          </p:pic>
          <p:sp>
            <p:nvSpPr>
              <p:cNvPr id="63" name="矩形 62"/>
              <p:cNvSpPr/>
              <p:nvPr>
                <p:custDataLst>
                  <p:tags r:id="rId35"/>
                </p:custDataLst>
              </p:nvPr>
            </p:nvSpPr>
            <p:spPr>
              <a:xfrm>
                <a:off x="7057402" y="6173837"/>
                <a:ext cx="770230" cy="479111"/>
              </a:xfrm>
              <a:prstGeom prst="rect">
                <a:avLst/>
              </a:prstGeom>
            </p:spPr>
            <p:txBody>
              <a:bodyPr wrap="none">
                <a:spAutoFit/>
              </a:bodyPr>
              <a:lstStyle/>
              <a:p>
                <a:pPr algn="ctr">
                  <a:lnSpc>
                    <a:spcPct val="120000"/>
                  </a:lnSpc>
                </a:pPr>
                <a:r>
                  <a:rPr lang="zh-CN" altLang="en-US" sz="2400" b="1">
                    <a:latin typeface="Times New Roman" panose="02020603050405020304" pitchFamily="18" charset="0"/>
                    <a:ea typeface="微软雅黑" panose="020B0503020204020204" charset="-122"/>
                    <a:cs typeface="+mn-ea"/>
                    <a:sym typeface="+mn-lt"/>
                  </a:rPr>
                  <a:t>石墨</a:t>
                </a:r>
                <a:endParaRPr lang="zh-CN" altLang="en-US" sz="2400" b="1">
                  <a:latin typeface="Times New Roman" panose="02020603050405020304" pitchFamily="18" charset="0"/>
                  <a:ea typeface="微软雅黑" panose="020B0503020204020204" charset="-122"/>
                  <a:cs typeface="+mn-ea"/>
                  <a:sym typeface="+mn-lt"/>
                </a:endParaRPr>
              </a:p>
            </p:txBody>
          </p:sp>
          <p:pic>
            <p:nvPicPr>
              <p:cNvPr id="71" name="图片 70" descr="桌子上的碗&#10;&#10;描述已自动生成"/>
              <p:cNvPicPr>
                <a:picLocks noChangeAspect="1"/>
              </p:cNvPicPr>
              <p:nvPr>
                <p:custDataLst>
                  <p:tags r:id="rId36"/>
                </p:custDataLst>
              </p:nvPr>
            </p:nvPicPr>
            <p:blipFill>
              <a:blip r:embed="rId37">
                <a:extLst>
                  <a:ext uri="{28A0092B-C50C-407E-A947-70E740481C1C}">
                    <a14:useLocalDpi xmlns:a14="http://schemas.microsoft.com/office/drawing/2010/main" val="0"/>
                  </a:ext>
                </a:extLst>
              </a:blip>
              <a:srcRect l="20852" t="8076" r="14504" b="9838"/>
              <a:stretch>
                <a:fillRect/>
              </a:stretch>
            </p:blipFill>
            <p:spPr>
              <a:xfrm>
                <a:off x="8999289" y="5127127"/>
                <a:ext cx="1202197" cy="1003659"/>
              </a:xfrm>
              <a:prstGeom prst="rect">
                <a:avLst/>
              </a:prstGeom>
            </p:spPr>
          </p:pic>
          <p:grpSp>
            <p:nvGrpSpPr>
              <p:cNvPr id="73" name="组合 72"/>
              <p:cNvGrpSpPr/>
              <p:nvPr>
                <p:custDataLst>
                  <p:tags r:id="rId38"/>
                </p:custDataLst>
              </p:nvPr>
            </p:nvGrpSpPr>
            <p:grpSpPr>
              <a:xfrm>
                <a:off x="10295565" y="5053219"/>
                <a:ext cx="1183304" cy="1183303"/>
                <a:chOff x="10272801" y="5053219"/>
                <a:chExt cx="1183304" cy="1183303"/>
              </a:xfrm>
            </p:grpSpPr>
            <p:pic>
              <p:nvPicPr>
                <p:cNvPr id="66" name="图片 65"/>
                <p:cNvPicPr>
                  <a:picLocks noChangeAspect="1"/>
                </p:cNvPicPr>
                <p:nvPr>
                  <p:custDataLst>
                    <p:tags r:id="rId39"/>
                  </p:custDataLst>
                </p:nvPr>
              </p:nvPicPr>
              <p:blipFill>
                <a:blip r:embed="rId40"/>
                <a:stretch>
                  <a:fillRect/>
                </a:stretch>
              </p:blipFill>
              <p:spPr>
                <a:xfrm>
                  <a:off x="10320166" y="5068871"/>
                  <a:ext cx="1088575" cy="1088575"/>
                </a:xfrm>
                <a:prstGeom prst="rect">
                  <a:avLst/>
                </a:prstGeom>
              </p:spPr>
            </p:pic>
            <p:sp>
              <p:nvSpPr>
                <p:cNvPr id="72" name="椭圆 71"/>
                <p:cNvSpPr/>
                <p:nvPr>
                  <p:custDataLst>
                    <p:tags r:id="rId41"/>
                  </p:custDataLst>
                </p:nvPr>
              </p:nvSpPr>
              <p:spPr>
                <a:xfrm>
                  <a:off x="10272801" y="5053219"/>
                  <a:ext cx="1183304" cy="11833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grpSp>
          <p:grpSp>
            <p:nvGrpSpPr>
              <p:cNvPr id="75" name="组合 74"/>
              <p:cNvGrpSpPr/>
              <p:nvPr>
                <p:custDataLst>
                  <p:tags r:id="rId42"/>
                </p:custDataLst>
              </p:nvPr>
            </p:nvGrpSpPr>
            <p:grpSpPr>
              <a:xfrm>
                <a:off x="7583045" y="5041388"/>
                <a:ext cx="1183304" cy="1183303"/>
                <a:chOff x="7545371" y="5041388"/>
                <a:chExt cx="1183304" cy="1183303"/>
              </a:xfrm>
            </p:grpSpPr>
            <p:pic>
              <p:nvPicPr>
                <p:cNvPr id="57" name="图片 56"/>
                <p:cNvPicPr>
                  <a:picLocks noChangeAspect="1"/>
                </p:cNvPicPr>
                <p:nvPr>
                  <p:custDataLst>
                    <p:tags r:id="rId43"/>
                  </p:custDataLst>
                </p:nvPr>
              </p:nvPicPr>
              <p:blipFill>
                <a:blip r:embed="rId44"/>
                <a:stretch>
                  <a:fillRect/>
                </a:stretch>
              </p:blipFill>
              <p:spPr>
                <a:xfrm>
                  <a:off x="7742204" y="5284328"/>
                  <a:ext cx="781708" cy="767443"/>
                </a:xfrm>
                <a:prstGeom prst="rect">
                  <a:avLst/>
                </a:prstGeom>
              </p:spPr>
            </p:pic>
            <p:sp>
              <p:nvSpPr>
                <p:cNvPr id="74" name="椭圆 73"/>
                <p:cNvSpPr/>
                <p:nvPr>
                  <p:custDataLst>
                    <p:tags r:id="rId45"/>
                  </p:custDataLst>
                </p:nvPr>
              </p:nvSpPr>
              <p:spPr>
                <a:xfrm>
                  <a:off x="7545371" y="5041388"/>
                  <a:ext cx="1183304" cy="11833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grpSp>
          <p:cxnSp>
            <p:nvCxnSpPr>
              <p:cNvPr id="77" name="直接连接符 76"/>
              <p:cNvCxnSpPr/>
              <p:nvPr>
                <p:custDataLst>
                  <p:tags r:id="rId46"/>
                </p:custDataLst>
              </p:nvPr>
            </p:nvCxnSpPr>
            <p:spPr>
              <a:xfrm flipH="1">
                <a:off x="6109876" y="3118332"/>
                <a:ext cx="0" cy="3479318"/>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custDataLst>
                  <p:tags r:id="rId47"/>
                </p:custDataLst>
              </p:nvPr>
            </p:nvCxnSpPr>
            <p:spPr>
              <a:xfrm flipH="1">
                <a:off x="11641138" y="3118332"/>
                <a:ext cx="0" cy="3479318"/>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sp>
            <p:nvSpPr>
              <p:cNvPr id="80" name="矩形 79"/>
              <p:cNvSpPr/>
              <p:nvPr>
                <p:custDataLst>
                  <p:tags r:id="rId48"/>
                </p:custDataLst>
              </p:nvPr>
            </p:nvSpPr>
            <p:spPr>
              <a:xfrm>
                <a:off x="9661574" y="6173428"/>
                <a:ext cx="1362715" cy="479111"/>
              </a:xfrm>
              <a:prstGeom prst="rect">
                <a:avLst/>
              </a:prstGeom>
            </p:spPr>
            <p:txBody>
              <a:bodyPr wrap="none">
                <a:spAutoFit/>
              </a:bodyPr>
              <a:lstStyle/>
              <a:p>
                <a:pPr algn="ctr">
                  <a:lnSpc>
                    <a:spcPct val="120000"/>
                  </a:lnSpc>
                </a:pPr>
                <a:r>
                  <a:rPr lang="zh-CN" altLang="en-US" sz="2400" b="1">
                    <a:latin typeface="Times New Roman" panose="02020603050405020304" pitchFamily="18" charset="0"/>
                    <a:ea typeface="微软雅黑" panose="020B0503020204020204" charset="-122"/>
                    <a:cs typeface="+mn-ea"/>
                    <a:sym typeface="+mn-lt"/>
                  </a:rPr>
                  <a:t>二氧化硅</a:t>
                </a:r>
                <a:endParaRPr lang="zh-CN" altLang="en-US" sz="2400" b="1">
                  <a:latin typeface="Times New Roman" panose="02020603050405020304" pitchFamily="18" charset="0"/>
                  <a:ea typeface="微软雅黑" panose="020B0503020204020204" charset="-122"/>
                  <a:cs typeface="+mn-ea"/>
                  <a:sym typeface="+mn-lt"/>
                </a:endParaRPr>
              </a:p>
            </p:txBody>
          </p:sp>
        </p:grpSp>
        <p:pic>
          <p:nvPicPr>
            <p:cNvPr id="11" name="图片 10"/>
            <p:cNvPicPr>
              <a:picLocks noChangeAspect="1"/>
            </p:cNvPicPr>
            <p:nvPr>
              <p:custDataLst>
                <p:tags r:id="rId49"/>
              </p:custDataLst>
            </p:nvPr>
          </p:nvPicPr>
          <p:blipFill>
            <a:blip r:embed="rId50">
              <a:extLst>
                <a:ext uri="{BEBA8EAE-BF5A-486C-A8C5-ECC9F3942E4B}">
                  <a14:imgProps xmlns:a14="http://schemas.microsoft.com/office/drawing/2010/main">
                    <a14:imgLayer r:embed="rId51">
                      <a14:imgEffect>
                        <a14:sharpenSoften amount="25000"/>
                      </a14:imgEffect>
                    </a14:imgLayer>
                  </a14:imgProps>
                </a:ext>
                <a:ext uri="{28A0092B-C50C-407E-A947-70E740481C1C}">
                  <a14:useLocalDpi xmlns:a14="http://schemas.microsoft.com/office/drawing/2010/main" val="0"/>
                </a:ext>
              </a:extLst>
            </a:blip>
            <a:srcRect l="20764" t="8494" r="22378" b="8833"/>
            <a:stretch>
              <a:fillRect/>
            </a:stretch>
          </p:blipFill>
          <p:spPr>
            <a:xfrm>
              <a:off x="7831023" y="3325301"/>
              <a:ext cx="849876" cy="901994"/>
            </a:xfrm>
            <a:prstGeom prst="rect">
              <a:avLst/>
            </a:prstGeom>
          </p:spPr>
        </p:pic>
      </p:grpSp>
      <p:grpSp>
        <p:nvGrpSpPr>
          <p:cNvPr id="69" name="组合 68"/>
          <p:cNvGrpSpPr/>
          <p:nvPr>
            <p:custDataLst>
              <p:tags r:id="rId52"/>
            </p:custDataLst>
          </p:nvPr>
        </p:nvGrpSpPr>
        <p:grpSpPr>
          <a:xfrm>
            <a:off x="868680" y="5728335"/>
            <a:ext cx="7703820" cy="829310"/>
            <a:chOff x="226" y="8229"/>
            <a:chExt cx="12132" cy="1306"/>
          </a:xfrm>
        </p:grpSpPr>
        <p:sp>
          <p:nvSpPr>
            <p:cNvPr id="67" name="文本框 66"/>
            <p:cNvSpPr txBox="1"/>
            <p:nvPr>
              <p:custDataLst>
                <p:tags r:id="rId53"/>
              </p:custDataLst>
            </p:nvPr>
          </p:nvSpPr>
          <p:spPr>
            <a:xfrm>
              <a:off x="1532" y="8599"/>
              <a:ext cx="10826" cy="822"/>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气态和液态物质一定都是由分子构成吗？</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68" name="图片 67" descr="卡通人物&#10;&#10;描述已自动生成"/>
            <p:cNvPicPr>
              <a:picLocks noChangeAspect="1"/>
            </p:cNvPicPr>
            <p:nvPr>
              <p:custDataLst>
                <p:tags r:id="rId54"/>
              </p:custDataLst>
            </p:nvPr>
          </p:nvPicPr>
          <p:blipFill>
            <a:blip r:embed="rId55"/>
            <a:stretch>
              <a:fillRect/>
            </a:stretch>
          </p:blipFill>
          <p:spPr>
            <a:xfrm>
              <a:off x="226" y="8229"/>
              <a:ext cx="1306" cy="1306"/>
            </a:xfrm>
            <a:prstGeom prst="rect">
              <a:avLst/>
            </a:prstGeom>
          </p:spPr>
        </p:pic>
      </p:grpSp>
      <p:sp>
        <p:nvSpPr>
          <p:cNvPr id="14" name="矩形 13"/>
          <p:cNvSpPr/>
          <p:nvPr>
            <p:custDataLst>
              <p:tags r:id="rId56"/>
            </p:custDataLst>
          </p:nvPr>
        </p:nvSpPr>
        <p:spPr>
          <a:xfrm rot="540000">
            <a:off x="8393430" y="5118735"/>
            <a:ext cx="2284095" cy="1444625"/>
          </a:xfrm>
          <a:prstGeom prst="rect">
            <a:avLst/>
          </a:prstGeom>
          <a:noFill/>
          <a:ln>
            <a:noFill/>
          </a:ln>
        </p:spPr>
        <p:txBody>
          <a:bodyPr wrap="none" rtlCol="0" anchor="t">
            <a:noAutofit/>
            <a:scene3d>
              <a:camera prst="orthographicFront"/>
              <a:lightRig rig="flat" dir="t"/>
            </a:scene3d>
            <a:sp3d prstMaterial="matte">
              <a:extrusionClr>
                <a:srgbClr val="FB0F52"/>
              </a:extrusionClr>
              <a:contourClr>
                <a:srgbClr val="ED1E79"/>
              </a:contourClr>
            </a:sp3d>
          </a:bodyPr>
          <a:lstStyle/>
          <a:p>
            <a:pPr algn="ctr"/>
            <a:r>
              <a:rPr lang="en-US" altLang="zh-CN" sz="10000" b="1" i="1">
                <a:ln w="25400"/>
                <a:solidFill>
                  <a:srgbClr val="C00000"/>
                </a:solidFill>
                <a:effectLst>
                  <a:glow rad="127000">
                    <a:srgbClr val="FFFB28"/>
                  </a:glow>
                  <a:outerShdw blurRad="381000" dist="63500" sx="108000" sy="108000" algn="ctr" rotWithShape="0">
                    <a:srgbClr val="C00000">
                      <a:alpha val="100000"/>
                    </a:srgbClr>
                  </a:outerShdw>
                </a:effectLst>
                <a:latin typeface="汉仪海韵体简" panose="02010600000101010101" charset="-122"/>
                <a:ea typeface="汉仪海韵体简" panose="02010600000101010101" charset="-122"/>
              </a:rPr>
              <a:t>NO!</a:t>
            </a:r>
            <a:endParaRPr lang="en-US" altLang="zh-CN" sz="10000" b="1" i="1">
              <a:ln w="25400"/>
              <a:solidFill>
                <a:srgbClr val="C00000"/>
              </a:solidFill>
              <a:effectLst>
                <a:glow rad="127000">
                  <a:srgbClr val="FFFB28"/>
                </a:glow>
                <a:outerShdw blurRad="381000" dist="63500" sx="108000" sy="108000" algn="ctr" rotWithShape="0">
                  <a:srgbClr val="C00000">
                    <a:alpha val="100000"/>
                  </a:srgbClr>
                </a:outerShdw>
              </a:effectLst>
              <a:latin typeface="汉仪海韵体简" panose="02010600000101010101" charset="-122"/>
              <a:ea typeface="汉仪海韵体简" panose="0201060000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wipe(down)">
                                      <p:cBhvr>
                                        <p:cTn id="29" dur="500"/>
                                        <p:tgtEl>
                                          <p:spTgt spid="69"/>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ox(in)">
                                      <p:cBhvr>
                                        <p:cTn id="34"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物质的聚集状态</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1" name="文本框 20"/>
          <p:cNvSpPr/>
          <p:nvPr>
            <p:custDataLst>
              <p:tags r:id="rId5"/>
            </p:custDataLst>
          </p:nvPr>
        </p:nvSpPr>
        <p:spPr bwMode="auto">
          <a:xfrm>
            <a:off x="459740" y="1005840"/>
            <a:ext cx="2748915" cy="583565"/>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1、等离子体</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4" name="矩形 3"/>
          <p:cNvSpPr/>
          <p:nvPr>
            <p:custDataLst>
              <p:tags r:id="rId6"/>
            </p:custDataLst>
          </p:nvPr>
        </p:nvSpPr>
        <p:spPr>
          <a:xfrm>
            <a:off x="275852" y="1469613"/>
            <a:ext cx="2179955" cy="521970"/>
          </a:xfrm>
          <a:prstGeom prst="rect">
            <a:avLst/>
          </a:prstGeom>
        </p:spPr>
        <p:txBody>
          <a:bodyPr wrap="none">
            <a:spAutoFit/>
          </a:bodyPr>
          <a:lstStyle/>
          <a:p>
            <a:r>
              <a:rPr 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a:t>
            </a:r>
            <a:r>
              <a:rPr lang="en-US"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1</a:t>
            </a:r>
            <a:r>
              <a:rPr 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a:t>
            </a:r>
            <a:r>
              <a:rPr lang="zh-CN" altLang="en-US"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概念</a:t>
            </a:r>
            <a:r>
              <a:rPr lang="zh-CN"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a:t>
            </a:r>
            <a:endParaRPr lang="zh-CN"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endParaRPr>
          </a:p>
        </p:txBody>
      </p:sp>
      <p:sp>
        <p:nvSpPr>
          <p:cNvPr id="8" name="矩形 7"/>
          <p:cNvSpPr/>
          <p:nvPr>
            <p:custDataLst>
              <p:tags r:id="rId7"/>
            </p:custDataLst>
          </p:nvPr>
        </p:nvSpPr>
        <p:spPr>
          <a:xfrm>
            <a:off x="2260600" y="1510030"/>
            <a:ext cx="9796780" cy="460375"/>
          </a:xfrm>
          <a:prstGeom prst="rect">
            <a:avLst/>
          </a:prstGeom>
        </p:spPr>
        <p:txBody>
          <a:bodyPr wrap="square">
            <a:spAutoFit/>
          </a:bodyPr>
          <a:lstStyle/>
          <a:p>
            <a:pPr algn="just">
              <a:spcAft>
                <a:spcPct val="0"/>
              </a:spcAft>
            </a:pPr>
            <a:r>
              <a:rPr lang="zh-CN" altLang="zh-CN" sz="2400" b="1" kern="0" smtClean="0">
                <a:latin typeface="微软雅黑" panose="020B0503020204020204" charset="-122"/>
                <a:ea typeface="微软雅黑" panose="020B0503020204020204" charset="-122"/>
                <a:cs typeface="Times New Roman" panose="02020603050405020304" pitchFamily="18" charset="0"/>
              </a:rPr>
              <a:t>由</a:t>
            </a:r>
            <a:r>
              <a:rPr lang="zh-CN" altLang="zh-CN" sz="2400" b="1" kern="0">
                <a:solidFill>
                  <a:srgbClr val="FF0000"/>
                </a:solidFill>
                <a:uFill>
                  <a:solidFill>
                    <a:srgbClr val="000000"/>
                  </a:solidFill>
                </a:uFill>
                <a:latin typeface="微软雅黑" panose="020B0503020204020204" charset="-122"/>
                <a:ea typeface="微软雅黑" panose="020B0503020204020204" charset="-122"/>
                <a:cs typeface="Times New Roman" panose="02020603050405020304" pitchFamily="18" charset="0"/>
              </a:rPr>
              <a:t>电子</a:t>
            </a:r>
            <a:r>
              <a:rPr lang="zh-CN" altLang="zh-CN" sz="2400" b="1" kern="0">
                <a:solidFill>
                  <a:srgbClr val="FF0000"/>
                </a:solidFill>
                <a:latin typeface="微软雅黑" panose="020B0503020204020204" charset="-122"/>
                <a:ea typeface="微软雅黑" panose="020B0503020204020204" charset="-122"/>
                <a:cs typeface="Times New Roman" panose="02020603050405020304" pitchFamily="18" charset="0"/>
              </a:rPr>
              <a:t>、</a:t>
            </a:r>
            <a:r>
              <a:rPr lang="zh-CN" altLang="zh-CN" sz="2400" b="1" kern="0">
                <a:solidFill>
                  <a:srgbClr val="FF0000"/>
                </a:solidFill>
                <a:uFill>
                  <a:solidFill>
                    <a:srgbClr val="000000"/>
                  </a:solidFill>
                </a:uFill>
                <a:latin typeface="微软雅黑" panose="020B0503020204020204" charset="-122"/>
                <a:ea typeface="微软雅黑" panose="020B0503020204020204" charset="-122"/>
                <a:cs typeface="Times New Roman" panose="02020603050405020304" pitchFamily="18" charset="0"/>
              </a:rPr>
              <a:t>阳离子</a:t>
            </a:r>
            <a:r>
              <a:rPr lang="zh-CN" altLang="zh-CN" sz="2400" b="1" kern="0">
                <a:latin typeface="微软雅黑" panose="020B0503020204020204" charset="-122"/>
                <a:ea typeface="微软雅黑" panose="020B0503020204020204" charset="-122"/>
                <a:cs typeface="Times New Roman" panose="02020603050405020304" pitchFamily="18" charset="0"/>
              </a:rPr>
              <a:t>和</a:t>
            </a:r>
            <a:r>
              <a:rPr lang="zh-CN" altLang="zh-CN" sz="2400" b="1" kern="0">
                <a:solidFill>
                  <a:srgbClr val="FF0000"/>
                </a:solidFill>
                <a:uFill>
                  <a:solidFill>
                    <a:srgbClr val="000000"/>
                  </a:solidFill>
                </a:uFill>
                <a:latin typeface="微软雅黑" panose="020B0503020204020204" charset="-122"/>
                <a:ea typeface="微软雅黑" panose="020B0503020204020204" charset="-122"/>
                <a:cs typeface="Times New Roman" panose="02020603050405020304" pitchFamily="18" charset="0"/>
              </a:rPr>
              <a:t>电中性粒子</a:t>
            </a:r>
            <a:r>
              <a:rPr lang="zh-CN" altLang="zh-CN" sz="2400" b="1" kern="0">
                <a:latin typeface="微软雅黑" panose="020B0503020204020204" charset="-122"/>
                <a:ea typeface="微软雅黑" panose="020B0503020204020204" charset="-122"/>
                <a:cs typeface="Times New Roman" panose="02020603050405020304" pitchFamily="18" charset="0"/>
              </a:rPr>
              <a:t>组成的整体上呈</a:t>
            </a:r>
            <a:r>
              <a:rPr lang="zh-CN" altLang="zh-CN" sz="2400" b="1" kern="0">
                <a:solidFill>
                  <a:srgbClr val="FF0000"/>
                </a:solidFill>
                <a:uFill>
                  <a:solidFill>
                    <a:srgbClr val="000000"/>
                  </a:solidFill>
                </a:uFill>
                <a:latin typeface="微软雅黑" panose="020B0503020204020204" charset="-122"/>
                <a:ea typeface="微软雅黑" panose="020B0503020204020204" charset="-122"/>
                <a:cs typeface="Times New Roman" panose="02020603050405020304" pitchFamily="18" charset="0"/>
              </a:rPr>
              <a:t>电中性</a:t>
            </a:r>
            <a:r>
              <a:rPr lang="zh-CN" altLang="zh-CN" sz="2400" b="1" kern="0">
                <a:latin typeface="微软雅黑" panose="020B0503020204020204" charset="-122"/>
                <a:ea typeface="微软雅黑" panose="020B0503020204020204" charset="-122"/>
                <a:cs typeface="Times New Roman" panose="02020603050405020304" pitchFamily="18" charset="0"/>
              </a:rPr>
              <a:t>的物质</a:t>
            </a:r>
            <a:r>
              <a:rPr lang="zh-CN" altLang="zh-CN" sz="2400" b="1" kern="0" smtClean="0">
                <a:latin typeface="微软雅黑" panose="020B0503020204020204" charset="-122"/>
                <a:ea typeface="微软雅黑" panose="020B0503020204020204" charset="-122"/>
                <a:cs typeface="Times New Roman" panose="02020603050405020304" pitchFamily="18" charset="0"/>
              </a:rPr>
              <a:t>聚集体</a:t>
            </a:r>
            <a:r>
              <a:rPr lang="zh-CN" altLang="en-US" sz="2400" b="1" kern="0" smtClean="0">
                <a:latin typeface="微软雅黑" panose="020B0503020204020204" charset="-122"/>
                <a:ea typeface="微软雅黑" panose="020B0503020204020204" charset="-122"/>
                <a:cs typeface="Times New Roman" panose="02020603050405020304" pitchFamily="18" charset="0"/>
              </a:rPr>
              <a:t>。</a:t>
            </a:r>
            <a:endParaRPr lang="zh-CN" altLang="en-US" sz="2400" b="1" kern="0" smtClean="0">
              <a:latin typeface="微软雅黑" panose="020B0503020204020204" charset="-122"/>
              <a:ea typeface="微软雅黑" panose="020B0503020204020204" charset="-122"/>
              <a:cs typeface="Times New Roman" panose="02020603050405020304" pitchFamily="18" charset="0"/>
            </a:endParaRPr>
          </a:p>
        </p:txBody>
      </p:sp>
      <p:sp>
        <p:nvSpPr>
          <p:cNvPr id="18" name="文本框 4"/>
          <p:cNvSpPr txBox="1"/>
          <p:nvPr>
            <p:custDataLst>
              <p:tags r:id="rId8"/>
            </p:custDataLst>
          </p:nvPr>
        </p:nvSpPr>
        <p:spPr>
          <a:xfrm>
            <a:off x="2260600" y="2741295"/>
            <a:ext cx="8270875" cy="497205"/>
          </a:xfrm>
          <a:prstGeom prst="rect">
            <a:avLst/>
          </a:prstGeom>
          <a:noFill/>
        </p:spPr>
        <p:txBody>
          <a:bodyPr wrap="square" rtlCol="0">
            <a:spAutoFit/>
          </a:bodyPr>
          <a:lstStyle/>
          <a:p>
            <a:pPr>
              <a:lnSpc>
                <a:spcPct val="110000"/>
              </a:lnSpc>
            </a:pPr>
            <a:r>
              <a:rPr lang="zh-CN" altLang="en-US" sz="2400" b="1" kern="0">
                <a:solidFill>
                  <a:schemeClr val="tx1"/>
                </a:solidFill>
                <a:latin typeface="微软雅黑" panose="020B0503020204020204" charset="-122"/>
                <a:ea typeface="微软雅黑" panose="020B0503020204020204" charset="-122"/>
              </a:rPr>
              <a:t>可以制造等离子体显示器、化学合成、核裂变</a:t>
            </a:r>
            <a:r>
              <a:rPr lang="zh-CN" altLang="en-US" sz="2400" b="1" kern="0" smtClean="0">
                <a:solidFill>
                  <a:schemeClr val="tx1"/>
                </a:solidFill>
                <a:latin typeface="微软雅黑" panose="020B0503020204020204" charset="-122"/>
                <a:ea typeface="微软雅黑" panose="020B0503020204020204" charset="-122"/>
              </a:rPr>
              <a:t>等。</a:t>
            </a:r>
            <a:endParaRPr lang="zh-CN" altLang="en-US" sz="2400" b="1" kern="0" smtClean="0">
              <a:solidFill>
                <a:schemeClr val="tx1"/>
              </a:solidFill>
              <a:latin typeface="微软雅黑" panose="020B0503020204020204" charset="-122"/>
              <a:ea typeface="微软雅黑" panose="020B0503020204020204" charset="-122"/>
            </a:endParaRPr>
          </a:p>
        </p:txBody>
      </p:sp>
      <p:sp>
        <p:nvSpPr>
          <p:cNvPr id="19" name="矩形 18"/>
          <p:cNvSpPr/>
          <p:nvPr>
            <p:custDataLst>
              <p:tags r:id="rId9"/>
            </p:custDataLst>
          </p:nvPr>
        </p:nvSpPr>
        <p:spPr>
          <a:xfrm>
            <a:off x="275852" y="2742153"/>
            <a:ext cx="2179955" cy="521970"/>
          </a:xfrm>
          <a:prstGeom prst="rect">
            <a:avLst/>
          </a:prstGeom>
        </p:spPr>
        <p:txBody>
          <a:bodyPr wrap="none">
            <a:spAutoFit/>
          </a:bodyPr>
          <a:lstStyle/>
          <a:p>
            <a:pPr algn="just">
              <a:spcAft>
                <a:spcPct val="0"/>
              </a:spcAft>
            </a:pPr>
            <a:r>
              <a:rPr lang="zh-CN" altLang="en-US"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a:t>
            </a:r>
            <a:r>
              <a:rPr lang="en-US"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3</a:t>
            </a:r>
            <a:r>
              <a:rPr lang="zh-CN" altLang="en-US"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）用途</a:t>
            </a:r>
            <a:r>
              <a:rPr lang="zh-CN"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a:t>
            </a:r>
            <a:endParaRPr lang="zh-CN"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endParaRPr>
          </a:p>
        </p:txBody>
      </p:sp>
      <p:sp>
        <p:nvSpPr>
          <p:cNvPr id="9" name="矩形 8"/>
          <p:cNvSpPr/>
          <p:nvPr>
            <p:custDataLst>
              <p:tags r:id="rId10"/>
            </p:custDataLst>
          </p:nvPr>
        </p:nvSpPr>
        <p:spPr>
          <a:xfrm>
            <a:off x="275852" y="2105883"/>
            <a:ext cx="2179955" cy="521970"/>
          </a:xfrm>
          <a:prstGeom prst="rect">
            <a:avLst/>
          </a:prstGeom>
        </p:spPr>
        <p:txBody>
          <a:bodyPr wrap="none">
            <a:spAutoFit/>
          </a:bodyPr>
          <a:lstStyle/>
          <a:p>
            <a:pPr algn="just">
              <a:spcAft>
                <a:spcPct val="0"/>
              </a:spcAft>
            </a:pPr>
            <a:r>
              <a:rPr lang="zh-CN" altLang="en-US"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a:t>
            </a:r>
            <a:r>
              <a:rPr lang="en-US"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2</a:t>
            </a:r>
            <a:r>
              <a:rPr lang="zh-CN" altLang="en-US"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a:t>
            </a:r>
            <a:r>
              <a:rPr lang="zh-CN"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特点：</a:t>
            </a:r>
            <a:endParaRPr lang="zh-CN"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endParaRPr>
          </a:p>
        </p:txBody>
      </p:sp>
      <p:sp>
        <p:nvSpPr>
          <p:cNvPr id="10" name="矩形 9"/>
          <p:cNvSpPr/>
          <p:nvPr>
            <p:custDataLst>
              <p:tags r:id="rId11"/>
            </p:custDataLst>
          </p:nvPr>
        </p:nvSpPr>
        <p:spPr>
          <a:xfrm>
            <a:off x="2260600" y="2126203"/>
            <a:ext cx="4722495" cy="460375"/>
          </a:xfrm>
          <a:prstGeom prst="rect">
            <a:avLst/>
          </a:prstGeom>
        </p:spPr>
        <p:txBody>
          <a:bodyPr wrap="square">
            <a:spAutoFit/>
          </a:bodyPr>
          <a:lstStyle/>
          <a:p>
            <a:pPr lvl="0" algn="just">
              <a:spcAft>
                <a:spcPct val="0"/>
              </a:spcAft>
            </a:pPr>
            <a:r>
              <a:rPr lang="zh-CN" altLang="zh-CN" sz="2400" b="1" kern="0">
                <a:solidFill>
                  <a:prstClr val="black"/>
                </a:solidFill>
                <a:latin typeface="微软雅黑" panose="020B0503020204020204" charset="-122"/>
                <a:ea typeface="微软雅黑" panose="020B0503020204020204" charset="-122"/>
                <a:cs typeface="Times New Roman" panose="02020603050405020304" pitchFamily="18" charset="0"/>
              </a:rPr>
              <a:t>具有良好的</a:t>
            </a:r>
            <a:r>
              <a:rPr lang="zh-CN" altLang="zh-CN" sz="2400" b="1" kern="0">
                <a:solidFill>
                  <a:srgbClr val="FF0000"/>
                </a:solidFill>
                <a:latin typeface="微软雅黑" panose="020B0503020204020204" charset="-122"/>
                <a:ea typeface="微软雅黑" panose="020B0503020204020204" charset="-122"/>
                <a:cs typeface="Times New Roman" panose="02020603050405020304" pitchFamily="18" charset="0"/>
              </a:rPr>
              <a:t>导电性</a:t>
            </a:r>
            <a:r>
              <a:rPr lang="zh-CN" altLang="zh-CN" sz="2400" b="1" kern="0">
                <a:solidFill>
                  <a:prstClr val="black"/>
                </a:solidFill>
                <a:latin typeface="微软雅黑" panose="020B0503020204020204" charset="-122"/>
                <a:ea typeface="微软雅黑" panose="020B0503020204020204" charset="-122"/>
                <a:cs typeface="Times New Roman" panose="02020603050405020304" pitchFamily="18" charset="0"/>
              </a:rPr>
              <a:t>和</a:t>
            </a:r>
            <a:r>
              <a:rPr lang="zh-CN" altLang="zh-CN" sz="2400" b="1" kern="0">
                <a:solidFill>
                  <a:srgbClr val="FF0000"/>
                </a:solidFill>
                <a:latin typeface="微软雅黑" panose="020B0503020204020204" charset="-122"/>
                <a:ea typeface="微软雅黑" panose="020B0503020204020204" charset="-122"/>
                <a:cs typeface="Times New Roman" panose="02020603050405020304" pitchFamily="18" charset="0"/>
              </a:rPr>
              <a:t>流动性</a:t>
            </a:r>
            <a:r>
              <a:rPr lang="zh-CN" altLang="zh-CN" sz="2400" b="1" kern="0">
                <a:solidFill>
                  <a:prstClr val="black"/>
                </a:solidFill>
                <a:latin typeface="微软雅黑" panose="020B0503020204020204" charset="-122"/>
                <a:ea typeface="微软雅黑" panose="020B0503020204020204" charset="-122"/>
                <a:cs typeface="Times New Roman" panose="02020603050405020304" pitchFamily="18" charset="0"/>
              </a:rPr>
              <a:t>。</a:t>
            </a:r>
            <a:endParaRPr lang="zh-CN" altLang="zh-CN" sz="2400" b="1" kern="0">
              <a:solidFill>
                <a:prstClr val="black"/>
              </a:solidFill>
              <a:latin typeface="微软雅黑" panose="020B0503020204020204" charset="-122"/>
              <a:ea typeface="微软雅黑" panose="020B0503020204020204" charset="-122"/>
              <a:cs typeface="Times New Roman" panose="02020603050405020304" pitchFamily="18" charset="0"/>
            </a:endParaRPr>
          </a:p>
        </p:txBody>
      </p:sp>
      <p:grpSp>
        <p:nvGrpSpPr>
          <p:cNvPr id="25" name="组合 24"/>
          <p:cNvGrpSpPr/>
          <p:nvPr>
            <p:custDataLst>
              <p:tags r:id="rId12"/>
            </p:custDataLst>
          </p:nvPr>
        </p:nvGrpSpPr>
        <p:grpSpPr>
          <a:xfrm>
            <a:off x="218935" y="4476115"/>
            <a:ext cx="1960880" cy="2054703"/>
            <a:chOff x="2510358" y="3870500"/>
            <a:chExt cx="1960880" cy="2054703"/>
          </a:xfrm>
        </p:grpSpPr>
        <p:pic>
          <p:nvPicPr>
            <p:cNvPr id="21" name="图片 20"/>
            <p:cNvPicPr>
              <a:picLocks noChangeAspect="1"/>
            </p:cNvPicPr>
            <p:nvPr>
              <p:custDataLst>
                <p:tags r:id="rId13"/>
              </p:custDataLst>
            </p:nvPr>
          </p:nvPicPr>
          <p:blipFill>
            <a:blip r:embed="rId14">
              <a:extLst>
                <a:ext uri="{28A0092B-C50C-407E-A947-70E740481C1C}">
                  <a14:useLocalDpi xmlns:a14="http://schemas.microsoft.com/office/drawing/2010/main" val="0"/>
                </a:ext>
              </a:extLst>
            </a:blip>
            <a:srcRect l="16720" t="8409" r="18459" b="7355"/>
            <a:stretch>
              <a:fillRect/>
            </a:stretch>
          </p:blipFill>
          <p:spPr>
            <a:xfrm>
              <a:off x="2587828" y="3870500"/>
              <a:ext cx="1769745" cy="1665605"/>
            </a:xfrm>
            <a:prstGeom prst="rect">
              <a:avLst/>
            </a:prstGeom>
          </p:spPr>
        </p:pic>
        <p:sp>
          <p:nvSpPr>
            <p:cNvPr id="22" name="矩形 21"/>
            <p:cNvSpPr/>
            <p:nvPr>
              <p:custDataLst>
                <p:tags r:id="rId15"/>
              </p:custDataLst>
            </p:nvPr>
          </p:nvSpPr>
          <p:spPr>
            <a:xfrm>
              <a:off x="2510358" y="5526423"/>
              <a:ext cx="1960880" cy="398780"/>
            </a:xfrm>
            <a:prstGeom prst="rect">
              <a:avLst/>
            </a:prstGeom>
          </p:spPr>
          <p:txBody>
            <a:bodyPr wrap="none">
              <a:spAutoFit/>
            </a:bodyPr>
            <a:lstStyle/>
            <a:p>
              <a:r>
                <a:rPr lang="zh-CN" altLang="zh-CN" sz="2000" b="1" kern="100">
                  <a:latin typeface="微软雅黑" panose="020B0503020204020204" charset="-122"/>
                  <a:ea typeface="微软雅黑" panose="020B0503020204020204" charset="-122"/>
                  <a:cs typeface="Times New Roman" panose="02020603050405020304" pitchFamily="18" charset="0"/>
                </a:rPr>
                <a:t>等离子体显示器</a:t>
              </a:r>
              <a:endParaRPr lang="zh-CN" altLang="zh-CN" sz="2000" b="1" kern="100">
                <a:latin typeface="微软雅黑" panose="020B0503020204020204" charset="-122"/>
                <a:ea typeface="微软雅黑" panose="020B0503020204020204" charset="-122"/>
                <a:cs typeface="Times New Roman" panose="02020603050405020304" pitchFamily="18" charset="0"/>
              </a:endParaRPr>
            </a:p>
          </p:txBody>
        </p:sp>
      </p:grpSp>
      <p:grpSp>
        <p:nvGrpSpPr>
          <p:cNvPr id="13" name="组合 12"/>
          <p:cNvGrpSpPr/>
          <p:nvPr>
            <p:custDataLst>
              <p:tags r:id="rId16"/>
            </p:custDataLst>
          </p:nvPr>
        </p:nvGrpSpPr>
        <p:grpSpPr>
          <a:xfrm>
            <a:off x="2129155" y="4481829"/>
            <a:ext cx="1924952" cy="2118360"/>
            <a:chOff x="6570321" y="3829610"/>
            <a:chExt cx="2249471" cy="2384024"/>
          </a:xfrm>
        </p:grpSpPr>
        <p:pic>
          <p:nvPicPr>
            <p:cNvPr id="20" name="图片 19"/>
            <p:cNvPicPr>
              <a:picLocks noChangeAspect="1"/>
            </p:cNvPicPr>
            <p:nvPr>
              <p:custDataLst>
                <p:tags r:id="rId17"/>
              </p:custDataLst>
            </p:nvPr>
          </p:nvPicPr>
          <p:blipFill>
            <a:blip r:embed="rId18" cstate="print">
              <a:extLst>
                <a:ext uri="{28A0092B-C50C-407E-A947-70E740481C1C}">
                  <a14:useLocalDpi xmlns:a14="http://schemas.microsoft.com/office/drawing/2010/main" val="0"/>
                </a:ext>
              </a:extLst>
            </a:blip>
            <a:stretch>
              <a:fillRect/>
            </a:stretch>
          </p:blipFill>
          <p:spPr>
            <a:xfrm>
              <a:off x="6570321" y="3829610"/>
              <a:ext cx="2249471" cy="1904194"/>
            </a:xfrm>
            <a:prstGeom prst="rect">
              <a:avLst/>
            </a:prstGeom>
          </p:spPr>
        </p:pic>
        <p:sp>
          <p:nvSpPr>
            <p:cNvPr id="23" name="矩形 22"/>
            <p:cNvSpPr/>
            <p:nvPr>
              <p:custDataLst>
                <p:tags r:id="rId19"/>
              </p:custDataLst>
            </p:nvPr>
          </p:nvSpPr>
          <p:spPr>
            <a:xfrm>
              <a:off x="6997001" y="5710531"/>
              <a:ext cx="1417319" cy="503103"/>
            </a:xfrm>
            <a:prstGeom prst="rect">
              <a:avLst/>
            </a:prstGeom>
          </p:spPr>
          <p:txBody>
            <a:bodyPr wrap="square">
              <a:noAutofit/>
            </a:bodyPr>
            <a:lstStyle/>
            <a:p>
              <a:r>
                <a:rPr lang="zh-CN" altLang="en-US" sz="2000" b="1" smtClean="0">
                  <a:latin typeface="微软雅黑" panose="020B0503020204020204" charset="-122"/>
                  <a:ea typeface="微软雅黑" panose="020B0503020204020204" charset="-122"/>
                </a:rPr>
                <a:t>核聚变</a:t>
              </a:r>
              <a:endParaRPr lang="zh-CN" altLang="en-US" sz="2000" b="1" smtClean="0">
                <a:latin typeface="微软雅黑" panose="020B0503020204020204" charset="-122"/>
                <a:ea typeface="微软雅黑" panose="020B0503020204020204" charset="-122"/>
              </a:endParaRPr>
            </a:p>
          </p:txBody>
        </p:sp>
      </p:grpSp>
      <p:sp>
        <p:nvSpPr>
          <p:cNvPr id="14" name="矩形 13"/>
          <p:cNvSpPr/>
          <p:nvPr>
            <p:custDataLst>
              <p:tags r:id="rId20"/>
            </p:custDataLst>
          </p:nvPr>
        </p:nvSpPr>
        <p:spPr>
          <a:xfrm>
            <a:off x="2260600" y="3369310"/>
            <a:ext cx="9491980" cy="857250"/>
          </a:xfrm>
          <a:prstGeom prst="rect">
            <a:avLst/>
          </a:prstGeom>
        </p:spPr>
        <p:txBody>
          <a:bodyPr wrap="square" lIns="45720" tIns="22860" rIns="45720" bIns="22860">
            <a:spAutoFit/>
          </a:bodyPr>
          <a:lstStyle/>
          <a:p>
            <a:pPr indent="0">
              <a:lnSpc>
                <a:spcPct val="110000"/>
              </a:lnSpc>
              <a:buClr>
                <a:srgbClr val="D60093"/>
              </a:buClr>
              <a:buFont typeface="Wingdings" panose="05000000000000000000" pitchFamily="2" charset="2"/>
              <a:buNone/>
            </a:pPr>
            <a:r>
              <a:rPr lang="zh-CN" altLang="en-US" sz="2400" b="1" kern="0">
                <a:solidFill>
                  <a:srgbClr val="C00000"/>
                </a:solidFill>
                <a:latin typeface="微软雅黑" panose="020B0503020204020204" charset="-122"/>
                <a:ea typeface="微软雅黑" panose="020B0503020204020204" charset="-122"/>
                <a:cs typeface="微软雅黑" panose="020B0503020204020204" charset="-122"/>
              </a:rPr>
              <a:t>一种特殊的气体</a:t>
            </a:r>
            <a:r>
              <a:rPr lang="zh-CN" altLang="en-US" sz="2400" b="1" kern="0">
                <a:latin typeface="微软雅黑" panose="020B0503020204020204" charset="-122"/>
                <a:ea typeface="微软雅黑" panose="020B0503020204020204" charset="-122"/>
                <a:cs typeface="微软雅黑" panose="020B0503020204020204" charset="-122"/>
              </a:rPr>
              <a:t>，存在于我们周围。例如，在日光灯和霓虹灯的灯管里，蜡烛的火焰里，极光和雷电里。</a:t>
            </a:r>
            <a:endParaRPr lang="zh-CN" altLang="en-US" sz="2400" b="1" kern="0">
              <a:latin typeface="微软雅黑" panose="020B0503020204020204" charset="-122"/>
              <a:ea typeface="微软雅黑" panose="020B0503020204020204" charset="-122"/>
              <a:cs typeface="微软雅黑" panose="020B0503020204020204" charset="-122"/>
            </a:endParaRPr>
          </a:p>
        </p:txBody>
      </p:sp>
      <p:sp>
        <p:nvSpPr>
          <p:cNvPr id="16" name="矩形 15"/>
          <p:cNvSpPr/>
          <p:nvPr>
            <p:custDataLst>
              <p:tags r:id="rId21"/>
            </p:custDataLst>
          </p:nvPr>
        </p:nvSpPr>
        <p:spPr>
          <a:xfrm>
            <a:off x="275852" y="3378423"/>
            <a:ext cx="2179955" cy="521970"/>
          </a:xfrm>
          <a:prstGeom prst="rect">
            <a:avLst/>
          </a:prstGeom>
        </p:spPr>
        <p:txBody>
          <a:bodyPr wrap="none">
            <a:spAutoFit/>
          </a:bodyPr>
          <a:lstStyle/>
          <a:p>
            <a:pPr algn="just">
              <a:spcAft>
                <a:spcPct val="0"/>
              </a:spcAft>
            </a:pPr>
            <a:r>
              <a:rPr lang="zh-CN" altLang="en-US"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a:t>
            </a:r>
            <a:r>
              <a:rPr lang="en-US"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4</a:t>
            </a:r>
            <a:r>
              <a:rPr lang="zh-CN" altLang="en-US"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）存在</a:t>
            </a:r>
            <a:r>
              <a:rPr lang="zh-CN"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rPr>
              <a:t>：</a:t>
            </a:r>
            <a:endParaRPr lang="zh-CN" altLang="zh-CN" sz="2800" b="1" kern="100" smtClean="0">
              <a:solidFill>
                <a:srgbClr val="014C96"/>
              </a:solidFill>
              <a:latin typeface="微软雅黑" panose="020B0503020204020204" charset="-122"/>
              <a:ea typeface="微软雅黑" panose="020B0503020204020204" charset="-122"/>
              <a:cs typeface="Times New Roman" panose="02020603050405020304" pitchFamily="18" charset="0"/>
            </a:endParaRPr>
          </a:p>
        </p:txBody>
      </p:sp>
      <p:grpSp>
        <p:nvGrpSpPr>
          <p:cNvPr id="24" name="组合 23"/>
          <p:cNvGrpSpPr>
            <a:grpSpLocks noChangeAspect="1"/>
          </p:cNvGrpSpPr>
          <p:nvPr>
            <p:custDataLst>
              <p:tags r:id="rId22"/>
            </p:custDataLst>
          </p:nvPr>
        </p:nvGrpSpPr>
        <p:grpSpPr>
          <a:xfrm>
            <a:off x="6538595" y="4485640"/>
            <a:ext cx="5600130" cy="1728000"/>
            <a:chOff x="9404" y="1665"/>
            <a:chExt cx="9528" cy="2940"/>
          </a:xfrm>
        </p:grpSpPr>
        <p:pic>
          <p:nvPicPr>
            <p:cNvPr id="26" name="图片 25"/>
            <p:cNvPicPr>
              <a:picLocks noChangeAspect="1"/>
            </p:cNvPicPr>
            <p:nvPr>
              <p:custDataLst>
                <p:tags r:id="rId23"/>
              </p:custDataLst>
            </p:nvPr>
          </p:nvPicPr>
          <p:blipFill>
            <a:blip r:embed="rId24"/>
            <a:stretch>
              <a:fillRect/>
            </a:stretch>
          </p:blipFill>
          <p:spPr>
            <a:xfrm>
              <a:off x="12252" y="1665"/>
              <a:ext cx="3265" cy="2940"/>
            </a:xfrm>
            <a:prstGeom prst="rect">
              <a:avLst/>
            </a:prstGeom>
          </p:spPr>
        </p:pic>
        <p:pic>
          <p:nvPicPr>
            <p:cNvPr id="27" name="图片 26"/>
            <p:cNvPicPr>
              <a:picLocks noChangeAspect="1"/>
            </p:cNvPicPr>
            <p:nvPr>
              <p:custDataLst>
                <p:tags r:id="rId25"/>
              </p:custDataLst>
            </p:nvPr>
          </p:nvPicPr>
          <p:blipFill>
            <a:blip r:embed="rId26">
              <a:extLst>
                <a:ext uri="{28A0092B-C50C-407E-A947-70E740481C1C}">
                  <a14:useLocalDpi xmlns:a14="http://schemas.microsoft.com/office/drawing/2010/main" val="0"/>
                </a:ext>
              </a:extLst>
            </a:blip>
            <a:stretch>
              <a:fillRect/>
            </a:stretch>
          </p:blipFill>
          <p:spPr>
            <a:xfrm>
              <a:off x="15624" y="1665"/>
              <a:ext cx="3309" cy="2940"/>
            </a:xfrm>
            <a:prstGeom prst="rect">
              <a:avLst/>
            </a:prstGeom>
          </p:spPr>
        </p:pic>
        <p:pic>
          <p:nvPicPr>
            <p:cNvPr id="28" name="图片 27"/>
            <p:cNvPicPr>
              <a:picLocks noChangeAspect="1"/>
            </p:cNvPicPr>
            <p:nvPr>
              <p:custDataLst>
                <p:tags r:id="rId27"/>
              </p:custDataLst>
            </p:nvPr>
          </p:nvPicPr>
          <p:blipFill>
            <a:blip r:embed="rId28"/>
            <a:srcRect l="13559" r="9443"/>
            <a:stretch>
              <a:fillRect/>
            </a:stretch>
          </p:blipFill>
          <p:spPr>
            <a:xfrm>
              <a:off x="9404" y="1665"/>
              <a:ext cx="2741" cy="2939"/>
            </a:xfrm>
            <a:prstGeom prst="rect">
              <a:avLst/>
            </a:prstGeom>
          </p:spPr>
        </p:pic>
      </p:grpSp>
      <p:grpSp>
        <p:nvGrpSpPr>
          <p:cNvPr id="29" name="组合 28"/>
          <p:cNvGrpSpPr/>
          <p:nvPr>
            <p:custDataLst>
              <p:tags r:id="rId29"/>
            </p:custDataLst>
          </p:nvPr>
        </p:nvGrpSpPr>
        <p:grpSpPr>
          <a:xfrm>
            <a:off x="4128242" y="4485004"/>
            <a:ext cx="2335530" cy="2097454"/>
            <a:chOff x="3338889" y="2837034"/>
            <a:chExt cx="2335530" cy="2097454"/>
          </a:xfrm>
        </p:grpSpPr>
        <p:pic>
          <p:nvPicPr>
            <p:cNvPr id="30" name="图片 29"/>
            <p:cNvPicPr>
              <a:picLocks noChangeAspect="1"/>
            </p:cNvPicPr>
            <p:nvPr>
              <p:custDataLst>
                <p:tags r:id="rId30"/>
              </p:custDataLst>
            </p:nvPr>
          </p:nvPicPr>
          <p:blipFill>
            <a:blip r:embed="rId31"/>
            <a:stretch>
              <a:fillRect/>
            </a:stretch>
          </p:blipFill>
          <p:spPr>
            <a:xfrm>
              <a:off x="3338889" y="2837034"/>
              <a:ext cx="2335530" cy="1728470"/>
            </a:xfrm>
            <a:prstGeom prst="rect">
              <a:avLst/>
            </a:prstGeom>
          </p:spPr>
        </p:pic>
        <p:sp>
          <p:nvSpPr>
            <p:cNvPr id="31" name="文本框 30"/>
            <p:cNvSpPr txBox="1"/>
            <p:nvPr>
              <p:custDataLst>
                <p:tags r:id="rId32"/>
              </p:custDataLst>
            </p:nvPr>
          </p:nvSpPr>
          <p:spPr>
            <a:xfrm>
              <a:off x="3834302" y="4535708"/>
              <a:ext cx="944880" cy="398780"/>
            </a:xfrm>
            <a:prstGeom prst="rect">
              <a:avLst/>
            </a:prstGeom>
            <a:noFill/>
          </p:spPr>
          <p:txBody>
            <a:bodyPr wrap="none" rtlCol="0" anchor="t">
              <a:spAutoFit/>
            </a:bodyPr>
            <a:lstStyle/>
            <a:p>
              <a:pPr algn="ctr">
                <a:buSzTx/>
                <a:buFontTx/>
                <a:buNone/>
              </a:pPr>
              <a:r>
                <a:rPr lang="zh-CN" altLang="zh-CN" sz="2000" b="1">
                  <a:latin typeface="微软雅黑" panose="020B0503020204020204" charset="-122"/>
                  <a:ea typeface="微软雅黑" panose="020B0503020204020204" charset="-122"/>
                  <a:sym typeface="Wingdings" panose="05000000000000000000" charset="0"/>
                </a:rPr>
                <a:t>日光灯</a:t>
              </a:r>
              <a:endParaRPr lang="zh-CN" altLang="zh-CN" sz="2000" b="1">
                <a:latin typeface="微软雅黑" panose="020B0503020204020204" charset="-122"/>
                <a:ea typeface="微软雅黑" panose="020B0503020204020204" charset="-122"/>
                <a:sym typeface="Wingdings" panose="05000000000000000000" charset="0"/>
              </a:endParaRPr>
            </a:p>
          </p:txBody>
        </p:sp>
      </p:grpSp>
      <p:sp>
        <p:nvSpPr>
          <p:cNvPr id="2" name="矩形 1"/>
          <p:cNvSpPr/>
          <p:nvPr>
            <p:custDataLst>
              <p:tags r:id="rId33"/>
            </p:custDataLst>
          </p:nvPr>
        </p:nvSpPr>
        <p:spPr>
          <a:xfrm>
            <a:off x="3014980" y="995045"/>
            <a:ext cx="1236980" cy="521970"/>
          </a:xfrm>
          <a:prstGeom prst="rect">
            <a:avLst/>
          </a:prstGeom>
          <a:solidFill>
            <a:schemeClr val="accent2">
              <a:lumMod val="75000"/>
            </a:schemeClr>
          </a:solidFill>
          <a:ln w="25400" cmpd="sng">
            <a:solidFill>
              <a:schemeClr val="bg1"/>
            </a:solidFill>
            <a:prstDash val="solid"/>
          </a:ln>
          <a:effectLst>
            <a:outerShdw blurRad="50800" dist="38100" dir="18900000" algn="bl" rotWithShape="0">
              <a:prstClr val="black">
                <a:alpha val="40000"/>
              </a:prstClr>
            </a:outerShdw>
          </a:effectLst>
        </p:spPr>
        <p:txBody>
          <a:bodyPr wrap="square" anchor="ctr">
            <a:spAutoFit/>
          </a:bodyPr>
          <a:lstStyle/>
          <a:p>
            <a:pPr algn="ctr"/>
            <a:r>
              <a:rPr lang="zh-CN" altLang="en-US" sz="2800" b="1">
                <a:solidFill>
                  <a:schemeClr val="bg1"/>
                </a:solidFill>
                <a:latin typeface="微软雅黑" panose="020B0503020204020204" charset="-122"/>
                <a:ea typeface="微软雅黑" panose="020B0503020204020204" charset="-122"/>
              </a:rPr>
              <a:t>气态</a:t>
            </a:r>
            <a:endParaRPr lang="zh-CN" altLang="en-US" sz="2800" b="1">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p:tgtEl>
                                          <p:spTgt spid="11"/>
                                        </p:tgtEl>
                                        <p:attrNameLst>
                                          <p:attrName>ppt_y</p:attrName>
                                        </p:attrNameLst>
                                      </p:cBhvr>
                                      <p:tavLst>
                                        <p:tav tm="0">
                                          <p:val>
                                            <p:strVal val="#ppt_y+#ppt_h*1.125000"/>
                                          </p:val>
                                        </p:tav>
                                        <p:tav tm="100000">
                                          <p:val>
                                            <p:strVal val="#ppt_y"/>
                                          </p:val>
                                        </p:tav>
                                      </p:tavLst>
                                    </p:anim>
                                    <p:animEffect transition="in" filter="wipe(up)">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blinds(horizontal)">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left)">
                                      <p:cBhvr>
                                        <p:cTn id="43" dur="500"/>
                                        <p:tgtEl>
                                          <p:spTgt spid="18"/>
                                        </p:tgtEl>
                                      </p:cBhvr>
                                    </p:animEffect>
                                  </p:childTnLst>
                                </p:cTn>
                              </p:par>
                            </p:childTnLst>
                          </p:cTn>
                        </p:par>
                        <p:par>
                          <p:cTn id="44" fill="hold">
                            <p:stCondLst>
                              <p:cond delay="500"/>
                            </p:stCondLst>
                            <p:childTnLst>
                              <p:par>
                                <p:cTn id="45" presetID="53" presetClass="entr" presetSubtype="16"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fltVal val="0"/>
                                          </p:val>
                                        </p:tav>
                                        <p:tav tm="100000">
                                          <p:val>
                                            <p:strVal val="#ppt_w"/>
                                          </p:val>
                                        </p:tav>
                                      </p:tavLst>
                                    </p:anim>
                                    <p:anim calcmode="lin" valueType="num">
                                      <p:cBhvr>
                                        <p:cTn id="48" dur="500" fill="hold"/>
                                        <p:tgtEl>
                                          <p:spTgt spid="25"/>
                                        </p:tgtEl>
                                        <p:attrNameLst>
                                          <p:attrName>ppt_h</p:attrName>
                                        </p:attrNameLst>
                                      </p:cBhvr>
                                      <p:tavLst>
                                        <p:tav tm="0">
                                          <p:val>
                                            <p:fltVal val="0"/>
                                          </p:val>
                                        </p:tav>
                                        <p:tav tm="100000">
                                          <p:val>
                                            <p:strVal val="#ppt_h"/>
                                          </p:val>
                                        </p:tav>
                                      </p:tavLst>
                                    </p:anim>
                                    <p:animEffect transition="in" filter="fade">
                                      <p:cBhvr>
                                        <p:cTn id="49" dur="500"/>
                                        <p:tgtEl>
                                          <p:spTgt spid="25"/>
                                        </p:tgtEl>
                                      </p:cBhvr>
                                    </p:animEffect>
                                  </p:childTnLst>
                                </p:cTn>
                              </p:par>
                            </p:childTnLst>
                          </p:cTn>
                        </p:par>
                        <p:par>
                          <p:cTn id="50" fill="hold">
                            <p:stCondLst>
                              <p:cond delay="1000"/>
                            </p:stCondLst>
                            <p:childTnLst>
                              <p:par>
                                <p:cTn id="51" presetID="53" presetClass="entr" presetSubtype="16" fill="hold" nodeType="after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500" fill="hold"/>
                                        <p:tgtEl>
                                          <p:spTgt spid="13"/>
                                        </p:tgtEl>
                                        <p:attrNameLst>
                                          <p:attrName>ppt_w</p:attrName>
                                        </p:attrNameLst>
                                      </p:cBhvr>
                                      <p:tavLst>
                                        <p:tav tm="0">
                                          <p:val>
                                            <p:fltVal val="0"/>
                                          </p:val>
                                        </p:tav>
                                        <p:tav tm="100000">
                                          <p:val>
                                            <p:strVal val="#ppt_w"/>
                                          </p:val>
                                        </p:tav>
                                      </p:tavLst>
                                    </p:anim>
                                    <p:anim calcmode="lin" valueType="num">
                                      <p:cBhvr>
                                        <p:cTn id="54" dur="500" fill="hold"/>
                                        <p:tgtEl>
                                          <p:spTgt spid="13"/>
                                        </p:tgtEl>
                                        <p:attrNameLst>
                                          <p:attrName>ppt_h</p:attrName>
                                        </p:attrNameLst>
                                      </p:cBhvr>
                                      <p:tavLst>
                                        <p:tav tm="0">
                                          <p:val>
                                            <p:fltVal val="0"/>
                                          </p:val>
                                        </p:tav>
                                        <p:tav tm="100000">
                                          <p:val>
                                            <p:strVal val="#ppt_h"/>
                                          </p:val>
                                        </p:tav>
                                      </p:tavLst>
                                    </p:anim>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blinds(horizontal)">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childTnLst>
                                </p:cTn>
                              </p:par>
                            </p:childTnLst>
                          </p:cTn>
                        </p:par>
                        <p:par>
                          <p:cTn id="65" fill="hold">
                            <p:stCondLst>
                              <p:cond delay="0"/>
                            </p:stCondLst>
                            <p:childTnLst>
                              <p:par>
                                <p:cTn id="66" presetID="53" presetClass="entr" presetSubtype="16" fill="hold" nodeType="afterEffect">
                                  <p:stCondLst>
                                    <p:cond delay="0"/>
                                  </p:stCondLst>
                                  <p:childTnLst>
                                    <p:set>
                                      <p:cBhvr>
                                        <p:cTn id="67" dur="1" fill="hold">
                                          <p:stCondLst>
                                            <p:cond delay="0"/>
                                          </p:stCondLst>
                                        </p:cTn>
                                        <p:tgtEl>
                                          <p:spTgt spid="29"/>
                                        </p:tgtEl>
                                        <p:attrNameLst>
                                          <p:attrName>style.visibility</p:attrName>
                                        </p:attrNameLst>
                                      </p:cBhvr>
                                      <p:to>
                                        <p:strVal val="visible"/>
                                      </p:to>
                                    </p:set>
                                    <p:anim calcmode="lin" valueType="num">
                                      <p:cBhvr>
                                        <p:cTn id="68" dur="500" fill="hold"/>
                                        <p:tgtEl>
                                          <p:spTgt spid="29"/>
                                        </p:tgtEl>
                                        <p:attrNameLst>
                                          <p:attrName>ppt_w</p:attrName>
                                        </p:attrNameLst>
                                      </p:cBhvr>
                                      <p:tavLst>
                                        <p:tav tm="0">
                                          <p:val>
                                            <p:fltVal val="0"/>
                                          </p:val>
                                        </p:tav>
                                        <p:tav tm="100000">
                                          <p:val>
                                            <p:strVal val="#ppt_w"/>
                                          </p:val>
                                        </p:tav>
                                      </p:tavLst>
                                    </p:anim>
                                    <p:anim calcmode="lin" valueType="num">
                                      <p:cBhvr>
                                        <p:cTn id="69" dur="500" fill="hold"/>
                                        <p:tgtEl>
                                          <p:spTgt spid="29"/>
                                        </p:tgtEl>
                                        <p:attrNameLst>
                                          <p:attrName>ppt_h</p:attrName>
                                        </p:attrNameLst>
                                      </p:cBhvr>
                                      <p:tavLst>
                                        <p:tav tm="0">
                                          <p:val>
                                            <p:fltVal val="0"/>
                                          </p:val>
                                        </p:tav>
                                        <p:tav tm="100000">
                                          <p:val>
                                            <p:strVal val="#ppt_h"/>
                                          </p:val>
                                        </p:tav>
                                      </p:tavLst>
                                    </p:anim>
                                    <p:animEffect transition="in" filter="fade">
                                      <p:cBhvr>
                                        <p:cTn id="70" dur="500"/>
                                        <p:tgtEl>
                                          <p:spTgt spid="29"/>
                                        </p:tgtEl>
                                      </p:cBhvr>
                                    </p:animEffect>
                                  </p:childTnLst>
                                </p:cTn>
                              </p:par>
                              <p:par>
                                <p:cTn id="71" presetID="5" presetClass="entr" presetSubtype="10" fill="hold" nodeType="with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checkerboard(across)">
                                      <p:cBhvr>
                                        <p:cTn id="7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p:bldP spid="8" grpId="0"/>
      <p:bldP spid="18" grpId="0"/>
      <p:bldP spid="19" grpId="0"/>
      <p:bldP spid="9" grpId="0"/>
      <p:bldP spid="10" grpId="0"/>
      <p:bldP spid="14" grpId="0"/>
      <p:bldP spid="16"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物质的聚集状态</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1" name="文本框 20"/>
          <p:cNvSpPr/>
          <p:nvPr>
            <p:custDataLst>
              <p:tags r:id="rId5"/>
            </p:custDataLst>
          </p:nvPr>
        </p:nvSpPr>
        <p:spPr bwMode="auto">
          <a:xfrm>
            <a:off x="459740" y="1096645"/>
            <a:ext cx="2748915"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2、</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离子液体</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4" name="矩形 3"/>
          <p:cNvSpPr/>
          <p:nvPr>
            <p:custDataLst>
              <p:tags r:id="rId6"/>
            </p:custDataLst>
          </p:nvPr>
        </p:nvSpPr>
        <p:spPr>
          <a:xfrm>
            <a:off x="2717116" y="1005939"/>
            <a:ext cx="7147560" cy="607695"/>
          </a:xfrm>
          <a:prstGeom prst="rect">
            <a:avLst/>
          </a:prstGeom>
        </p:spPr>
        <p:txBody>
          <a:bodyPr wrap="none">
            <a:spAutoFit/>
          </a:bodyPr>
          <a:lstStyle/>
          <a:p>
            <a:pPr algn="just">
              <a:lnSpc>
                <a:spcPct val="120000"/>
              </a:lnSpc>
            </a:pPr>
            <a:r>
              <a:rPr lang="zh-CN" altLang="zh-CN" sz="2800" b="1" kern="100">
                <a:latin typeface="微软雅黑" panose="020B0503020204020204" charset="-122"/>
                <a:ea typeface="微软雅黑" panose="020B0503020204020204" charset="-122"/>
                <a:cs typeface="微软雅黑" panose="020B0503020204020204" charset="-122"/>
                <a:sym typeface="+mn-lt"/>
              </a:rPr>
              <a:t>是</a:t>
            </a:r>
            <a:r>
              <a:rPr lang="zh-CN" altLang="zh-CN" sz="2800" b="1" kern="100">
                <a:solidFill>
                  <a:srgbClr val="014C96"/>
                </a:solidFill>
                <a:latin typeface="微软雅黑" panose="020B0503020204020204" charset="-122"/>
                <a:ea typeface="微软雅黑" panose="020B0503020204020204" charset="-122"/>
                <a:cs typeface="微软雅黑" panose="020B0503020204020204" charset="-122"/>
                <a:sym typeface="+mn-lt"/>
              </a:rPr>
              <a:t>熔点不高</a:t>
            </a:r>
            <a:r>
              <a:rPr lang="zh-CN" altLang="zh-CN" sz="2800" b="1" kern="100">
                <a:latin typeface="微软雅黑" panose="020B0503020204020204" charset="-122"/>
                <a:ea typeface="微软雅黑" panose="020B0503020204020204" charset="-122"/>
                <a:cs typeface="微软雅黑" panose="020B0503020204020204" charset="-122"/>
                <a:sym typeface="+mn-lt"/>
              </a:rPr>
              <a:t>的</a:t>
            </a:r>
            <a:r>
              <a:rPr lang="zh-CN" altLang="zh-CN" sz="2800" b="1" kern="100">
                <a:solidFill>
                  <a:srgbClr val="FF0000"/>
                </a:solidFill>
                <a:latin typeface="微软雅黑" panose="020B0503020204020204" charset="-122"/>
                <a:ea typeface="微软雅黑" panose="020B0503020204020204" charset="-122"/>
                <a:cs typeface="微软雅黑" panose="020B0503020204020204" charset="-122"/>
                <a:sym typeface="+mn-lt"/>
              </a:rPr>
              <a:t>仅由</a:t>
            </a:r>
            <a:r>
              <a:rPr lang="en-US" altLang="zh-CN" sz="2800" b="1" kern="100">
                <a:latin typeface="微软雅黑" panose="020B0503020204020204" charset="-122"/>
                <a:ea typeface="微软雅黑" panose="020B0503020204020204" charset="-122"/>
                <a:cs typeface="微软雅黑" panose="020B0503020204020204" charset="-122"/>
                <a:sym typeface="+mn-lt"/>
              </a:rPr>
              <a:t>________</a:t>
            </a:r>
            <a:r>
              <a:rPr lang="zh-CN" altLang="zh-CN" sz="2800" b="1" kern="100">
                <a:latin typeface="微软雅黑" panose="020B0503020204020204" charset="-122"/>
                <a:ea typeface="微软雅黑" panose="020B0503020204020204" charset="-122"/>
                <a:cs typeface="微软雅黑" panose="020B0503020204020204" charset="-122"/>
                <a:sym typeface="+mn-lt"/>
              </a:rPr>
              <a:t>组成的</a:t>
            </a:r>
            <a:r>
              <a:rPr lang="zh-CN" altLang="zh-CN" sz="2800" b="1" kern="100">
                <a:solidFill>
                  <a:schemeClr val="bg1"/>
                </a:solidFill>
                <a:highlight>
                  <a:srgbClr val="FF0000"/>
                </a:highlight>
                <a:latin typeface="微软雅黑" panose="020B0503020204020204" charset="-122"/>
                <a:ea typeface="微软雅黑" panose="020B0503020204020204" charset="-122"/>
                <a:cs typeface="微软雅黑" panose="020B0503020204020204" charset="-122"/>
                <a:sym typeface="+mn-lt"/>
              </a:rPr>
              <a:t>液体物质</a:t>
            </a:r>
            <a:r>
              <a:rPr lang="zh-CN" altLang="zh-CN" sz="2800" b="1" kern="100">
                <a:latin typeface="微软雅黑" panose="020B0503020204020204" charset="-122"/>
                <a:ea typeface="微软雅黑" panose="020B0503020204020204" charset="-122"/>
                <a:cs typeface="微软雅黑" panose="020B0503020204020204" charset="-122"/>
                <a:sym typeface="+mn-lt"/>
              </a:rPr>
              <a:t>。</a:t>
            </a:r>
            <a:endParaRPr lang="zh-CN" altLang="zh-CN" sz="2800" b="1" kern="100">
              <a:latin typeface="微软雅黑" panose="020B0503020204020204" charset="-122"/>
              <a:ea typeface="微软雅黑" panose="020B0503020204020204" charset="-122"/>
              <a:cs typeface="微软雅黑" panose="020B0503020204020204" charset="-122"/>
              <a:sym typeface="+mn-lt"/>
            </a:endParaRPr>
          </a:p>
        </p:txBody>
      </p:sp>
      <p:sp>
        <p:nvSpPr>
          <p:cNvPr id="22" name="矩形 21"/>
          <p:cNvSpPr/>
          <p:nvPr>
            <p:custDataLst>
              <p:tags r:id="rId7"/>
            </p:custDataLst>
          </p:nvPr>
        </p:nvSpPr>
        <p:spPr>
          <a:xfrm>
            <a:off x="5781367" y="1011037"/>
            <a:ext cx="894080" cy="607695"/>
          </a:xfrm>
          <a:prstGeom prst="rect">
            <a:avLst/>
          </a:prstGeom>
        </p:spPr>
        <p:txBody>
          <a:bodyPr wrap="none">
            <a:spAutoFit/>
          </a:bodyPr>
          <a:lstStyle/>
          <a:p>
            <a:pPr algn="ctr">
              <a:lnSpc>
                <a:spcPct val="120000"/>
              </a:lnSpc>
            </a:pPr>
            <a:r>
              <a:rPr lang="zh-CN" altLang="zh-CN" sz="2800" b="1" kern="100">
                <a:solidFill>
                  <a:srgbClr val="FF0000"/>
                </a:solidFill>
                <a:latin typeface="微软雅黑" panose="020B0503020204020204" charset="-122"/>
                <a:ea typeface="微软雅黑" panose="020B0503020204020204" charset="-122"/>
                <a:cs typeface="+mn-ea"/>
                <a:sym typeface="+mn-lt"/>
              </a:rPr>
              <a:t>离子</a:t>
            </a:r>
            <a:endParaRPr lang="zh-CN" altLang="zh-CN" sz="2800" b="1" kern="100">
              <a:solidFill>
                <a:srgbClr val="FF0000"/>
              </a:solidFill>
              <a:latin typeface="微软雅黑" panose="020B0503020204020204" charset="-122"/>
              <a:ea typeface="微软雅黑" panose="020B0503020204020204" charset="-122"/>
              <a:cs typeface="+mn-ea"/>
              <a:sym typeface="+mn-lt"/>
            </a:endParaRPr>
          </a:p>
        </p:txBody>
      </p:sp>
      <p:sp>
        <p:nvSpPr>
          <p:cNvPr id="2" name="文本框 1"/>
          <p:cNvSpPr txBox="1"/>
          <p:nvPr>
            <p:custDataLst>
              <p:tags r:id="rId8"/>
            </p:custDataLst>
          </p:nvPr>
        </p:nvSpPr>
        <p:spPr>
          <a:xfrm>
            <a:off x="596900" y="2146300"/>
            <a:ext cx="4944110" cy="3449955"/>
          </a:xfrm>
          <a:prstGeom prst="rect">
            <a:avLst/>
          </a:prstGeom>
          <a:noFill/>
        </p:spPr>
        <p:txBody>
          <a:bodyPr wrap="square" rtlCol="0" anchor="t">
            <a:spAutoFit/>
          </a:bodyPr>
          <a:lstStyle/>
          <a:p>
            <a:pPr>
              <a:lnSpc>
                <a:spcPct val="130000"/>
              </a:lnSpc>
            </a:pPr>
            <a:r>
              <a:rPr lang="en-US" altLang="zh-CN" sz="2800" b="1">
                <a:latin typeface="Times New Roman" panose="02020603050405020304" pitchFamily="18" charset="0"/>
                <a:ea typeface="楷体" panose="02010609060101010101" charset="-122"/>
                <a:cs typeface="Times New Roman" panose="02020603050405020304" pitchFamily="18" charset="0"/>
                <a:sym typeface="+mn-lt"/>
              </a:rPr>
              <a:t>         2015</a:t>
            </a:r>
            <a:r>
              <a:rPr lang="zh-CN" altLang="en-US" sz="2800" b="1">
                <a:latin typeface="Times New Roman" panose="02020603050405020304" pitchFamily="18" charset="0"/>
                <a:ea typeface="楷体" panose="02010609060101010101" charset="-122"/>
                <a:cs typeface="Times New Roman" panose="02020603050405020304" pitchFamily="18" charset="0"/>
                <a:sym typeface="+mn-lt"/>
              </a:rPr>
              <a:t>年斯坦福大学研究人员研制出一种可在一分钟内完成充放电的超常性能</a:t>
            </a:r>
            <a:r>
              <a:rPr lang="zh-CN" altLang="en-US" sz="2800" b="1">
                <a:solidFill>
                  <a:srgbClr val="0000FF"/>
                </a:solidFill>
                <a:latin typeface="Times New Roman" panose="02020603050405020304" pitchFamily="18" charset="0"/>
                <a:ea typeface="楷体" panose="02010609060101010101" charset="-122"/>
                <a:cs typeface="Times New Roman" panose="02020603050405020304" pitchFamily="18" charset="0"/>
                <a:sym typeface="+mn-lt"/>
              </a:rPr>
              <a:t>铝离子电池</a:t>
            </a:r>
            <a:r>
              <a:rPr lang="zh-CN" altLang="en-US" sz="2800" b="1">
                <a:latin typeface="Times New Roman" panose="02020603050405020304" pitchFamily="18" charset="0"/>
                <a:ea typeface="楷体" panose="02010609060101010101" charset="-122"/>
                <a:cs typeface="Times New Roman" panose="02020603050405020304" pitchFamily="18" charset="0"/>
                <a:sym typeface="+mn-lt"/>
              </a:rPr>
              <a:t>，内部用</a:t>
            </a:r>
            <a:r>
              <a:rPr lang="en-US" altLang="zh-CN" sz="2800" b="1">
                <a:solidFill>
                  <a:srgbClr val="F0008C"/>
                </a:solidFill>
                <a:latin typeface="Times New Roman" panose="02020603050405020304" pitchFamily="18" charset="0"/>
                <a:ea typeface="楷体" panose="02010609060101010101" charset="-122"/>
                <a:cs typeface="Times New Roman" panose="02020603050405020304" pitchFamily="18" charset="0"/>
                <a:sym typeface="+mn-lt"/>
              </a:rPr>
              <a:t>AlCl</a:t>
            </a:r>
            <a:r>
              <a:rPr lang="en-US" altLang="zh-CN" sz="2800" b="1" baseline="-25000">
                <a:solidFill>
                  <a:srgbClr val="F0008C"/>
                </a:solidFill>
                <a:latin typeface="Times New Roman" panose="02020603050405020304" pitchFamily="18" charset="0"/>
                <a:ea typeface="楷体" panose="02010609060101010101" charset="-122"/>
                <a:cs typeface="Times New Roman" panose="02020603050405020304" pitchFamily="18" charset="0"/>
                <a:sym typeface="+mn-lt"/>
              </a:rPr>
              <a:t>4</a:t>
            </a:r>
            <a:r>
              <a:rPr lang="en-US" altLang="zh-CN" sz="2800" b="1" baseline="30000">
                <a:solidFill>
                  <a:srgbClr val="F0008C"/>
                </a:solidFill>
                <a:latin typeface="Times New Roman" panose="02020603050405020304" pitchFamily="18" charset="0"/>
                <a:ea typeface="楷体" panose="02010609060101010101" charset="-122"/>
                <a:cs typeface="Times New Roman" panose="02020603050405020304" pitchFamily="18" charset="0"/>
                <a:sym typeface="+mn-lt"/>
              </a:rPr>
              <a:t>-</a:t>
            </a:r>
            <a:r>
              <a:rPr lang="zh-CN" altLang="en-US" sz="2800" b="1">
                <a:latin typeface="Times New Roman" panose="02020603050405020304" pitchFamily="18" charset="0"/>
                <a:ea typeface="楷体" panose="02010609060101010101" charset="-122"/>
                <a:cs typeface="Times New Roman" panose="02020603050405020304" pitchFamily="18" charset="0"/>
                <a:sym typeface="+mn-lt"/>
              </a:rPr>
              <a:t>和</a:t>
            </a:r>
            <a:r>
              <a:rPr lang="zh-CN" altLang="en-US" sz="2800" b="1">
                <a:solidFill>
                  <a:srgbClr val="F0008C"/>
                </a:solidFill>
                <a:latin typeface="Times New Roman" panose="02020603050405020304" pitchFamily="18" charset="0"/>
                <a:ea typeface="楷体" panose="02010609060101010101" charset="-122"/>
                <a:cs typeface="Times New Roman" panose="02020603050405020304" pitchFamily="18" charset="0"/>
                <a:sym typeface="+mn-lt"/>
              </a:rPr>
              <a:t>有机阳离子</a:t>
            </a:r>
            <a:r>
              <a:rPr lang="zh-CN" altLang="en-US" sz="2800" b="1">
                <a:latin typeface="Times New Roman" panose="02020603050405020304" pitchFamily="18" charset="0"/>
                <a:ea typeface="楷体" panose="02010609060101010101" charset="-122"/>
                <a:cs typeface="Times New Roman" panose="02020603050405020304" pitchFamily="18" charset="0"/>
                <a:sym typeface="+mn-lt"/>
              </a:rPr>
              <a:t>构成电解质溶液，这种电解质溶液就属于</a:t>
            </a:r>
            <a:r>
              <a:rPr lang="zh-CN" altLang="en-US" sz="2800" b="1">
                <a:solidFill>
                  <a:srgbClr val="F0008C"/>
                </a:solidFill>
                <a:latin typeface="Times New Roman" panose="02020603050405020304" pitchFamily="18" charset="0"/>
                <a:ea typeface="楷体" panose="02010609060101010101" charset="-122"/>
                <a:cs typeface="Times New Roman" panose="02020603050405020304" pitchFamily="18" charset="0"/>
                <a:sym typeface="+mn-lt"/>
              </a:rPr>
              <a:t>离子液体</a:t>
            </a:r>
            <a:r>
              <a:rPr lang="zh-CN" altLang="en-US" sz="2800" b="1">
                <a:latin typeface="Times New Roman" panose="02020603050405020304" pitchFamily="18" charset="0"/>
                <a:ea typeface="楷体" panose="02010609060101010101" charset="-122"/>
                <a:cs typeface="Times New Roman" panose="02020603050405020304" pitchFamily="18" charset="0"/>
                <a:sym typeface="+mn-lt"/>
              </a:rPr>
              <a:t>。</a:t>
            </a:r>
            <a:endParaRPr lang="zh-CN" altLang="en-US" sz="2800" b="1">
              <a:latin typeface="Times New Roman" panose="02020603050405020304" pitchFamily="18" charset="0"/>
              <a:ea typeface="楷体" panose="02010609060101010101" charset="-122"/>
              <a:cs typeface="Times New Roman" panose="02020603050405020304" pitchFamily="18" charset="0"/>
              <a:sym typeface="+mn-lt"/>
            </a:endParaRPr>
          </a:p>
        </p:txBody>
      </p:sp>
      <p:pic>
        <p:nvPicPr>
          <p:cNvPr id="366" name="图片 365"/>
          <p:cNvPicPr>
            <a:picLocks noChangeAspect="1"/>
          </p:cNvPicPr>
          <p:nvPr>
            <p:custDataLst>
              <p:tags r:id="rId9"/>
            </p:custDataLst>
          </p:nvPr>
        </p:nvPicPr>
        <p:blipFill>
          <a:blip r:embed="rId10">
            <a:extLst>
              <a:ext uri="{BEBA8EAE-BF5A-486C-A8C5-ECC9F3942E4B}">
                <a14:imgProps xmlns:a14="http://schemas.microsoft.com/office/drawing/2010/main">
                  <a14:imgLayer r:embed="rId11">
                    <a14:imgEffect>
                      <a14:sharpenSoften amount="25000"/>
                    </a14:imgEffect>
                  </a14:imgLayer>
                </a14:imgProps>
              </a:ext>
            </a:extLst>
          </a:blip>
          <a:stretch>
            <a:fillRect/>
          </a:stretch>
        </p:blipFill>
        <p:spPr>
          <a:xfrm>
            <a:off x="5781675" y="2146300"/>
            <a:ext cx="5850255" cy="4080510"/>
          </a:xfrm>
          <a:prstGeom prst="rect">
            <a:avLst/>
          </a:prstGeom>
          <a:ln>
            <a:solidFill>
              <a:srgbClr val="00A5A9"/>
            </a:solidFill>
          </a:ln>
        </p:spPr>
      </p:pic>
      <p:sp>
        <p:nvSpPr>
          <p:cNvPr id="15" name="文本框 14"/>
          <p:cNvSpPr txBox="1"/>
          <p:nvPr>
            <p:custDataLst>
              <p:tags r:id="rId12"/>
            </p:custDataLst>
          </p:nvPr>
        </p:nvSpPr>
        <p:spPr>
          <a:xfrm>
            <a:off x="796925" y="5818505"/>
            <a:ext cx="4560570" cy="521970"/>
          </a:xfrm>
          <a:prstGeom prst="rect">
            <a:avLst/>
          </a:prstGeom>
          <a:noFill/>
        </p:spPr>
        <p:txBody>
          <a:bodyPr wrap="square" rtlCol="0">
            <a:spAutoFit/>
          </a:bodyPr>
          <a:lstStyle/>
          <a:p>
            <a:r>
              <a:rPr lang="en-US" altLang="zh-CN" sz="2800" b="1">
                <a:solidFill>
                  <a:srgbClr val="014C96"/>
                </a:solidFill>
                <a:latin typeface="Times New Roman" panose="02020603050405020304" pitchFamily="18" charset="0"/>
                <a:cs typeface="Times New Roman" panose="02020603050405020304" pitchFamily="18" charset="0"/>
              </a:rPr>
              <a:t>Al -3e</a:t>
            </a:r>
            <a:r>
              <a:rPr lang="en-US" altLang="zh-CN" sz="2800" b="1" baseline="30000">
                <a:solidFill>
                  <a:srgbClr val="014C96"/>
                </a:solidFill>
                <a:latin typeface="Times New Roman" panose="02020603050405020304" pitchFamily="18" charset="0"/>
                <a:cs typeface="Times New Roman" panose="02020603050405020304" pitchFamily="18" charset="0"/>
              </a:rPr>
              <a:t>-</a:t>
            </a:r>
            <a:r>
              <a:rPr lang="en-US" altLang="zh-CN" sz="2800" b="1">
                <a:solidFill>
                  <a:srgbClr val="014C96"/>
                </a:solidFill>
                <a:latin typeface="Times New Roman" panose="02020603050405020304" pitchFamily="18" charset="0"/>
                <a:cs typeface="Times New Roman" panose="02020603050405020304" pitchFamily="18" charset="0"/>
              </a:rPr>
              <a:t> + 7AlCl</a:t>
            </a:r>
            <a:r>
              <a:rPr lang="en-US" altLang="zh-CN" sz="2800" b="1" baseline="-25000">
                <a:solidFill>
                  <a:srgbClr val="014C96"/>
                </a:solidFill>
                <a:latin typeface="Times New Roman" panose="02020603050405020304" pitchFamily="18" charset="0"/>
                <a:cs typeface="Times New Roman" panose="02020603050405020304" pitchFamily="18" charset="0"/>
              </a:rPr>
              <a:t>4</a:t>
            </a:r>
            <a:r>
              <a:rPr lang="en-US" altLang="zh-CN" sz="2800" b="1" baseline="30000">
                <a:solidFill>
                  <a:srgbClr val="014C96"/>
                </a:solidFill>
                <a:latin typeface="Times New Roman" panose="02020603050405020304" pitchFamily="18" charset="0"/>
                <a:cs typeface="Times New Roman" panose="02020603050405020304" pitchFamily="18" charset="0"/>
              </a:rPr>
              <a:t>-</a:t>
            </a:r>
            <a:r>
              <a:rPr lang="en-US" altLang="zh-CN" sz="2800" b="1">
                <a:solidFill>
                  <a:srgbClr val="014C96"/>
                </a:solidFill>
                <a:latin typeface="Times New Roman" panose="02020603050405020304" pitchFamily="18" charset="0"/>
                <a:cs typeface="Times New Roman" panose="02020603050405020304" pitchFamily="18" charset="0"/>
              </a:rPr>
              <a:t> = 4Al</a:t>
            </a:r>
            <a:r>
              <a:rPr lang="en-US" altLang="zh-CN" sz="2800" b="1" baseline="-25000">
                <a:solidFill>
                  <a:srgbClr val="014C96"/>
                </a:solidFill>
                <a:latin typeface="Times New Roman" panose="02020603050405020304" pitchFamily="18" charset="0"/>
                <a:cs typeface="Times New Roman" panose="02020603050405020304" pitchFamily="18" charset="0"/>
              </a:rPr>
              <a:t>2</a:t>
            </a:r>
            <a:r>
              <a:rPr lang="en-US" altLang="zh-CN" sz="2800" b="1">
                <a:solidFill>
                  <a:srgbClr val="014C96"/>
                </a:solidFill>
                <a:latin typeface="Times New Roman" panose="02020603050405020304" pitchFamily="18" charset="0"/>
                <a:cs typeface="Times New Roman" panose="02020603050405020304" pitchFamily="18" charset="0"/>
              </a:rPr>
              <a:t>Cl</a:t>
            </a:r>
            <a:r>
              <a:rPr lang="en-US" altLang="zh-CN" sz="2800" b="1" baseline="-25000">
                <a:solidFill>
                  <a:srgbClr val="014C96"/>
                </a:solidFill>
                <a:latin typeface="Times New Roman" panose="02020603050405020304" pitchFamily="18" charset="0"/>
                <a:cs typeface="Times New Roman" panose="02020603050405020304" pitchFamily="18" charset="0"/>
              </a:rPr>
              <a:t>7</a:t>
            </a:r>
            <a:r>
              <a:rPr lang="en-US" altLang="zh-CN" sz="2800" b="1" baseline="30000">
                <a:solidFill>
                  <a:srgbClr val="014C96"/>
                </a:solidFill>
                <a:latin typeface="Times New Roman" panose="02020603050405020304" pitchFamily="18" charset="0"/>
                <a:cs typeface="Times New Roman" panose="02020603050405020304" pitchFamily="18" charset="0"/>
              </a:rPr>
              <a:t>-</a:t>
            </a:r>
            <a:endParaRPr lang="en-US" altLang="zh-CN" sz="2800" b="1" baseline="30000">
              <a:solidFill>
                <a:srgbClr val="014C96"/>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par>
                                <p:cTn id="13" presetID="3" presetClass="entr" presetSubtype="10" fill="hold" nodeType="withEffect">
                                  <p:stCondLst>
                                    <p:cond delay="0"/>
                                  </p:stCondLst>
                                  <p:childTnLst>
                                    <p:set>
                                      <p:cBhvr>
                                        <p:cTn id="14" dur="1" fill="hold">
                                          <p:stCondLst>
                                            <p:cond delay="0"/>
                                          </p:stCondLst>
                                        </p:cTn>
                                        <p:tgtEl>
                                          <p:spTgt spid="366"/>
                                        </p:tgtEl>
                                        <p:attrNameLst>
                                          <p:attrName>style.visibility</p:attrName>
                                        </p:attrNameLst>
                                      </p:cBhvr>
                                      <p:to>
                                        <p:strVal val="visible"/>
                                      </p:to>
                                    </p:set>
                                    <p:animEffect transition="in" filter="blinds(horizontal)">
                                      <p:cBhvr>
                                        <p:cTn id="15" dur="500"/>
                                        <p:tgtEl>
                                          <p:spTgt spid="36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linds(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物质的聚集状态</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42" name="文本框 23"/>
          <p:cNvSpPr/>
          <p:nvPr>
            <p:custDataLst>
              <p:tags r:id="rId5"/>
            </p:custDataLst>
          </p:nvPr>
        </p:nvSpPr>
        <p:spPr bwMode="auto">
          <a:xfrm>
            <a:off x="459740" y="984885"/>
            <a:ext cx="1652905"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3、液晶</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9" name="文本框 5"/>
          <p:cNvSpPr txBox="1"/>
          <p:nvPr>
            <p:custDataLst>
              <p:tags r:id="rId6"/>
            </p:custDataLst>
          </p:nvPr>
        </p:nvSpPr>
        <p:spPr>
          <a:xfrm>
            <a:off x="4412615" y="1321435"/>
            <a:ext cx="6293485" cy="737235"/>
          </a:xfrm>
          <a:prstGeom prst="rect">
            <a:avLst/>
          </a:prstGeom>
          <a:noFill/>
        </p:spPr>
        <p:txBody>
          <a:bodyPr wrap="square" rtlCol="0">
            <a:spAutoFit/>
          </a:bodyPr>
          <a:lstStyle/>
          <a:p>
            <a:pPr>
              <a:lnSpc>
                <a:spcPct val="150000"/>
              </a:lnSpc>
              <a:buFont typeface="Wingdings" panose="05000000000000000000" pitchFamily="2" charset="2"/>
            </a:pP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介于</a:t>
            </a:r>
            <a:r>
              <a:rPr lang="zh-CN" altLang="en-US" sz="2800" b="1" u="sng">
                <a:solidFill>
                  <a:schemeClr val="tx1"/>
                </a:solidFill>
                <a:latin typeface="微软雅黑" panose="020B0503020204020204" charset="-122"/>
                <a:ea typeface="微软雅黑" panose="020B0503020204020204" charset="-122"/>
                <a:cs typeface="微软雅黑" panose="020B0503020204020204" charset="-122"/>
              </a:rPr>
              <a:t>  </a:t>
            </a:r>
            <a:r>
              <a:rPr lang="zh-CN" altLang="en-US" sz="2800" b="1" u="sng" smtClean="0">
                <a:solidFill>
                  <a:schemeClr val="tx1"/>
                </a:solidFill>
                <a:latin typeface="微软雅黑" panose="020B0503020204020204" charset="-122"/>
                <a:ea typeface="微软雅黑" panose="020B0503020204020204" charset="-122"/>
                <a:cs typeface="微软雅黑" panose="020B0503020204020204" charset="-122"/>
              </a:rPr>
              <a:t>         </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和</a:t>
            </a:r>
            <a:r>
              <a:rPr lang="zh-CN" altLang="en-US" sz="2800" b="1" u="sng">
                <a:solidFill>
                  <a:schemeClr val="tx1"/>
                </a:solidFill>
                <a:latin typeface="微软雅黑" panose="020B0503020204020204" charset="-122"/>
                <a:ea typeface="微软雅黑" panose="020B0503020204020204" charset="-122"/>
                <a:cs typeface="微软雅黑" panose="020B0503020204020204" charset="-122"/>
              </a:rPr>
              <a:t>  </a:t>
            </a:r>
            <a:r>
              <a:rPr lang="zh-CN" altLang="en-US" sz="2800" b="1" u="sng" smtClean="0">
                <a:solidFill>
                  <a:schemeClr val="tx1"/>
                </a:solidFill>
                <a:latin typeface="微软雅黑" panose="020B0503020204020204" charset="-122"/>
                <a:ea typeface="微软雅黑" panose="020B0503020204020204" charset="-122"/>
                <a:cs typeface="微软雅黑" panose="020B0503020204020204" charset="-122"/>
              </a:rPr>
              <a:t>         </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之间的物质状态</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0" name="文本框 4"/>
          <p:cNvSpPr txBox="1"/>
          <p:nvPr>
            <p:custDataLst>
              <p:tags r:id="rId7"/>
            </p:custDataLst>
          </p:nvPr>
        </p:nvSpPr>
        <p:spPr>
          <a:xfrm>
            <a:off x="6863716" y="1267460"/>
            <a:ext cx="927100" cy="737235"/>
          </a:xfrm>
          <a:prstGeom prst="rect">
            <a:avLst/>
          </a:prstGeom>
          <a:noFill/>
          <a:ln w="9525">
            <a:noFill/>
          </a:ln>
        </p:spPr>
        <p:txBody>
          <a:bodyPr wrap="square" anchor="t">
            <a:spAutoFit/>
          </a:bodyPr>
          <a:lstStyle/>
          <a:p>
            <a:pPr>
              <a:lnSpc>
                <a:spcPct val="150000"/>
              </a:lnSpc>
            </a:pPr>
            <a:r>
              <a:rPr lang="zh-CN" altLang="zh-CN" sz="2800" b="1" smtClean="0">
                <a:solidFill>
                  <a:srgbClr val="FF0000"/>
                </a:solidFill>
                <a:latin typeface="微软雅黑" panose="020B0503020204020204" charset="-122"/>
                <a:ea typeface="微软雅黑" panose="020B0503020204020204" charset="-122"/>
              </a:rPr>
              <a:t>晶态</a:t>
            </a:r>
            <a:endParaRPr lang="zh-CN" altLang="zh-CN" sz="2800" b="1" smtClean="0">
              <a:solidFill>
                <a:srgbClr val="FF0000"/>
              </a:solidFill>
              <a:latin typeface="微软雅黑" panose="020B0503020204020204" charset="-122"/>
              <a:ea typeface="微软雅黑" panose="020B0503020204020204" charset="-122"/>
            </a:endParaRPr>
          </a:p>
        </p:txBody>
      </p:sp>
      <p:sp>
        <p:nvSpPr>
          <p:cNvPr id="11" name="文本框 23"/>
          <p:cNvSpPr txBox="1"/>
          <p:nvPr>
            <p:custDataLst>
              <p:tags r:id="rId8"/>
            </p:custDataLst>
          </p:nvPr>
        </p:nvSpPr>
        <p:spPr>
          <a:xfrm>
            <a:off x="5216525" y="1274445"/>
            <a:ext cx="983387" cy="737235"/>
          </a:xfrm>
          <a:prstGeom prst="rect">
            <a:avLst/>
          </a:prstGeom>
          <a:noFill/>
          <a:ln w="9525">
            <a:noFill/>
          </a:ln>
        </p:spPr>
        <p:txBody>
          <a:bodyPr wrap="square" anchor="t">
            <a:spAutoFit/>
          </a:bodyPr>
          <a:lstStyle/>
          <a:p>
            <a:pPr>
              <a:lnSpc>
                <a:spcPct val="150000"/>
              </a:lnSpc>
            </a:pPr>
            <a:r>
              <a:rPr lang="zh-CN" altLang="zh-CN" sz="2800" b="1" smtClean="0">
                <a:solidFill>
                  <a:srgbClr val="FF0000"/>
                </a:solidFill>
                <a:latin typeface="微软雅黑" panose="020B0503020204020204" charset="-122"/>
                <a:ea typeface="微软雅黑" panose="020B0503020204020204" charset="-122"/>
              </a:rPr>
              <a:t>液态</a:t>
            </a:r>
            <a:endParaRPr lang="zh-CN" altLang="zh-CN" sz="2800" b="1" smtClean="0">
              <a:solidFill>
                <a:srgbClr val="FF0000"/>
              </a:solidFill>
              <a:latin typeface="微软雅黑" panose="020B0503020204020204" charset="-122"/>
              <a:ea typeface="微软雅黑" panose="020B0503020204020204" charset="-122"/>
            </a:endParaRPr>
          </a:p>
        </p:txBody>
      </p:sp>
      <p:sp>
        <p:nvSpPr>
          <p:cNvPr id="12" name="文本框 6"/>
          <p:cNvSpPr txBox="1"/>
          <p:nvPr>
            <p:custDataLst>
              <p:tags r:id="rId9"/>
            </p:custDataLst>
          </p:nvPr>
        </p:nvSpPr>
        <p:spPr>
          <a:xfrm>
            <a:off x="3093720" y="2305685"/>
            <a:ext cx="3535680" cy="460375"/>
          </a:xfrm>
          <a:prstGeom prst="rect">
            <a:avLst/>
          </a:prstGeom>
          <a:noFill/>
          <a:ln w="25400">
            <a:solidFill>
              <a:schemeClr val="tx1">
                <a:lumMod val="95000"/>
                <a:lumOff val="5000"/>
              </a:schemeClr>
            </a:solidFill>
          </a:ln>
        </p:spPr>
        <p:txBody>
          <a:bodyPr wrap="none" rtlCol="0">
            <a:spAutoFit/>
          </a:bodyPr>
          <a:lstStyle/>
          <a:p>
            <a:pPr algn="l"/>
            <a:r>
              <a:rPr lang="zh-CN" altLang="en-US" sz="2400" b="1">
                <a:latin typeface="微软雅黑" panose="020B0503020204020204" charset="-122"/>
                <a:ea typeface="微软雅黑" panose="020B0503020204020204" charset="-122"/>
                <a:cs typeface="宋体" panose="02010600030101010101" pitchFamily="2" charset="-122"/>
                <a:sym typeface="+mn-ea"/>
              </a:rPr>
              <a:t>流动性、黏度、形变性等</a:t>
            </a:r>
            <a:endParaRPr lang="zh-CN" altLang="en-US" sz="2400" b="1">
              <a:solidFill>
                <a:schemeClr val="tx1"/>
              </a:solidFill>
              <a:latin typeface="微软雅黑" panose="020B0503020204020204" charset="-122"/>
              <a:ea typeface="微软雅黑" panose="020B0503020204020204" charset="-122"/>
              <a:cs typeface="宋体" panose="02010600030101010101" pitchFamily="2" charset="-122"/>
              <a:sym typeface="+mn-ea"/>
            </a:endParaRPr>
          </a:p>
        </p:txBody>
      </p:sp>
      <p:sp>
        <p:nvSpPr>
          <p:cNvPr id="13" name="文本框 9"/>
          <p:cNvSpPr txBox="1"/>
          <p:nvPr>
            <p:custDataLst>
              <p:tags r:id="rId10"/>
            </p:custDataLst>
          </p:nvPr>
        </p:nvSpPr>
        <p:spPr>
          <a:xfrm>
            <a:off x="7235825" y="2299335"/>
            <a:ext cx="2926080" cy="460375"/>
          </a:xfrm>
          <a:prstGeom prst="rect">
            <a:avLst/>
          </a:prstGeom>
          <a:noFill/>
          <a:ln w="25400">
            <a:solidFill>
              <a:schemeClr val="tx1">
                <a:lumMod val="95000"/>
                <a:lumOff val="5000"/>
              </a:schemeClr>
            </a:solidFill>
          </a:ln>
        </p:spPr>
        <p:txBody>
          <a:bodyPr wrap="none" rtlCol="0">
            <a:spAutoFit/>
          </a:bodyPr>
          <a:lstStyle/>
          <a:p>
            <a:pPr algn="l"/>
            <a:r>
              <a:rPr lang="zh-CN" altLang="en-US" sz="2400" b="1">
                <a:solidFill>
                  <a:schemeClr val="tx1"/>
                </a:solidFill>
                <a:latin typeface="微软雅黑" panose="020B0503020204020204" charset="-122"/>
                <a:ea typeface="微软雅黑" panose="020B0503020204020204" charset="-122"/>
                <a:cs typeface="宋体" panose="02010600030101010101" pitchFamily="2" charset="-122"/>
              </a:rPr>
              <a:t>导热性、光学性质等</a:t>
            </a:r>
            <a:endParaRPr lang="zh-CN" altLang="en-US" sz="2400" b="1">
              <a:solidFill>
                <a:schemeClr val="tx1"/>
              </a:solidFill>
              <a:latin typeface="微软雅黑" panose="020B0503020204020204" charset="-122"/>
              <a:ea typeface="微软雅黑" panose="020B0503020204020204" charset="-122"/>
              <a:cs typeface="宋体" panose="02010600030101010101" pitchFamily="2" charset="-122"/>
            </a:endParaRPr>
          </a:p>
        </p:txBody>
      </p:sp>
      <p:cxnSp>
        <p:nvCxnSpPr>
          <p:cNvPr id="2" name="直接箭头连接符 1"/>
          <p:cNvCxnSpPr/>
          <p:nvPr>
            <p:custDataLst>
              <p:tags r:id="rId11"/>
            </p:custDataLst>
          </p:nvPr>
        </p:nvCxnSpPr>
        <p:spPr>
          <a:xfrm flipH="1">
            <a:off x="5494655" y="1987550"/>
            <a:ext cx="0" cy="310515"/>
          </a:xfrm>
          <a:prstGeom prst="straightConnector1">
            <a:avLst/>
          </a:prstGeom>
          <a:ln w="254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custDataLst>
              <p:tags r:id="rId12"/>
            </p:custDataLst>
          </p:nvPr>
        </p:nvCxnSpPr>
        <p:spPr>
          <a:xfrm>
            <a:off x="7094220" y="1945640"/>
            <a:ext cx="769620" cy="318135"/>
          </a:xfrm>
          <a:prstGeom prst="straightConnector1">
            <a:avLst/>
          </a:prstGeom>
          <a:ln w="254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35" name="文本框 34"/>
          <p:cNvSpPr txBox="1"/>
          <p:nvPr>
            <p:custDataLst>
              <p:tags r:id="rId13"/>
            </p:custDataLst>
          </p:nvPr>
        </p:nvSpPr>
        <p:spPr>
          <a:xfrm>
            <a:off x="418465" y="1465580"/>
            <a:ext cx="2359660" cy="521970"/>
          </a:xfrm>
          <a:prstGeom prst="rect">
            <a:avLst/>
          </a:prstGeom>
          <a:noFill/>
        </p:spPr>
        <p:txBody>
          <a:bodyPr wrap="square" rtlCol="0" anchor="t">
            <a:spAutoFit/>
          </a:bodyPr>
          <a:lstStyle/>
          <a:p>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a:t>
            </a:r>
            <a:r>
              <a:rPr lang="en-US" altLang="zh-CN"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1</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）定义：</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endParaRPr>
          </a:p>
        </p:txBody>
      </p:sp>
      <p:sp>
        <p:nvSpPr>
          <p:cNvPr id="36" name="文本框 35"/>
          <p:cNvSpPr txBox="1"/>
          <p:nvPr>
            <p:custDataLst>
              <p:tags r:id="rId14"/>
            </p:custDataLst>
          </p:nvPr>
        </p:nvSpPr>
        <p:spPr>
          <a:xfrm>
            <a:off x="418465" y="2248535"/>
            <a:ext cx="2179955" cy="521970"/>
          </a:xfrm>
          <a:prstGeom prst="rect">
            <a:avLst/>
          </a:prstGeom>
          <a:noFill/>
        </p:spPr>
        <p:txBody>
          <a:bodyPr wrap="none" rtlCol="0" anchor="t">
            <a:spAutoFit/>
          </a:bodyPr>
          <a:lstStyle/>
          <a:p>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a:t>
            </a:r>
            <a:r>
              <a:rPr lang="en-US" altLang="zh-CN"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2</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）特点：</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endParaRPr>
          </a:p>
        </p:txBody>
      </p:sp>
      <p:grpSp>
        <p:nvGrpSpPr>
          <p:cNvPr id="20486" name="组合 27"/>
          <p:cNvGrpSpPr/>
          <p:nvPr>
            <p:custDataLst>
              <p:tags r:id="rId15"/>
            </p:custDataLst>
          </p:nvPr>
        </p:nvGrpSpPr>
        <p:grpSpPr>
          <a:xfrm>
            <a:off x="608408" y="3101975"/>
            <a:ext cx="4994832" cy="2305159"/>
            <a:chOff x="4017" y="2302"/>
            <a:chExt cx="6384" cy="2091"/>
          </a:xfrm>
        </p:grpSpPr>
        <p:sp>
          <p:nvSpPr>
            <p:cNvPr id="18" name="矩形 17"/>
            <p:cNvSpPr/>
            <p:nvPr>
              <p:custDataLst>
                <p:tags r:id="rId16"/>
              </p:custDataLst>
            </p:nvPr>
          </p:nvSpPr>
          <p:spPr>
            <a:xfrm>
              <a:off x="4017" y="2880"/>
              <a:ext cx="1188" cy="58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buFont typeface="Arial" panose="020B0604020202020204" pitchFamily="34" charset="0"/>
                <a:buNone/>
                <a:defRPr/>
              </a:pPr>
              <a:r>
                <a:rPr lang="zh-CN" altLang="en-US" sz="2000" b="1">
                  <a:latin typeface="微软雅黑" panose="020B0503020204020204" charset="-122"/>
                  <a:ea typeface="微软雅黑" panose="020B0503020204020204" charset="-122"/>
                </a:rPr>
                <a:t>固体</a:t>
              </a:r>
              <a:endParaRPr lang="zh-CN" altLang="en-US" sz="2000" b="1">
                <a:latin typeface="微软雅黑" panose="020B0503020204020204" charset="-122"/>
                <a:ea typeface="微软雅黑" panose="020B0503020204020204" charset="-122"/>
              </a:endParaRPr>
            </a:p>
          </p:txBody>
        </p:sp>
        <p:sp>
          <p:nvSpPr>
            <p:cNvPr id="19" name="矩形 18"/>
            <p:cNvSpPr/>
            <p:nvPr>
              <p:custDataLst>
                <p:tags r:id="rId17"/>
              </p:custDataLst>
            </p:nvPr>
          </p:nvSpPr>
          <p:spPr>
            <a:xfrm>
              <a:off x="9214" y="2882"/>
              <a:ext cx="1187" cy="58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buFont typeface="Arial" panose="020B0604020202020204" pitchFamily="34" charset="0"/>
                <a:buNone/>
                <a:defRPr/>
              </a:pPr>
              <a:r>
                <a:rPr lang="zh-CN" altLang="en-US" sz="2000" b="1">
                  <a:latin typeface="微软雅黑" panose="020B0503020204020204" charset="-122"/>
                  <a:ea typeface="微软雅黑" panose="020B0503020204020204" charset="-122"/>
                </a:rPr>
                <a:t>液体</a:t>
              </a:r>
              <a:endParaRPr lang="zh-CN" altLang="en-US" sz="2000" b="1">
                <a:latin typeface="微软雅黑" panose="020B0503020204020204" charset="-122"/>
                <a:ea typeface="微软雅黑" panose="020B0503020204020204" charset="-122"/>
              </a:endParaRPr>
            </a:p>
          </p:txBody>
        </p:sp>
        <p:cxnSp>
          <p:nvCxnSpPr>
            <p:cNvPr id="20" name="直接连接符 19"/>
            <p:cNvCxnSpPr/>
            <p:nvPr>
              <p:custDataLst>
                <p:tags r:id="rId18"/>
              </p:custDataLst>
            </p:nvPr>
          </p:nvCxnSpPr>
          <p:spPr>
            <a:xfrm flipH="1">
              <a:off x="5276" y="2450"/>
              <a:ext cx="15" cy="1190"/>
            </a:xfrm>
            <a:prstGeom prst="line">
              <a:avLst/>
            </a:prstGeom>
          </p:spPr>
          <p:style>
            <a:lnRef idx="2">
              <a:schemeClr val="dk1"/>
            </a:lnRef>
            <a:fillRef idx="0">
              <a:schemeClr val="dk1"/>
            </a:fillRef>
            <a:effectRef idx="1">
              <a:schemeClr val="dk1"/>
            </a:effectRef>
            <a:fontRef idx="minor">
              <a:schemeClr val="tx1"/>
            </a:fontRef>
          </p:style>
        </p:cxnSp>
        <p:cxnSp>
          <p:nvCxnSpPr>
            <p:cNvPr id="4" name="直接连接符 3"/>
            <p:cNvCxnSpPr/>
            <p:nvPr>
              <p:custDataLst>
                <p:tags r:id="rId19"/>
              </p:custDataLst>
            </p:nvPr>
          </p:nvCxnSpPr>
          <p:spPr>
            <a:xfrm flipH="1">
              <a:off x="9026" y="2420"/>
              <a:ext cx="15" cy="1190"/>
            </a:xfrm>
            <a:prstGeom prst="line">
              <a:avLst/>
            </a:prstGeom>
          </p:spPr>
          <p:style>
            <a:lnRef idx="2">
              <a:schemeClr val="dk1"/>
            </a:lnRef>
            <a:fillRef idx="0">
              <a:schemeClr val="dk1"/>
            </a:fillRef>
            <a:effectRef idx="1">
              <a:schemeClr val="dk1"/>
            </a:effectRef>
            <a:fontRef idx="minor">
              <a:schemeClr val="tx1"/>
            </a:fontRef>
          </p:style>
        </p:cxnSp>
        <p:sp>
          <p:nvSpPr>
            <p:cNvPr id="20491" name="文本框 21"/>
            <p:cNvSpPr txBox="1">
              <a:spLocks noChangeArrowheads="1"/>
            </p:cNvSpPr>
            <p:nvPr>
              <p:custDataLst>
                <p:tags r:id="rId20"/>
              </p:custDataLst>
            </p:nvPr>
          </p:nvSpPr>
          <p:spPr bwMode="auto">
            <a:xfrm>
              <a:off x="5914" y="2302"/>
              <a:ext cx="2848" cy="362"/>
            </a:xfrm>
            <a:prstGeom prst="rect">
              <a:avLst/>
            </a:prstGeom>
            <a:noFill/>
            <a:ln w="9525">
              <a:noFill/>
              <a:miter lim="800000"/>
            </a:ln>
          </p:spPr>
          <p:txBody>
            <a:bodyPr>
              <a:spAutoFit/>
            </a:bodyPr>
            <a:lstStyle/>
            <a:p>
              <a:pPr>
                <a:buFont typeface="Arial" panose="020B0604020202020204"/>
                <a:buNone/>
              </a:pPr>
              <a:r>
                <a:rPr lang="zh-CN" altLang="en-US" sz="2000" b="1">
                  <a:latin typeface="微软雅黑" panose="020B0503020204020204" charset="-122"/>
                  <a:ea typeface="微软雅黑" panose="020B0503020204020204" charset="-122"/>
                </a:rPr>
                <a:t>液晶的温度范围</a:t>
              </a:r>
              <a:endParaRPr lang="zh-CN" altLang="en-US" sz="2000" b="1">
                <a:latin typeface="微软雅黑" panose="020B0503020204020204" charset="-122"/>
                <a:ea typeface="微软雅黑" panose="020B0503020204020204" charset="-122"/>
              </a:endParaRPr>
            </a:p>
          </p:txBody>
        </p:sp>
        <p:cxnSp>
          <p:nvCxnSpPr>
            <p:cNvPr id="8" name="直接箭头连接符 7"/>
            <p:cNvCxnSpPr/>
            <p:nvPr>
              <p:custDataLst>
                <p:tags r:id="rId21"/>
              </p:custDataLst>
            </p:nvPr>
          </p:nvCxnSpPr>
          <p:spPr>
            <a:xfrm>
              <a:off x="8365" y="2483"/>
              <a:ext cx="552" cy="0"/>
            </a:xfrm>
            <a:prstGeom prst="straightConnector1">
              <a:avLst/>
            </a:prstGeom>
            <a:ln>
              <a:tailEnd type="arrow" w="med" len="med"/>
            </a:ln>
          </p:spPr>
          <p:style>
            <a:lnRef idx="2">
              <a:schemeClr val="dk1"/>
            </a:lnRef>
            <a:fillRef idx="0">
              <a:schemeClr val="dk1"/>
            </a:fillRef>
            <a:effectRef idx="1">
              <a:schemeClr val="dk1"/>
            </a:effectRef>
            <a:fontRef idx="minor">
              <a:schemeClr val="tx1"/>
            </a:fontRef>
          </p:style>
        </p:cxnSp>
        <p:cxnSp>
          <p:nvCxnSpPr>
            <p:cNvPr id="14" name="直接箭头连接符 13"/>
            <p:cNvCxnSpPr>
              <a:stCxn id="20491" idx="1"/>
            </p:cNvCxnSpPr>
            <p:nvPr>
              <p:custDataLst>
                <p:tags r:id="rId22"/>
              </p:custDataLst>
            </p:nvPr>
          </p:nvCxnSpPr>
          <p:spPr>
            <a:xfrm flipH="1" flipV="1">
              <a:off x="5362" y="2483"/>
              <a:ext cx="552" cy="0"/>
            </a:xfrm>
            <a:prstGeom prst="straightConnector1">
              <a:avLst/>
            </a:prstGeom>
            <a:ln>
              <a:tailEnd type="arrow" w="med" len="med"/>
            </a:ln>
          </p:spPr>
          <p:style>
            <a:lnRef idx="2">
              <a:schemeClr val="dk1"/>
            </a:lnRef>
            <a:fillRef idx="0">
              <a:schemeClr val="dk1"/>
            </a:fillRef>
            <a:effectRef idx="1">
              <a:schemeClr val="dk1"/>
            </a:effectRef>
            <a:fontRef idx="minor">
              <a:schemeClr val="tx1"/>
            </a:fontRef>
          </p:style>
        </p:cxnSp>
        <p:sp>
          <p:nvSpPr>
            <p:cNvPr id="16" name="矩形 15"/>
            <p:cNvSpPr/>
            <p:nvPr>
              <p:custDataLst>
                <p:tags r:id="rId23"/>
              </p:custDataLst>
            </p:nvPr>
          </p:nvSpPr>
          <p:spPr>
            <a:xfrm>
              <a:off x="6606" y="2882"/>
              <a:ext cx="1188" cy="57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buFont typeface="Arial" panose="020B0604020202020204" pitchFamily="34" charset="0"/>
                <a:buNone/>
                <a:defRPr/>
              </a:pPr>
              <a:r>
                <a:rPr lang="zh-CN" altLang="en-US" sz="2000" b="1">
                  <a:latin typeface="微软雅黑" panose="020B0503020204020204" charset="-122"/>
                  <a:ea typeface="微软雅黑" panose="020B0503020204020204" charset="-122"/>
                </a:rPr>
                <a:t>液晶</a:t>
              </a:r>
              <a:endParaRPr lang="zh-CN" altLang="en-US" sz="2000" b="1">
                <a:latin typeface="微软雅黑" panose="020B0503020204020204" charset="-122"/>
                <a:ea typeface="微软雅黑" panose="020B0503020204020204" charset="-122"/>
              </a:endParaRPr>
            </a:p>
          </p:txBody>
        </p:sp>
        <p:sp>
          <p:nvSpPr>
            <p:cNvPr id="20495" name="文本框 25"/>
            <p:cNvSpPr txBox="1">
              <a:spLocks noChangeArrowheads="1"/>
            </p:cNvSpPr>
            <p:nvPr>
              <p:custDataLst>
                <p:tags r:id="rId24"/>
              </p:custDataLst>
            </p:nvPr>
          </p:nvSpPr>
          <p:spPr bwMode="auto">
            <a:xfrm>
              <a:off x="4633" y="3639"/>
              <a:ext cx="1973" cy="362"/>
            </a:xfrm>
            <a:prstGeom prst="rect">
              <a:avLst/>
            </a:prstGeom>
            <a:noFill/>
            <a:ln w="9525">
              <a:noFill/>
              <a:miter lim="800000"/>
            </a:ln>
          </p:spPr>
          <p:txBody>
            <a:bodyPr>
              <a:spAutoFit/>
            </a:bodyPr>
            <a:lstStyle/>
            <a:p>
              <a:pPr>
                <a:buFont typeface="Arial" panose="020B0604020202020204"/>
                <a:buNone/>
              </a:pPr>
              <a:r>
                <a:rPr lang="en-US" altLang="zh-CN" sz="2000" b="1">
                  <a:latin typeface="微软雅黑" panose="020B0503020204020204" charset="-122"/>
                  <a:ea typeface="微软雅黑" panose="020B0503020204020204" charset="-122"/>
                  <a:cs typeface="微软雅黑" panose="020B0503020204020204" charset="-122"/>
                </a:rPr>
                <a:t>T</a:t>
              </a:r>
              <a:r>
                <a:rPr lang="en-US" altLang="zh-CN" sz="2000" b="1" baseline="-25000">
                  <a:latin typeface="微软雅黑" panose="020B0503020204020204" charset="-122"/>
                  <a:ea typeface="微软雅黑" panose="020B0503020204020204" charset="-122"/>
                  <a:cs typeface="微软雅黑" panose="020B0503020204020204" charset="-122"/>
                </a:rPr>
                <a:t>1</a:t>
              </a:r>
              <a:r>
                <a:rPr lang="en-US" altLang="zh-CN" sz="2000" b="1">
                  <a:latin typeface="微软雅黑" panose="020B0503020204020204" charset="-122"/>
                  <a:ea typeface="微软雅黑" panose="020B0503020204020204" charset="-122"/>
                  <a:cs typeface="微软雅黑" panose="020B0503020204020204" charset="-122"/>
                </a:rPr>
                <a:t>(</a:t>
              </a:r>
              <a:r>
                <a:rPr lang="zh-CN" altLang="en-US" sz="2000" b="1">
                  <a:latin typeface="微软雅黑" panose="020B0503020204020204" charset="-122"/>
                  <a:ea typeface="微软雅黑" panose="020B0503020204020204" charset="-122"/>
                  <a:cs typeface="微软雅黑" panose="020B0503020204020204" charset="-122"/>
                </a:rPr>
                <a:t>熔点</a:t>
              </a:r>
              <a:r>
                <a:rPr lang="en-US" altLang="zh-CN" sz="2000" b="1">
                  <a:latin typeface="微软雅黑" panose="020B0503020204020204" charset="-122"/>
                  <a:ea typeface="微软雅黑" panose="020B0503020204020204" charset="-122"/>
                  <a:cs typeface="微软雅黑" panose="020B0503020204020204" charset="-122"/>
                </a:rPr>
                <a:t>)</a:t>
              </a:r>
              <a:endParaRPr lang="en-US" altLang="zh-CN" sz="2000" b="1">
                <a:latin typeface="微软雅黑" panose="020B0503020204020204" charset="-122"/>
                <a:ea typeface="微软雅黑" panose="020B0503020204020204" charset="-122"/>
                <a:cs typeface="微软雅黑" panose="020B0503020204020204" charset="-122"/>
              </a:endParaRPr>
            </a:p>
          </p:txBody>
        </p:sp>
        <p:sp>
          <p:nvSpPr>
            <p:cNvPr id="20496" name="文本框 26"/>
            <p:cNvSpPr txBox="1">
              <a:spLocks noChangeArrowheads="1"/>
            </p:cNvSpPr>
            <p:nvPr>
              <p:custDataLst>
                <p:tags r:id="rId25"/>
              </p:custDataLst>
            </p:nvPr>
          </p:nvSpPr>
          <p:spPr bwMode="auto">
            <a:xfrm>
              <a:off x="8278" y="3639"/>
              <a:ext cx="1973" cy="362"/>
            </a:xfrm>
            <a:prstGeom prst="rect">
              <a:avLst/>
            </a:prstGeom>
            <a:noFill/>
            <a:ln w="9525">
              <a:noFill/>
              <a:miter lim="800000"/>
            </a:ln>
          </p:spPr>
          <p:txBody>
            <a:bodyPr>
              <a:spAutoFit/>
            </a:bodyPr>
            <a:lstStyle/>
            <a:p>
              <a:pPr>
                <a:buFont typeface="Arial" panose="020B0604020202020204"/>
                <a:buNone/>
              </a:pPr>
              <a:r>
                <a:rPr lang="en-US" altLang="zh-CN" sz="2000" b="1">
                  <a:latin typeface="微软雅黑" panose="020B0503020204020204" charset="-122"/>
                  <a:ea typeface="微软雅黑" panose="020B0503020204020204" charset="-122"/>
                  <a:cs typeface="微软雅黑" panose="020B0503020204020204" charset="-122"/>
                </a:rPr>
                <a:t>T</a:t>
              </a:r>
              <a:r>
                <a:rPr lang="en-US" altLang="zh-CN" sz="2000" b="1" baseline="-25000">
                  <a:latin typeface="微软雅黑" panose="020B0503020204020204" charset="-122"/>
                  <a:ea typeface="微软雅黑" panose="020B0503020204020204" charset="-122"/>
                  <a:cs typeface="微软雅黑" panose="020B0503020204020204" charset="-122"/>
                </a:rPr>
                <a:t>2</a:t>
              </a:r>
              <a:r>
                <a:rPr lang="en-US" altLang="zh-CN" sz="2000" b="1">
                  <a:latin typeface="微软雅黑" panose="020B0503020204020204" charset="-122"/>
                  <a:ea typeface="微软雅黑" panose="020B0503020204020204" charset="-122"/>
                  <a:cs typeface="微软雅黑" panose="020B0503020204020204" charset="-122"/>
                </a:rPr>
                <a:t>(</a:t>
              </a:r>
              <a:r>
                <a:rPr lang="zh-CN" altLang="en-US" sz="2000" b="1">
                  <a:latin typeface="微软雅黑" panose="020B0503020204020204" charset="-122"/>
                  <a:ea typeface="微软雅黑" panose="020B0503020204020204" charset="-122"/>
                  <a:cs typeface="微软雅黑" panose="020B0503020204020204" charset="-122"/>
                </a:rPr>
                <a:t>澄清点</a:t>
              </a:r>
              <a:r>
                <a:rPr lang="en-US" altLang="zh-CN" sz="2000" b="1">
                  <a:latin typeface="微软雅黑" panose="020B0503020204020204" charset="-122"/>
                  <a:ea typeface="微软雅黑" panose="020B0503020204020204" charset="-122"/>
                  <a:cs typeface="微软雅黑" panose="020B0503020204020204" charset="-122"/>
                </a:rPr>
                <a:t>)</a:t>
              </a:r>
              <a:endParaRPr lang="en-US" altLang="zh-CN" sz="2000" b="1">
                <a:latin typeface="微软雅黑" panose="020B0503020204020204" charset="-122"/>
                <a:ea typeface="微软雅黑" panose="020B0503020204020204" charset="-122"/>
                <a:cs typeface="微软雅黑" panose="020B0503020204020204" charset="-122"/>
              </a:endParaRPr>
            </a:p>
          </p:txBody>
        </p:sp>
        <p:cxnSp>
          <p:nvCxnSpPr>
            <p:cNvPr id="30" name="直接箭头连接符 29"/>
            <p:cNvCxnSpPr/>
            <p:nvPr>
              <p:custDataLst>
                <p:tags r:id="rId26"/>
              </p:custDataLst>
            </p:nvPr>
          </p:nvCxnSpPr>
          <p:spPr>
            <a:xfrm>
              <a:off x="4749" y="4066"/>
              <a:ext cx="4680" cy="0"/>
            </a:xfrm>
            <a:prstGeom prst="straightConnector1">
              <a:avLst/>
            </a:prstGeom>
            <a:ln>
              <a:tailEnd type="arrow" w="med" len="med"/>
            </a:ln>
          </p:spPr>
          <p:style>
            <a:lnRef idx="2">
              <a:schemeClr val="dk1"/>
            </a:lnRef>
            <a:fillRef idx="0">
              <a:schemeClr val="dk1"/>
            </a:fillRef>
            <a:effectRef idx="1">
              <a:schemeClr val="dk1"/>
            </a:effectRef>
            <a:fontRef idx="minor">
              <a:schemeClr val="tx1"/>
            </a:fontRef>
          </p:style>
        </p:cxnSp>
        <p:sp>
          <p:nvSpPr>
            <p:cNvPr id="20498" name="文本框 29"/>
            <p:cNvSpPr txBox="1">
              <a:spLocks noChangeArrowheads="1"/>
            </p:cNvSpPr>
            <p:nvPr>
              <p:custDataLst>
                <p:tags r:id="rId27"/>
              </p:custDataLst>
            </p:nvPr>
          </p:nvSpPr>
          <p:spPr bwMode="auto">
            <a:xfrm>
              <a:off x="6012" y="4031"/>
              <a:ext cx="2848" cy="362"/>
            </a:xfrm>
            <a:prstGeom prst="rect">
              <a:avLst/>
            </a:prstGeom>
            <a:noFill/>
            <a:ln w="9525">
              <a:noFill/>
              <a:miter lim="800000"/>
            </a:ln>
          </p:spPr>
          <p:txBody>
            <a:bodyPr>
              <a:spAutoFit/>
            </a:bodyPr>
            <a:lstStyle/>
            <a:p>
              <a:pPr>
                <a:buFont typeface="Arial" panose="020B0604020202020204"/>
                <a:buNone/>
              </a:pPr>
              <a:r>
                <a:rPr lang="zh-CN" altLang="en-US" sz="2000" b="1">
                  <a:latin typeface="微软雅黑" panose="020B0503020204020204" charset="-122"/>
                  <a:ea typeface="微软雅黑" panose="020B0503020204020204" charset="-122"/>
                </a:rPr>
                <a:t>温度逐渐升高</a:t>
              </a:r>
              <a:endParaRPr lang="zh-CN" altLang="en-US" sz="2000" b="1">
                <a:latin typeface="微软雅黑" panose="020B0503020204020204" charset="-122"/>
                <a:ea typeface="微软雅黑" panose="020B0503020204020204" charset="-122"/>
              </a:endParaRPr>
            </a:p>
          </p:txBody>
        </p:sp>
      </p:grpSp>
      <p:sp>
        <p:nvSpPr>
          <p:cNvPr id="32" name="文本框 31"/>
          <p:cNvSpPr txBox="1"/>
          <p:nvPr>
            <p:custDataLst>
              <p:tags r:id="rId28"/>
            </p:custDataLst>
          </p:nvPr>
        </p:nvSpPr>
        <p:spPr>
          <a:xfrm>
            <a:off x="5603240" y="3296920"/>
            <a:ext cx="895985" cy="2061210"/>
          </a:xfrm>
          <a:prstGeom prst="rect">
            <a:avLst/>
          </a:prstGeom>
          <a:noFill/>
        </p:spPr>
        <p:txBody>
          <a:bodyPr wrap="square" rtlCol="0">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r>
              <a:rPr lang="zh-CN" altLang="en-US" sz="3200">
                <a:gradFill>
                  <a:gsLst>
                    <a:gs pos="0">
                      <a:srgbClr val="E30000"/>
                    </a:gs>
                    <a:gs pos="100000">
                      <a:srgbClr val="760303"/>
                    </a:gs>
                  </a:gsLst>
                  <a:lin scaled="0"/>
                </a:gradFill>
                <a:latin typeface="汉仪颜楷简" panose="00020600040101010101" charset="-122"/>
                <a:ea typeface="汉仪颜楷简" panose="00020600040101010101" charset="-122"/>
              </a:rPr>
              <a:t>热致液晶</a:t>
            </a:r>
            <a:endParaRPr lang="zh-CN" altLang="en-US" sz="3200">
              <a:gradFill>
                <a:gsLst>
                  <a:gs pos="0">
                    <a:srgbClr val="E30000"/>
                  </a:gs>
                  <a:gs pos="100000">
                    <a:srgbClr val="760303"/>
                  </a:gs>
                </a:gsLst>
                <a:lin scaled="0"/>
              </a:gradFill>
              <a:latin typeface="汉仪颜楷简" panose="00020600040101010101" charset="-122"/>
              <a:ea typeface="汉仪颜楷简" panose="00020600040101010101" charset="-122"/>
            </a:endParaRPr>
          </a:p>
        </p:txBody>
      </p:sp>
      <p:pic>
        <p:nvPicPr>
          <p:cNvPr id="17" name="Picture 393926"/>
          <p:cNvPicPr/>
          <p:nvPr>
            <p:custDataLst>
              <p:tags r:id="rId29"/>
            </p:custDataLst>
          </p:nvPr>
        </p:nvPicPr>
        <p:blipFill>
          <a:blip r:embed="rId30"/>
          <a:stretch>
            <a:fillRect/>
          </a:stretch>
        </p:blipFill>
        <p:spPr>
          <a:xfrm>
            <a:off x="6654800" y="3142615"/>
            <a:ext cx="2593975" cy="2081530"/>
          </a:xfrm>
          <a:prstGeom prst="rect">
            <a:avLst/>
          </a:prstGeom>
        </p:spPr>
      </p:pic>
      <p:sp>
        <p:nvSpPr>
          <p:cNvPr id="38" name="文本框 37"/>
          <p:cNvSpPr txBox="1"/>
          <p:nvPr>
            <p:custDataLst>
              <p:tags r:id="rId31"/>
            </p:custDataLst>
          </p:nvPr>
        </p:nvSpPr>
        <p:spPr>
          <a:xfrm>
            <a:off x="155575" y="5672455"/>
            <a:ext cx="2348865" cy="521970"/>
          </a:xfrm>
          <a:prstGeom prst="rect">
            <a:avLst/>
          </a:prstGeom>
          <a:noFill/>
        </p:spPr>
        <p:txBody>
          <a:bodyPr wrap="square" rtlCol="0" anchor="t">
            <a:spAutoFit/>
          </a:bodyPr>
          <a:lstStyle/>
          <a:p>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a:t>
            </a:r>
            <a:r>
              <a:rPr lang="en-US" altLang="zh-CN"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3</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）应用：</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endParaRPr>
          </a:p>
        </p:txBody>
      </p:sp>
      <p:sp>
        <p:nvSpPr>
          <p:cNvPr id="39" name="文本框 3"/>
          <p:cNvSpPr txBox="1"/>
          <p:nvPr>
            <p:custDataLst>
              <p:tags r:id="rId32"/>
            </p:custDataLst>
          </p:nvPr>
        </p:nvSpPr>
        <p:spPr>
          <a:xfrm>
            <a:off x="539115" y="5662930"/>
            <a:ext cx="11426825" cy="977265"/>
          </a:xfrm>
          <a:prstGeom prst="rect">
            <a:avLst/>
          </a:prstGeom>
          <a:noFill/>
        </p:spPr>
        <p:txBody>
          <a:bodyPr wrap="square" rtlCol="0">
            <a:spAutoFit/>
          </a:bodyPr>
          <a:lstStyle/>
          <a:p>
            <a:pPr indent="0">
              <a:lnSpc>
                <a:spcPct val="120000"/>
              </a:lnSpc>
              <a:buFont typeface="Wingdings" panose="05000000000000000000" pitchFamily="2" charset="2"/>
              <a:buNone/>
            </a:pPr>
            <a:r>
              <a:rPr lang="en-US" altLang="zh-CN" sz="2400" b="1">
                <a:solidFill>
                  <a:schemeClr val="tx1"/>
                </a:solidFill>
                <a:latin typeface="微软雅黑" panose="020B0503020204020204" charset="-122"/>
                <a:ea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rPr>
              <a:t>液晶已有广泛的应用。例如，手机、电脑和电视的液晶显示器；合成高强度液晶纤维已广泛应用于飞机、火箭、坦克、防弹衣等。</a:t>
            </a:r>
            <a:endParaRPr lang="zh-CN" altLang="en-US" sz="2400" b="1">
              <a:solidFill>
                <a:schemeClr val="tx1"/>
              </a:solidFill>
              <a:latin typeface="微软雅黑" panose="020B0503020204020204" charset="-122"/>
              <a:ea typeface="微软雅黑" panose="020B0503020204020204" charset="-122"/>
            </a:endParaRPr>
          </a:p>
        </p:txBody>
      </p:sp>
      <p:sp>
        <p:nvSpPr>
          <p:cNvPr id="23" name="文本框 22"/>
          <p:cNvSpPr txBox="1"/>
          <p:nvPr>
            <p:custDataLst>
              <p:tags r:id="rId33"/>
            </p:custDataLst>
          </p:nvPr>
        </p:nvSpPr>
        <p:spPr>
          <a:xfrm>
            <a:off x="9248140" y="3317875"/>
            <a:ext cx="2839720" cy="1383665"/>
          </a:xfrm>
          <a:prstGeom prst="rect">
            <a:avLst/>
          </a:prstGeom>
          <a:noFill/>
        </p:spPr>
        <p:txBody>
          <a:bodyPr wrap="square" rtlCol="0">
            <a:spAutoFit/>
          </a:bodyPr>
          <a:lstStyle>
            <a:lvl1pPr algn="l">
              <a:lnSpc>
                <a:spcPct val="100000"/>
              </a:lnSpc>
              <a:defRPr sz="2800" b="0">
                <a:latin typeface="Times New Roman" panose="02020603050405020304" pitchFamily="18" charset="0"/>
                <a:ea typeface="黑体" panose="02010609060101010101" charset="-122"/>
                <a:cs typeface="Times New Roman" panose="02020603050405020304" pitchFamily="18" charset="0"/>
              </a:defRPr>
            </a:lvl1pPr>
          </a:lstStyle>
          <a:p>
            <a:pPr lvl="0" algn="l">
              <a:buClrTx/>
              <a:buSzTx/>
              <a:buFontTx/>
            </a:pPr>
            <a:r>
              <a:rPr lang="zh-CN" altLang="en-US" b="1">
                <a:solidFill>
                  <a:srgbClr val="014C96"/>
                </a:solidFill>
                <a:latin typeface="微软雅黑" panose="020B0503020204020204" charset="-122"/>
                <a:ea typeface="微软雅黑" panose="020B0503020204020204" charset="-122"/>
                <a:sym typeface="+mn-lt"/>
              </a:rPr>
              <a:t>从溶液中获得的液晶称为</a:t>
            </a:r>
            <a:r>
              <a:rPr lang="zh-CN" altLang="en-US">
                <a:gradFill>
                  <a:gsLst>
                    <a:gs pos="0">
                      <a:srgbClr val="E30000"/>
                    </a:gs>
                    <a:gs pos="100000">
                      <a:srgbClr val="760303"/>
                    </a:gs>
                  </a:gsLst>
                  <a:lin scaled="0"/>
                </a:gradFill>
                <a:latin typeface="汉仪颜楷简" panose="00020600040101010101" charset="-122"/>
                <a:ea typeface="汉仪颜楷简" panose="00020600040101010101" charset="-122"/>
                <a:sym typeface="+mn-lt"/>
              </a:rPr>
              <a:t>溶致液晶</a:t>
            </a:r>
            <a:r>
              <a:rPr lang="zh-CN" altLang="en-US" b="1">
                <a:solidFill>
                  <a:srgbClr val="014C96"/>
                </a:solidFill>
                <a:latin typeface="微软雅黑" panose="020B0503020204020204" charset="-122"/>
                <a:ea typeface="微软雅黑" panose="020B0503020204020204" charset="-122"/>
                <a:sym typeface="+mn-lt"/>
              </a:rPr>
              <a:t>，即</a:t>
            </a:r>
            <a:r>
              <a:rPr lang="zh-CN" altLang="en-US">
                <a:gradFill>
                  <a:gsLst>
                    <a:gs pos="0">
                      <a:srgbClr val="E30000"/>
                    </a:gs>
                    <a:gs pos="100000">
                      <a:srgbClr val="760303"/>
                    </a:gs>
                  </a:gsLst>
                  <a:lin scaled="0"/>
                </a:gradFill>
                <a:latin typeface="汉仪颜楷简" panose="00020600040101010101" charset="-122"/>
                <a:ea typeface="汉仪颜楷简" panose="00020600040101010101" charset="-122"/>
                <a:sym typeface="+mn-lt"/>
              </a:rPr>
              <a:t>胶束</a:t>
            </a:r>
            <a:r>
              <a:rPr lang="zh-CN" altLang="en-US">
                <a:solidFill>
                  <a:srgbClr val="014C96"/>
                </a:solidFill>
                <a:latin typeface="汉仪颜楷简" panose="00020600040101010101" charset="-122"/>
                <a:ea typeface="汉仪颜楷简" panose="00020600040101010101" charset="-122"/>
                <a:sym typeface="+mn-lt"/>
              </a:rPr>
              <a:t>等。</a:t>
            </a:r>
            <a:endParaRPr lang="zh-CN" altLang="en-US">
              <a:solidFill>
                <a:srgbClr val="014C96"/>
              </a:solidFill>
              <a:latin typeface="汉仪颜楷简" panose="00020600040101010101" charset="-122"/>
              <a:ea typeface="汉仪颜楷简" panose="00020600040101010101"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linds(horizontal)">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blinds(horizontal)">
                                      <p:cBhvr>
                                        <p:cTn id="12" dur="500"/>
                                        <p:tgtEl>
                                          <p:spTgt spid="35"/>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linds(horizontal)">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blinds(horizontal)">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linds(horizontal)">
                                      <p:cBhvr>
                                        <p:cTn id="36" dur="500"/>
                                        <p:tgtEl>
                                          <p:spTgt spid="12"/>
                                        </p:tgtEl>
                                      </p:cBhvr>
                                    </p:animEffect>
                                  </p:childTnLst>
                                </p:cTn>
                              </p:par>
                              <p:par>
                                <p:cTn id="37" presetID="3" presetClass="entr" presetSubtype="10" fill="hold" nodeType="with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blinds(horizontal)">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blinds(horizontal)">
                                      <p:cBhvr>
                                        <p:cTn id="44" dur="500"/>
                                        <p:tgtEl>
                                          <p:spTgt spid="15"/>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linds(horizont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0486"/>
                                        </p:tgtEl>
                                        <p:attrNameLst>
                                          <p:attrName>style.visibility</p:attrName>
                                        </p:attrNameLst>
                                      </p:cBhvr>
                                      <p:to>
                                        <p:strVal val="visible"/>
                                      </p:to>
                                    </p:set>
                                    <p:animEffect transition="in" filter="blinds(horizontal)">
                                      <p:cBhvr>
                                        <p:cTn id="52" dur="500"/>
                                        <p:tgtEl>
                                          <p:spTgt spid="20486"/>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 calcmode="lin" valueType="num">
                                      <p:cBhvr additive="base">
                                        <p:cTn id="57" dur="500"/>
                                        <p:tgtEl>
                                          <p:spTgt spid="32"/>
                                        </p:tgtEl>
                                        <p:attrNameLst>
                                          <p:attrName>ppt_y</p:attrName>
                                        </p:attrNameLst>
                                      </p:cBhvr>
                                      <p:tavLst>
                                        <p:tav tm="0">
                                          <p:val>
                                            <p:strVal val="#ppt_y+#ppt_h*1.125000"/>
                                          </p:val>
                                        </p:tav>
                                        <p:tav tm="100000">
                                          <p:val>
                                            <p:strVal val="#ppt_y"/>
                                          </p:val>
                                        </p:tav>
                                      </p:tavLst>
                                    </p:anim>
                                    <p:animEffect transition="in" filter="wipe(up)">
                                      <p:cBhvr>
                                        <p:cTn id="58" dur="500"/>
                                        <p:tgtEl>
                                          <p:spTgt spid="32"/>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blinds(horizontal)">
                                      <p:cBhvr>
                                        <p:cTn id="63" dur="500"/>
                                        <p:tgtEl>
                                          <p:spTgt spid="23"/>
                                        </p:tgtEl>
                                      </p:cBhvr>
                                    </p:animEffect>
                                  </p:childTnLst>
                                </p:cTn>
                              </p:par>
                              <p:par>
                                <p:cTn id="64" presetID="3" presetClass="entr" presetSubtype="10" fill="hold"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blinds(horizontal)">
                                      <p:cBhvr>
                                        <p:cTn id="66" dur="500"/>
                                        <p:tgtEl>
                                          <p:spTgt spid="17"/>
                                        </p:tgtEl>
                                      </p:cBhvr>
                                    </p:animEffect>
                                  </p:childTnLst>
                                </p:cTn>
                              </p:par>
                            </p:childTnLst>
                          </p:cTn>
                        </p:par>
                      </p:childTnLst>
                    </p:cTn>
                  </p:par>
                  <p:par>
                    <p:cTn id="67" fill="hold">
                      <p:stCondLst>
                        <p:cond delay="indefinite"/>
                      </p:stCondLst>
                      <p:childTnLst>
                        <p:par>
                          <p:cTn id="68" fill="hold">
                            <p:stCondLst>
                              <p:cond delay="0"/>
                            </p:stCondLst>
                            <p:childTnLst>
                              <p:par>
                                <p:cTn id="69" presetID="12" presetClass="entr" presetSubtype="4" fill="hold" grpId="0" nodeType="clickEffect">
                                  <p:stCondLst>
                                    <p:cond delay="0"/>
                                  </p:stCondLst>
                                  <p:childTnLst>
                                    <p:set>
                                      <p:cBhvr>
                                        <p:cTn id="70" dur="1" fill="hold">
                                          <p:stCondLst>
                                            <p:cond delay="0"/>
                                          </p:stCondLst>
                                        </p:cTn>
                                        <p:tgtEl>
                                          <p:spTgt spid="38"/>
                                        </p:tgtEl>
                                        <p:attrNameLst>
                                          <p:attrName>style.visibility</p:attrName>
                                        </p:attrNameLst>
                                      </p:cBhvr>
                                      <p:to>
                                        <p:strVal val="visible"/>
                                      </p:to>
                                    </p:set>
                                    <p:anim calcmode="lin" valueType="num">
                                      <p:cBhvr additive="base">
                                        <p:cTn id="71" dur="500"/>
                                        <p:tgtEl>
                                          <p:spTgt spid="38"/>
                                        </p:tgtEl>
                                        <p:attrNameLst>
                                          <p:attrName>ppt_y</p:attrName>
                                        </p:attrNameLst>
                                      </p:cBhvr>
                                      <p:tavLst>
                                        <p:tav tm="0">
                                          <p:val>
                                            <p:strVal val="#ppt_y+#ppt_h*1.125000"/>
                                          </p:val>
                                        </p:tav>
                                        <p:tav tm="100000">
                                          <p:val>
                                            <p:strVal val="#ppt_y"/>
                                          </p:val>
                                        </p:tav>
                                      </p:tavLst>
                                    </p:anim>
                                    <p:animEffect transition="in" filter="wipe(up)">
                                      <p:cBhvr>
                                        <p:cTn id="72" dur="500"/>
                                        <p:tgtEl>
                                          <p:spTgt spid="38"/>
                                        </p:tgtEl>
                                      </p:cBhvr>
                                    </p:animEffect>
                                  </p:childTnLst>
                                </p:cTn>
                              </p:par>
                              <p:par>
                                <p:cTn id="73" presetID="42" presetClass="entr" presetSubtype="0" fill="hold" grpId="0" nodeType="with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fade">
                                      <p:cBhvr>
                                        <p:cTn id="75" dur="1000"/>
                                        <p:tgtEl>
                                          <p:spTgt spid="39"/>
                                        </p:tgtEl>
                                      </p:cBhvr>
                                    </p:animEffect>
                                    <p:anim calcmode="lin" valueType="num">
                                      <p:cBhvr>
                                        <p:cTn id="76" dur="1000" fill="hold"/>
                                        <p:tgtEl>
                                          <p:spTgt spid="39"/>
                                        </p:tgtEl>
                                        <p:attrNameLst>
                                          <p:attrName>ppt_x</p:attrName>
                                        </p:attrNameLst>
                                      </p:cBhvr>
                                      <p:tavLst>
                                        <p:tav tm="0">
                                          <p:val>
                                            <p:strVal val="#ppt_x"/>
                                          </p:val>
                                        </p:tav>
                                        <p:tav tm="100000">
                                          <p:val>
                                            <p:strVal val="#ppt_x"/>
                                          </p:val>
                                        </p:tav>
                                      </p:tavLst>
                                    </p:anim>
                                    <p:anim calcmode="lin" valueType="num">
                                      <p:cBhvr>
                                        <p:cTn id="77"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9" grpId="0"/>
      <p:bldP spid="10" grpId="0"/>
      <p:bldP spid="11" grpId="0"/>
      <p:bldP spid="12" grpId="0" animBg="1"/>
      <p:bldP spid="13" grpId="0" animBg="1"/>
      <p:bldP spid="35" grpId="0"/>
      <p:bldP spid="36" grpId="0"/>
      <p:bldP spid="32" grpId="0"/>
      <p:bldP spid="38" grpId="0"/>
      <p:bldP spid="39"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接连接符 8"/>
          <p:cNvCxnSpPr/>
          <p:nvPr>
            <p:custDataLst>
              <p:tags r:id="rId1"/>
            </p:custDataLst>
          </p:nvPr>
        </p:nvCxnSpPr>
        <p:spPr>
          <a:xfrm>
            <a:off x="2999934" y="3372873"/>
            <a:ext cx="413385" cy="0"/>
          </a:xfrm>
          <a:prstGeom prst="line">
            <a:avLst/>
          </a:prstGeom>
          <a:ln w="28575">
            <a:gradFill>
              <a:gsLst>
                <a:gs pos="50000">
                  <a:srgbClr val="3474CB"/>
                </a:gs>
                <a:gs pos="0">
                  <a:srgbClr val="03BEC1"/>
                </a:gs>
                <a:gs pos="100000">
                  <a:srgbClr val="8E52DF"/>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2"/>
            </p:custDataLst>
          </p:nvPr>
        </p:nvCxnSpPr>
        <p:spPr>
          <a:xfrm flipH="1">
            <a:off x="3404331" y="1849069"/>
            <a:ext cx="0" cy="3672000"/>
          </a:xfrm>
          <a:prstGeom prst="line">
            <a:avLst/>
          </a:prstGeom>
          <a:ln w="28575">
            <a:gradFill>
              <a:gsLst>
                <a:gs pos="50000">
                  <a:srgbClr val="3474CB"/>
                </a:gs>
                <a:gs pos="0">
                  <a:srgbClr val="03BEC1"/>
                </a:gs>
                <a:gs pos="100000">
                  <a:srgbClr val="8E52DF"/>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3"/>
            </p:custDataLst>
          </p:nvPr>
        </p:nvCxnSpPr>
        <p:spPr>
          <a:xfrm>
            <a:off x="3400520" y="1857861"/>
            <a:ext cx="1980000" cy="0"/>
          </a:xfrm>
          <a:prstGeom prst="line">
            <a:avLst/>
          </a:prstGeom>
          <a:ln w="28575">
            <a:gradFill>
              <a:gsLst>
                <a:gs pos="50000">
                  <a:srgbClr val="3474CB"/>
                </a:gs>
                <a:gs pos="0">
                  <a:srgbClr val="03BEC1"/>
                </a:gs>
                <a:gs pos="100000">
                  <a:srgbClr val="8E52DF"/>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4"/>
            </p:custDataLst>
          </p:nvPr>
        </p:nvCxnSpPr>
        <p:spPr>
          <a:xfrm>
            <a:off x="3404330" y="2598369"/>
            <a:ext cx="1980000" cy="0"/>
          </a:xfrm>
          <a:prstGeom prst="line">
            <a:avLst/>
          </a:prstGeom>
          <a:ln w="28575">
            <a:gradFill>
              <a:gsLst>
                <a:gs pos="50000">
                  <a:srgbClr val="3474CB"/>
                </a:gs>
                <a:gs pos="0">
                  <a:srgbClr val="03BEC1"/>
                </a:gs>
                <a:gs pos="100000">
                  <a:srgbClr val="8E52DF"/>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5"/>
            </p:custDataLst>
          </p:nvPr>
        </p:nvCxnSpPr>
        <p:spPr>
          <a:xfrm>
            <a:off x="3400521" y="5523668"/>
            <a:ext cx="584835" cy="0"/>
          </a:xfrm>
          <a:prstGeom prst="line">
            <a:avLst/>
          </a:prstGeom>
          <a:ln w="28575">
            <a:gradFill>
              <a:gsLst>
                <a:gs pos="50000">
                  <a:srgbClr val="3474CB"/>
                </a:gs>
                <a:gs pos="0">
                  <a:srgbClr val="03BEC1"/>
                </a:gs>
                <a:gs pos="100000">
                  <a:srgbClr val="8E52DF"/>
                </a:gs>
              </a:gsLst>
              <a:lin ang="5400000" scaled="0"/>
            </a:gradFill>
          </a:ln>
        </p:spPr>
        <p:style>
          <a:lnRef idx="1">
            <a:schemeClr val="accent1"/>
          </a:lnRef>
          <a:fillRef idx="0">
            <a:schemeClr val="accent1"/>
          </a:fillRef>
          <a:effectRef idx="0">
            <a:schemeClr val="accent1"/>
          </a:effectRef>
          <a:fontRef idx="minor">
            <a:schemeClr val="tx1"/>
          </a:fontRef>
        </p:style>
      </p:cxnSp>
      <p:sp>
        <p:nvSpPr>
          <p:cNvPr id="18" name="矩形 17"/>
          <p:cNvSpPr/>
          <p:nvPr>
            <p:custDataLst>
              <p:tags r:id="rId6"/>
            </p:custDataLst>
          </p:nvPr>
        </p:nvSpPr>
        <p:spPr>
          <a:xfrm>
            <a:off x="5308600" y="1598930"/>
            <a:ext cx="1236980" cy="521970"/>
          </a:xfrm>
          <a:prstGeom prst="rect">
            <a:avLst/>
          </a:prstGeom>
          <a:solidFill>
            <a:schemeClr val="accent2">
              <a:lumMod val="75000"/>
            </a:schemeClr>
          </a:solidFill>
          <a:ln w="25400" cmpd="sng">
            <a:solidFill>
              <a:schemeClr val="bg1"/>
            </a:solidFill>
            <a:prstDash val="solid"/>
          </a:ln>
          <a:effectLst>
            <a:outerShdw blurRad="50800" dist="38100" dir="18900000" algn="bl" rotWithShape="0">
              <a:prstClr val="black">
                <a:alpha val="40000"/>
              </a:prstClr>
            </a:outerShdw>
          </a:effectLst>
        </p:spPr>
        <p:txBody>
          <a:bodyPr wrap="square" anchor="ctr">
            <a:spAutoFit/>
          </a:bodyPr>
          <a:lstStyle/>
          <a:p>
            <a:pPr algn="ctr"/>
            <a:r>
              <a:rPr lang="zh-CN" altLang="en-US" sz="2800" b="1">
                <a:solidFill>
                  <a:schemeClr val="bg1"/>
                </a:solidFill>
                <a:latin typeface="微软雅黑" panose="020B0503020204020204" charset="-122"/>
                <a:ea typeface="微软雅黑" panose="020B0503020204020204" charset="-122"/>
              </a:rPr>
              <a:t>气态</a:t>
            </a:r>
            <a:endParaRPr lang="zh-CN" altLang="en-US" sz="2800" b="1">
              <a:solidFill>
                <a:schemeClr val="bg1"/>
              </a:solidFill>
              <a:latin typeface="微软雅黑" panose="020B0503020204020204" charset="-122"/>
              <a:ea typeface="微软雅黑" panose="020B0503020204020204" charset="-122"/>
            </a:endParaRPr>
          </a:p>
        </p:txBody>
      </p:sp>
      <p:sp>
        <p:nvSpPr>
          <p:cNvPr id="20" name="矩形 19"/>
          <p:cNvSpPr/>
          <p:nvPr>
            <p:custDataLst>
              <p:tags r:id="rId7"/>
            </p:custDataLst>
          </p:nvPr>
        </p:nvSpPr>
        <p:spPr>
          <a:xfrm>
            <a:off x="5308600" y="2391410"/>
            <a:ext cx="1236980" cy="521970"/>
          </a:xfrm>
          <a:prstGeom prst="rect">
            <a:avLst/>
          </a:prstGeom>
          <a:solidFill>
            <a:schemeClr val="accent2">
              <a:lumMod val="75000"/>
            </a:schemeClr>
          </a:solidFill>
          <a:ln w="25400" cmpd="sng">
            <a:solidFill>
              <a:schemeClr val="bg1"/>
            </a:solidFill>
            <a:prstDash val="solid"/>
          </a:ln>
          <a:effectLst>
            <a:outerShdw blurRad="50800" dist="38100" dir="18900000" algn="bl" rotWithShape="0">
              <a:prstClr val="black">
                <a:alpha val="40000"/>
              </a:prstClr>
            </a:outerShdw>
          </a:effectLst>
        </p:spPr>
        <p:txBody>
          <a:bodyPr wrap="square" anchor="t">
            <a:spAutoFit/>
          </a:bodyPr>
          <a:lstStyle/>
          <a:p>
            <a:pPr algn="ctr" defTabSz="863600"/>
            <a:r>
              <a:rPr lang="zh-CN" altLang="en-US" sz="2800" b="1">
                <a:solidFill>
                  <a:schemeClr val="bg1"/>
                </a:solidFill>
                <a:latin typeface="微软雅黑" panose="020B0503020204020204" charset="-122"/>
                <a:ea typeface="微软雅黑" panose="020B0503020204020204" charset="-122"/>
              </a:rPr>
              <a:t>液态</a:t>
            </a:r>
            <a:endParaRPr lang="zh-CN" altLang="en-US" sz="2800" b="1">
              <a:solidFill>
                <a:schemeClr val="bg1"/>
              </a:solidFill>
              <a:latin typeface="微软雅黑" panose="020B0503020204020204" charset="-122"/>
              <a:ea typeface="微软雅黑" panose="020B0503020204020204" charset="-122"/>
            </a:endParaRPr>
          </a:p>
        </p:txBody>
      </p:sp>
      <p:sp>
        <p:nvSpPr>
          <p:cNvPr id="21" name="矩形 20"/>
          <p:cNvSpPr/>
          <p:nvPr>
            <p:custDataLst>
              <p:tags r:id="rId8"/>
            </p:custDataLst>
          </p:nvPr>
        </p:nvSpPr>
        <p:spPr>
          <a:xfrm>
            <a:off x="5422900" y="4408170"/>
            <a:ext cx="1407795" cy="521970"/>
          </a:xfrm>
          <a:prstGeom prst="rect">
            <a:avLst/>
          </a:prstGeom>
          <a:solidFill>
            <a:schemeClr val="accent2">
              <a:lumMod val="40000"/>
              <a:lumOff val="60000"/>
            </a:schemeClr>
          </a:solidFill>
          <a:ln w="25400" cmpd="sng">
            <a:solidFill>
              <a:schemeClr val="bg1"/>
            </a:solidFill>
            <a:prstDash val="solid"/>
          </a:ln>
        </p:spPr>
        <p:txBody>
          <a:bodyPr wrap="square" anchor="t">
            <a:spAutoFit/>
          </a:bodyPr>
          <a:lstStyle/>
          <a:p>
            <a:pPr algn="ctr" defTabSz="863600"/>
            <a:r>
              <a:rPr lang="zh-CN" altLang="en-US" sz="2800" b="1">
                <a:latin typeface="微软雅黑" panose="020B0503020204020204" charset="-122"/>
                <a:ea typeface="微软雅黑" panose="020B0503020204020204" charset="-122"/>
              </a:rPr>
              <a:t>晶态</a:t>
            </a:r>
            <a:endParaRPr lang="zh-CN" altLang="en-US" sz="2800" b="1">
              <a:latin typeface="微软雅黑" panose="020B0503020204020204" charset="-122"/>
              <a:ea typeface="微软雅黑" panose="020B0503020204020204" charset="-122"/>
            </a:endParaRPr>
          </a:p>
        </p:txBody>
      </p:sp>
      <p:grpSp>
        <p:nvGrpSpPr>
          <p:cNvPr id="40" name="组合 39"/>
          <p:cNvGrpSpPr/>
          <p:nvPr>
            <p:custDataLst>
              <p:tags r:id="rId9"/>
            </p:custDataLst>
          </p:nvPr>
        </p:nvGrpSpPr>
        <p:grpSpPr>
          <a:xfrm>
            <a:off x="6182360" y="5243830"/>
            <a:ext cx="1983740" cy="521970"/>
            <a:chOff x="9090" y="8258"/>
            <a:chExt cx="3124" cy="822"/>
          </a:xfrm>
        </p:grpSpPr>
        <p:cxnSp>
          <p:nvCxnSpPr>
            <p:cNvPr id="16" name="直接连接符 15"/>
            <p:cNvCxnSpPr/>
            <p:nvPr>
              <p:custDataLst>
                <p:tags r:id="rId10"/>
              </p:custDataLst>
            </p:nvPr>
          </p:nvCxnSpPr>
          <p:spPr>
            <a:xfrm>
              <a:off x="9090" y="8559"/>
              <a:ext cx="921" cy="0"/>
            </a:xfrm>
            <a:prstGeom prst="line">
              <a:avLst/>
            </a:prstGeom>
            <a:ln w="44450">
              <a:gradFill>
                <a:gsLst>
                  <a:gs pos="0">
                    <a:schemeClr val="accent2">
                      <a:hueOff val="-4200000"/>
                      <a:lumMod val="91000"/>
                    </a:schemeClr>
                  </a:gs>
                  <a:gs pos="100000">
                    <a:schemeClr val="accent2"/>
                  </a:gs>
                </a:gsLst>
              </a:gradFill>
            </a:ln>
          </p:spPr>
          <p:style>
            <a:lnRef idx="0">
              <a:srgbClr val="FFFFFF"/>
            </a:lnRef>
            <a:fillRef idx="0">
              <a:srgbClr val="FFFFFF"/>
            </a:fillRef>
            <a:effectRef idx="0">
              <a:srgbClr val="FFFFFF"/>
            </a:effectRef>
            <a:fontRef idx="minor">
              <a:schemeClr val="tx1"/>
            </a:fontRef>
          </p:style>
        </p:cxnSp>
        <p:sp>
          <p:nvSpPr>
            <p:cNvPr id="22" name="矩形 21"/>
            <p:cNvSpPr/>
            <p:nvPr>
              <p:custDataLst>
                <p:tags r:id="rId11"/>
              </p:custDataLst>
            </p:nvPr>
          </p:nvSpPr>
          <p:spPr>
            <a:xfrm>
              <a:off x="10002" y="8258"/>
              <a:ext cx="2212" cy="822"/>
            </a:xfrm>
            <a:prstGeom prst="rect">
              <a:avLst/>
            </a:prstGeom>
            <a:ln w="44450">
              <a:gradFill>
                <a:gsLst>
                  <a:gs pos="0">
                    <a:schemeClr val="accent2">
                      <a:hueOff val="-4200000"/>
                      <a:lumMod val="91000"/>
                    </a:schemeClr>
                  </a:gs>
                  <a:gs pos="100000">
                    <a:schemeClr val="accent2"/>
                  </a:gs>
                </a:gsLst>
              </a:gradFill>
            </a:ln>
          </p:spPr>
          <p:style>
            <a:lnRef idx="0">
              <a:srgbClr val="FFFFFF"/>
            </a:lnRef>
            <a:fillRef idx="0">
              <a:srgbClr val="FFFFFF"/>
            </a:fillRef>
            <a:effectRef idx="0">
              <a:srgbClr val="FFFFFF"/>
            </a:effectRef>
            <a:fontRef idx="minor">
              <a:schemeClr val="tx1"/>
            </a:fontRef>
          </p:style>
          <p:txBody>
            <a:bodyPr wrap="square" anchor="t">
              <a:spAutoFit/>
            </a:bodyPr>
            <a:lstStyle/>
            <a:p>
              <a:pPr algn="ctr" defTabSz="863600"/>
              <a:r>
                <a:rPr lang="zh-CN" altLang="en-US" sz="2800" b="1">
                  <a:solidFill>
                    <a:srgbClr val="014C96"/>
                  </a:solidFill>
                  <a:latin typeface="微软雅黑" panose="020B0503020204020204" charset="-122"/>
                  <a:ea typeface="微软雅黑" panose="020B0503020204020204" charset="-122"/>
                </a:rPr>
                <a:t>塑晶态</a:t>
              </a:r>
              <a:endParaRPr lang="zh-CN" altLang="en-US" sz="2800" b="1">
                <a:solidFill>
                  <a:srgbClr val="014C96"/>
                </a:solidFill>
                <a:latin typeface="微软雅黑" panose="020B0503020204020204" charset="-122"/>
                <a:ea typeface="微软雅黑" panose="020B0503020204020204" charset="-122"/>
              </a:endParaRPr>
            </a:p>
          </p:txBody>
        </p:sp>
      </p:grpSp>
      <p:grpSp>
        <p:nvGrpSpPr>
          <p:cNvPr id="41" name="组合 40"/>
          <p:cNvGrpSpPr/>
          <p:nvPr>
            <p:custDataLst>
              <p:tags r:id="rId12"/>
            </p:custDataLst>
          </p:nvPr>
        </p:nvGrpSpPr>
        <p:grpSpPr>
          <a:xfrm>
            <a:off x="6000750" y="3313430"/>
            <a:ext cx="1905635" cy="521970"/>
            <a:chOff x="9144" y="5218"/>
            <a:chExt cx="3001" cy="822"/>
          </a:xfrm>
        </p:grpSpPr>
        <p:cxnSp>
          <p:nvCxnSpPr>
            <p:cNvPr id="17" name="直接连接符 16"/>
            <p:cNvCxnSpPr/>
            <p:nvPr>
              <p:custDataLst>
                <p:tags r:id="rId13"/>
              </p:custDataLst>
            </p:nvPr>
          </p:nvCxnSpPr>
          <p:spPr>
            <a:xfrm>
              <a:off x="9144" y="5611"/>
              <a:ext cx="921" cy="0"/>
            </a:xfrm>
            <a:prstGeom prst="line">
              <a:avLst/>
            </a:prstGeom>
            <a:ln w="44450">
              <a:gradFill>
                <a:gsLst>
                  <a:gs pos="0">
                    <a:schemeClr val="accent2">
                      <a:hueOff val="-4200000"/>
                      <a:lumMod val="91000"/>
                    </a:schemeClr>
                  </a:gs>
                  <a:gs pos="100000">
                    <a:schemeClr val="accent2"/>
                  </a:gs>
                </a:gsLst>
              </a:gradFill>
            </a:ln>
          </p:spPr>
          <p:style>
            <a:lnRef idx="0">
              <a:srgbClr val="FFFFFF"/>
            </a:lnRef>
            <a:fillRef idx="0">
              <a:srgbClr val="FFFFFF"/>
            </a:fillRef>
            <a:effectRef idx="0">
              <a:srgbClr val="FFFFFF"/>
            </a:effectRef>
            <a:fontRef idx="minor">
              <a:schemeClr val="tx1"/>
            </a:fontRef>
          </p:style>
        </p:cxnSp>
        <p:sp>
          <p:nvSpPr>
            <p:cNvPr id="24" name="矩形 23"/>
            <p:cNvSpPr/>
            <p:nvPr>
              <p:custDataLst>
                <p:tags r:id="rId14"/>
              </p:custDataLst>
            </p:nvPr>
          </p:nvSpPr>
          <p:spPr>
            <a:xfrm>
              <a:off x="10071" y="5218"/>
              <a:ext cx="2074" cy="822"/>
            </a:xfrm>
            <a:prstGeom prst="rect">
              <a:avLst/>
            </a:prstGeom>
            <a:ln w="44450">
              <a:gradFill>
                <a:gsLst>
                  <a:gs pos="0">
                    <a:schemeClr val="accent2">
                      <a:hueOff val="-4200000"/>
                      <a:lumMod val="91000"/>
                    </a:schemeClr>
                  </a:gs>
                  <a:gs pos="100000">
                    <a:schemeClr val="accent2"/>
                  </a:gs>
                </a:gsLst>
              </a:gradFill>
            </a:ln>
          </p:spPr>
          <p:style>
            <a:lnRef idx="0">
              <a:srgbClr val="FFFFFF"/>
            </a:lnRef>
            <a:fillRef idx="0">
              <a:srgbClr val="FFFFFF"/>
            </a:fillRef>
            <a:effectRef idx="0">
              <a:srgbClr val="FFFFFF"/>
            </a:effectRef>
            <a:fontRef idx="minor">
              <a:schemeClr val="tx1"/>
            </a:fontRef>
          </p:style>
          <p:txBody>
            <a:bodyPr vertOverflow="overflow" horzOverflow="overflow" vert="horz" wrap="square" numCol="1" spcCol="0" rtlCol="0" fromWordArt="0" anchor="t" anchorCtr="0" forceAA="0" compatLnSpc="1">
              <a:spAutoFit/>
            </a:bodyPr>
            <a:lstStyle/>
            <a:p>
              <a:pPr lvl="0" algn="ctr" defTabSz="863600">
                <a:buClrTx/>
                <a:buSzTx/>
                <a:buFontTx/>
              </a:pPr>
              <a:r>
                <a:rPr lang="zh-CN" altLang="en-US" sz="2800" b="1">
                  <a:solidFill>
                    <a:srgbClr val="014C96"/>
                  </a:solidFill>
                  <a:latin typeface="微软雅黑" panose="020B0503020204020204" charset="-122"/>
                  <a:ea typeface="微软雅黑" panose="020B0503020204020204" charset="-122"/>
                  <a:sym typeface="+mn-ea"/>
                </a:rPr>
                <a:t>液晶态</a:t>
              </a:r>
              <a:endParaRPr lang="zh-CN" altLang="en-US" sz="2800" b="1">
                <a:solidFill>
                  <a:srgbClr val="014C96"/>
                </a:solidFill>
                <a:latin typeface="微软雅黑" panose="020B0503020204020204" charset="-122"/>
                <a:ea typeface="微软雅黑" panose="020B0503020204020204" charset="-122"/>
                <a:sym typeface="+mn-ea"/>
              </a:endParaRPr>
            </a:p>
          </p:txBody>
        </p:sp>
      </p:grpSp>
      <p:sp>
        <p:nvSpPr>
          <p:cNvPr id="25" name="矩形 24"/>
          <p:cNvSpPr/>
          <p:nvPr>
            <p:custDataLst>
              <p:tags r:id="rId15"/>
            </p:custDataLst>
          </p:nvPr>
        </p:nvSpPr>
        <p:spPr>
          <a:xfrm>
            <a:off x="5422900" y="6082030"/>
            <a:ext cx="1494155" cy="521970"/>
          </a:xfrm>
          <a:prstGeom prst="rect">
            <a:avLst/>
          </a:prstGeom>
          <a:solidFill>
            <a:schemeClr val="accent2">
              <a:lumMod val="40000"/>
              <a:lumOff val="60000"/>
            </a:schemeClr>
          </a:solidFill>
          <a:ln w="25400" cmpd="sng">
            <a:solidFill>
              <a:schemeClr val="bg1"/>
            </a:solidFill>
            <a:prstDash val="solid"/>
          </a:ln>
        </p:spPr>
        <p:txBody>
          <a:bodyPr wrap="square" anchor="t">
            <a:spAutoFit/>
          </a:bodyPr>
          <a:lstStyle/>
          <a:p>
            <a:pPr algn="ctr" defTabSz="863600"/>
            <a:r>
              <a:rPr lang="zh-CN" altLang="en-US" sz="2800" b="1">
                <a:latin typeface="微软雅黑" panose="020B0503020204020204" charset="-122"/>
                <a:ea typeface="微软雅黑" panose="020B0503020204020204" charset="-122"/>
              </a:rPr>
              <a:t>非晶态</a:t>
            </a:r>
            <a:endParaRPr lang="zh-CN" altLang="en-US" sz="2800" b="1">
              <a:latin typeface="微软雅黑" panose="020B0503020204020204" charset="-122"/>
              <a:ea typeface="微软雅黑" panose="020B0503020204020204" charset="-122"/>
            </a:endParaRPr>
          </a:p>
        </p:txBody>
      </p:sp>
      <p:grpSp>
        <p:nvGrpSpPr>
          <p:cNvPr id="29" name="组合 28"/>
          <p:cNvGrpSpPr/>
          <p:nvPr>
            <p:custDataLst>
              <p:tags r:id="rId16"/>
            </p:custDataLst>
          </p:nvPr>
        </p:nvGrpSpPr>
        <p:grpSpPr>
          <a:xfrm>
            <a:off x="7460759" y="1664429"/>
            <a:ext cx="2139315" cy="521970"/>
            <a:chOff x="616" y="693"/>
            <a:chExt cx="3369" cy="822"/>
          </a:xfrm>
        </p:grpSpPr>
        <p:sp>
          <p:nvSpPr>
            <p:cNvPr id="30" name="文本框 8"/>
            <p:cNvSpPr txBox="1"/>
            <p:nvPr>
              <p:custDataLst>
                <p:tags r:id="rId17"/>
              </p:custDataLst>
            </p:nvPr>
          </p:nvSpPr>
          <p:spPr>
            <a:xfrm>
              <a:off x="1453" y="693"/>
              <a:ext cx="2532" cy="822"/>
            </a:xfrm>
            <a:prstGeom prst="rect">
              <a:avLst/>
            </a:prstGeom>
            <a:noFill/>
          </p:spPr>
          <p:txBody>
            <a:bodyPr wrap="none" rtlCol="0">
              <a:spAutoFit/>
            </a:bodyPr>
            <a:lstStyle/>
            <a:p>
              <a:pPr algn="l"/>
              <a:r>
                <a:rPr lang="zh-CN" altLang="zh-CN" sz="2800" b="1" kern="100">
                  <a:solidFill>
                    <a:srgbClr val="FF0000"/>
                  </a:solidFill>
                  <a:latin typeface="WPS灵秀黑" charset="-122"/>
                  <a:ea typeface="WPS灵秀黑" charset="-122"/>
                  <a:cs typeface="华康魏碑W7" panose="03000709000000000000" charset="-122"/>
                  <a:sym typeface="+mn-ea"/>
                </a:rPr>
                <a:t>等离子体</a:t>
              </a:r>
              <a:endParaRPr lang="zh-CN" altLang="zh-CN" sz="2800" b="1" kern="100">
                <a:solidFill>
                  <a:srgbClr val="FF0000"/>
                </a:solidFill>
                <a:latin typeface="WPS灵秀黑" charset="-122"/>
                <a:ea typeface="WPS灵秀黑" charset="-122"/>
                <a:cs typeface="华康魏碑W7" panose="03000709000000000000" charset="-122"/>
                <a:sym typeface="+mn-ea"/>
              </a:endParaRPr>
            </a:p>
          </p:txBody>
        </p:sp>
        <p:sp>
          <p:nvSpPr>
            <p:cNvPr id="31" name="AutoShape 117"/>
            <p:cNvSpPr/>
            <p:nvPr>
              <p:custDataLst>
                <p:tags r:id="rId18"/>
              </p:custDataLst>
            </p:nvPr>
          </p:nvSpPr>
          <p:spPr bwMode="auto">
            <a:xfrm>
              <a:off x="616" y="723"/>
              <a:ext cx="837" cy="631"/>
            </a:xfrm>
            <a:custGeom>
              <a:avLst/>
              <a:gdLst>
                <a:gd name="T0" fmla="+- 0 10799 1"/>
                <a:gd name="T1" fmla="*/ T0 w 21596"/>
                <a:gd name="T2" fmla="*/ 10800 h 21600"/>
                <a:gd name="T3" fmla="+- 0 10799 1"/>
                <a:gd name="T4" fmla="*/ T3 w 21596"/>
                <a:gd name="T5" fmla="*/ 10800 h 21600"/>
                <a:gd name="T6" fmla="+- 0 10799 1"/>
                <a:gd name="T7" fmla="*/ T6 w 21596"/>
                <a:gd name="T8" fmla="*/ 10800 h 21600"/>
                <a:gd name="T9" fmla="+- 0 10799 1"/>
                <a:gd name="T10" fmla="*/ T9 w 21596"/>
                <a:gd name="T11" fmla="*/ 10800 h 21600"/>
              </a:gdLst>
              <a:ahLst/>
              <a:cxnLst>
                <a:cxn ang="0">
                  <a:pos x="T1" y="T2"/>
                </a:cxn>
                <a:cxn ang="0">
                  <a:pos x="T4" y="T5"/>
                </a:cxn>
                <a:cxn ang="0">
                  <a:pos x="T7" y="T8"/>
                </a:cxn>
                <a:cxn ang="0">
                  <a:pos x="T10" y="T11"/>
                </a:cxn>
              </a:cxnLst>
              <a:rect l="0" t="0" r="r" b="b"/>
              <a:pathLst>
                <a:path w="21596" h="2160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gradFill>
              <a:gsLst>
                <a:gs pos="0">
                  <a:srgbClr val="FDC7E9"/>
                </a:gs>
                <a:gs pos="100000">
                  <a:srgbClr val="0503FF"/>
                </a:gs>
              </a:gsLst>
              <a:path path="circle">
                <a:fillToRect r="100000" b="100000"/>
              </a:path>
              <a:tileRect l="-100000" t="-100000"/>
            </a:gradFill>
            <a:ln>
              <a:noFill/>
            </a:ln>
            <a:effectLst/>
          </p:spPr>
          <p:txBody>
            <a:bodyPr lIns="19050" tIns="19050" rIns="19050" bIns="19050" anchor="ctr"/>
            <a:lstStyle/>
            <a:p>
              <a:pPr algn="ctr" defTabSz="228600">
                <a:defRPr/>
              </a:pPr>
              <a:r>
                <a:rPr lang="en-US" sz="2800" b="1" kern="0">
                  <a:solidFill>
                    <a:srgbClr val="FFFFFF"/>
                  </a:solidFill>
                  <a:effectLst>
                    <a:outerShdw blurRad="38100" dist="38100" dir="2700000" algn="tl">
                      <a:srgbClr val="000000"/>
                    </a:outerShdw>
                  </a:effectLst>
                  <a:latin typeface="WPS灵秀黑" charset="-122"/>
                  <a:ea typeface="WPS灵秀黑" charset="-122"/>
                  <a:sym typeface="Gill Sans" panose="020B0502020104020203" charset="0"/>
                </a:rPr>
                <a:t>	</a:t>
              </a:r>
              <a:endParaRPr lang="en-US" sz="2800" b="1" kern="0">
                <a:solidFill>
                  <a:srgbClr val="FFFFFF"/>
                </a:solidFill>
                <a:effectLst>
                  <a:outerShdw blurRad="38100" dist="38100" dir="2700000" algn="tl">
                    <a:srgbClr val="000000"/>
                  </a:outerShdw>
                </a:effectLst>
                <a:latin typeface="WPS灵秀黑" charset="-122"/>
                <a:ea typeface="WPS灵秀黑" charset="-122"/>
                <a:sym typeface="Gill Sans" panose="020B0502020104020203" charset="0"/>
              </a:endParaRPr>
            </a:p>
          </p:txBody>
        </p:sp>
      </p:grpSp>
      <p:grpSp>
        <p:nvGrpSpPr>
          <p:cNvPr id="35" name="组合 34"/>
          <p:cNvGrpSpPr/>
          <p:nvPr>
            <p:custDataLst>
              <p:tags r:id="rId19"/>
            </p:custDataLst>
          </p:nvPr>
        </p:nvGrpSpPr>
        <p:grpSpPr>
          <a:xfrm>
            <a:off x="7506313" y="2425021"/>
            <a:ext cx="2139315" cy="521970"/>
            <a:chOff x="616" y="693"/>
            <a:chExt cx="3369" cy="822"/>
          </a:xfrm>
        </p:grpSpPr>
        <p:sp>
          <p:nvSpPr>
            <p:cNvPr id="36" name="文本框 8"/>
            <p:cNvSpPr txBox="1"/>
            <p:nvPr>
              <p:custDataLst>
                <p:tags r:id="rId20"/>
              </p:custDataLst>
            </p:nvPr>
          </p:nvSpPr>
          <p:spPr>
            <a:xfrm>
              <a:off x="1453" y="693"/>
              <a:ext cx="2532" cy="822"/>
            </a:xfrm>
            <a:prstGeom prst="rect">
              <a:avLst/>
            </a:prstGeom>
            <a:noFill/>
          </p:spPr>
          <p:txBody>
            <a:bodyPr wrap="none" rtlCol="0">
              <a:spAutoFit/>
            </a:bodyPr>
            <a:lstStyle/>
            <a:p>
              <a:pPr algn="l"/>
              <a:r>
                <a:rPr lang="zh-CN" altLang="zh-CN" sz="2800" b="1" kern="100" smtClean="0">
                  <a:solidFill>
                    <a:srgbClr val="FF0000"/>
                  </a:solidFill>
                  <a:latin typeface="WPS灵秀黑" charset="-122"/>
                  <a:ea typeface="WPS灵秀黑" charset="-122"/>
                  <a:cs typeface="华康魏碑W7" panose="03000709000000000000" charset="-122"/>
                  <a:sym typeface="+mn-ea"/>
                </a:rPr>
                <a:t>离子</a:t>
              </a:r>
              <a:r>
                <a:rPr lang="zh-CN" altLang="en-US" sz="2800" b="1" kern="100">
                  <a:solidFill>
                    <a:srgbClr val="FF0000"/>
                  </a:solidFill>
                  <a:latin typeface="WPS灵秀黑" charset="-122"/>
                  <a:ea typeface="WPS灵秀黑" charset="-122"/>
                  <a:cs typeface="华康魏碑W7" panose="03000709000000000000" charset="-122"/>
                  <a:sym typeface="+mn-ea"/>
                </a:rPr>
                <a:t>液</a:t>
              </a:r>
              <a:r>
                <a:rPr lang="zh-CN" altLang="zh-CN" sz="2800" b="1" kern="100" smtClean="0">
                  <a:solidFill>
                    <a:srgbClr val="FF0000"/>
                  </a:solidFill>
                  <a:latin typeface="WPS灵秀黑" charset="-122"/>
                  <a:ea typeface="WPS灵秀黑" charset="-122"/>
                  <a:cs typeface="华康魏碑W7" panose="03000709000000000000" charset="-122"/>
                  <a:sym typeface="+mn-ea"/>
                </a:rPr>
                <a:t>体</a:t>
              </a:r>
              <a:endParaRPr lang="zh-CN" altLang="zh-CN" sz="2800" b="1" kern="100">
                <a:solidFill>
                  <a:srgbClr val="FF0000"/>
                </a:solidFill>
                <a:latin typeface="WPS灵秀黑" charset="-122"/>
                <a:ea typeface="WPS灵秀黑" charset="-122"/>
                <a:cs typeface="华康魏碑W7" panose="03000709000000000000" charset="-122"/>
                <a:sym typeface="+mn-ea"/>
              </a:endParaRPr>
            </a:p>
          </p:txBody>
        </p:sp>
        <p:sp>
          <p:nvSpPr>
            <p:cNvPr id="37" name="AutoShape 117"/>
            <p:cNvSpPr/>
            <p:nvPr>
              <p:custDataLst>
                <p:tags r:id="rId21"/>
              </p:custDataLst>
            </p:nvPr>
          </p:nvSpPr>
          <p:spPr bwMode="auto">
            <a:xfrm>
              <a:off x="616" y="723"/>
              <a:ext cx="837" cy="631"/>
            </a:xfrm>
            <a:custGeom>
              <a:avLst/>
              <a:gdLst>
                <a:gd name="T0" fmla="+- 0 10799 1"/>
                <a:gd name="T1" fmla="*/ T0 w 21596"/>
                <a:gd name="T2" fmla="*/ 10800 h 21600"/>
                <a:gd name="T3" fmla="+- 0 10799 1"/>
                <a:gd name="T4" fmla="*/ T3 w 21596"/>
                <a:gd name="T5" fmla="*/ 10800 h 21600"/>
                <a:gd name="T6" fmla="+- 0 10799 1"/>
                <a:gd name="T7" fmla="*/ T6 w 21596"/>
                <a:gd name="T8" fmla="*/ 10800 h 21600"/>
                <a:gd name="T9" fmla="+- 0 10799 1"/>
                <a:gd name="T10" fmla="*/ T9 w 21596"/>
                <a:gd name="T11" fmla="*/ 10800 h 21600"/>
              </a:gdLst>
              <a:ahLst/>
              <a:cxnLst>
                <a:cxn ang="0">
                  <a:pos x="T1" y="T2"/>
                </a:cxn>
                <a:cxn ang="0">
                  <a:pos x="T4" y="T5"/>
                </a:cxn>
                <a:cxn ang="0">
                  <a:pos x="T7" y="T8"/>
                </a:cxn>
                <a:cxn ang="0">
                  <a:pos x="T10" y="T11"/>
                </a:cxn>
              </a:cxnLst>
              <a:rect l="0" t="0" r="r" b="b"/>
              <a:pathLst>
                <a:path w="21596" h="2160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gradFill>
              <a:gsLst>
                <a:gs pos="0">
                  <a:srgbClr val="FDC7E9"/>
                </a:gs>
                <a:gs pos="100000">
                  <a:srgbClr val="0503FF"/>
                </a:gs>
              </a:gsLst>
              <a:path path="circle">
                <a:fillToRect r="100000" b="100000"/>
              </a:path>
              <a:tileRect l="-100000" t="-100000"/>
            </a:gradFill>
            <a:ln>
              <a:noFill/>
            </a:ln>
            <a:effectLst/>
          </p:spPr>
          <p:txBody>
            <a:bodyPr lIns="19050" tIns="19050" rIns="19050" bIns="19050" anchor="ctr">
              <a:noAutofit/>
            </a:bodyPr>
            <a:lstStyle/>
            <a:p>
              <a:pPr lvl="0" algn="ctr" defTabSz="228600">
                <a:buClrTx/>
                <a:buSzTx/>
                <a:buFontTx/>
                <a:defRPr/>
              </a:pPr>
              <a:r>
                <a:rPr lang="en-US" sz="2800" b="1" kern="0">
                  <a:solidFill>
                    <a:srgbClr val="FFFFFF"/>
                  </a:solidFill>
                  <a:effectLst>
                    <a:outerShdw blurRad="38100" dist="38100" dir="2700000" algn="tl">
                      <a:srgbClr val="000000"/>
                    </a:outerShdw>
                  </a:effectLst>
                  <a:latin typeface="WPS灵秀黑" charset="-122"/>
                  <a:ea typeface="WPS灵秀黑" charset="-122"/>
                  <a:sym typeface="Gill Sans" panose="020B0502020104020203" charset="0"/>
                </a:rPr>
                <a:t>	</a:t>
              </a:r>
              <a:endParaRPr lang="en-US" sz="2800" b="1" kern="0">
                <a:solidFill>
                  <a:srgbClr val="FFFFFF"/>
                </a:solidFill>
                <a:effectLst>
                  <a:outerShdw blurRad="38100" dist="38100" dir="2700000" algn="tl">
                    <a:srgbClr val="000000"/>
                  </a:outerShdw>
                </a:effectLst>
                <a:latin typeface="WPS灵秀黑" charset="-122"/>
                <a:ea typeface="WPS灵秀黑" charset="-122"/>
                <a:sym typeface="Gill Sans" panose="020B0502020104020203" charset="0"/>
              </a:endParaRPr>
            </a:p>
          </p:txBody>
        </p:sp>
      </p:grpSp>
      <p:grpSp>
        <p:nvGrpSpPr>
          <p:cNvPr id="28" name="组合 27"/>
          <p:cNvGrpSpPr/>
          <p:nvPr>
            <p:custDataLst>
              <p:tags r:id="rId22"/>
            </p:custDataLst>
          </p:nvPr>
        </p:nvGrpSpPr>
        <p:grpSpPr>
          <a:xfrm>
            <a:off x="4972685" y="4708525"/>
            <a:ext cx="470535" cy="1584325"/>
            <a:chOff x="7479" y="8550"/>
            <a:chExt cx="1041" cy="1360"/>
          </a:xfrm>
        </p:grpSpPr>
        <p:cxnSp>
          <p:nvCxnSpPr>
            <p:cNvPr id="14" name="直接连接符 13"/>
            <p:cNvCxnSpPr/>
            <p:nvPr>
              <p:custDataLst>
                <p:tags r:id="rId23"/>
              </p:custDataLst>
            </p:nvPr>
          </p:nvCxnSpPr>
          <p:spPr>
            <a:xfrm>
              <a:off x="7479" y="9185"/>
              <a:ext cx="510" cy="0"/>
            </a:xfrm>
            <a:prstGeom prst="line">
              <a:avLst/>
            </a:prstGeom>
            <a:ln w="444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24"/>
              </p:custDataLst>
            </p:nvPr>
          </p:nvCxnSpPr>
          <p:spPr>
            <a:xfrm>
              <a:off x="8010" y="9890"/>
              <a:ext cx="510" cy="0"/>
            </a:xfrm>
            <a:prstGeom prst="line">
              <a:avLst/>
            </a:prstGeom>
            <a:ln w="444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25"/>
              </p:custDataLst>
            </p:nvPr>
          </p:nvCxnSpPr>
          <p:spPr>
            <a:xfrm flipH="1">
              <a:off x="7998" y="8550"/>
              <a:ext cx="0" cy="1361"/>
            </a:xfrm>
            <a:prstGeom prst="line">
              <a:avLst/>
            </a:prstGeom>
            <a:ln w="44450" cmpd="sng">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26"/>
              </p:custDataLst>
            </p:nvPr>
          </p:nvCxnSpPr>
          <p:spPr>
            <a:xfrm>
              <a:off x="8010" y="8564"/>
              <a:ext cx="510" cy="0"/>
            </a:xfrm>
            <a:prstGeom prst="line">
              <a:avLst/>
            </a:prstGeom>
            <a:ln w="4445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39" name="直接连接符 38"/>
          <p:cNvCxnSpPr/>
          <p:nvPr>
            <p:custDataLst>
              <p:tags r:id="rId27"/>
            </p:custDataLst>
          </p:nvPr>
        </p:nvCxnSpPr>
        <p:spPr>
          <a:xfrm flipH="1">
            <a:off x="5974422" y="2893731"/>
            <a:ext cx="0" cy="1548000"/>
          </a:xfrm>
          <a:prstGeom prst="line">
            <a:avLst/>
          </a:prstGeom>
          <a:ln w="44450">
            <a:gradFill>
              <a:gsLst>
                <a:gs pos="0">
                  <a:schemeClr val="accent2">
                    <a:hueOff val="-4200000"/>
                  </a:schemeClr>
                </a:gs>
                <a:gs pos="100000">
                  <a:schemeClr val="accent2"/>
                </a:gs>
              </a:gsLst>
            </a:gradFill>
            <a:headEnd type="stealth" w="lg" len="lg"/>
            <a:tailEnd type="stealth" w="lg" len="lg"/>
          </a:ln>
        </p:spPr>
        <p:style>
          <a:lnRef idx="0">
            <a:srgbClr val="FFFFFF"/>
          </a:lnRef>
          <a:fillRef idx="0">
            <a:srgbClr val="FFFFFF"/>
          </a:fillRef>
          <a:effectRef idx="0">
            <a:srgbClr val="FFFFFF"/>
          </a:effectRef>
          <a:fontRef idx="minor">
            <a:schemeClr val="tx1"/>
          </a:fontRef>
        </p:style>
      </p:cxnSp>
      <p:grpSp>
        <p:nvGrpSpPr>
          <p:cNvPr id="2" name="组合 1"/>
          <p:cNvGrpSpPr/>
          <p:nvPr>
            <p:custDataLst>
              <p:tags r:id="rId28"/>
            </p:custDataLst>
          </p:nvPr>
        </p:nvGrpSpPr>
        <p:grpSpPr>
          <a:xfrm>
            <a:off x="905197" y="2803815"/>
            <a:ext cx="2115693" cy="1102360"/>
            <a:chOff x="895" y="2840"/>
            <a:chExt cx="3427" cy="1736"/>
          </a:xfrm>
        </p:grpSpPr>
        <p:sp>
          <p:nvSpPr>
            <p:cNvPr id="4" name="矩形 3"/>
            <p:cNvSpPr/>
            <p:nvPr>
              <p:custDataLst>
                <p:tags r:id="rId29"/>
              </p:custDataLst>
            </p:nvPr>
          </p:nvSpPr>
          <p:spPr>
            <a:xfrm>
              <a:off x="895" y="2840"/>
              <a:ext cx="3427" cy="1735"/>
            </a:xfrm>
            <a:prstGeom prst="rect">
              <a:avLst/>
            </a:prstGeom>
            <a:solidFill>
              <a:schemeClr val="accent2">
                <a:lumMod val="5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chemeClr val="bg1"/>
                </a:solidFill>
                <a:latin typeface="微软雅黑" panose="020B0503020204020204" charset="-122"/>
                <a:ea typeface="微软雅黑" panose="020B0503020204020204" charset="-122"/>
              </a:endParaRPr>
            </a:p>
          </p:txBody>
        </p:sp>
        <p:sp>
          <p:nvSpPr>
            <p:cNvPr id="8" name="文本框 7"/>
            <p:cNvSpPr txBox="1"/>
            <p:nvPr>
              <p:custDataLst>
                <p:tags r:id="rId30"/>
              </p:custDataLst>
            </p:nvPr>
          </p:nvSpPr>
          <p:spPr>
            <a:xfrm>
              <a:off x="1167" y="2881"/>
              <a:ext cx="3092" cy="1695"/>
            </a:xfrm>
            <a:prstGeom prst="rect">
              <a:avLst/>
            </a:prstGeom>
            <a:noFill/>
          </p:spPr>
          <p:txBody>
            <a:bodyPr wrap="square" rtlCol="0">
              <a:spAutoFit/>
            </a:bodyPr>
            <a:lstStyle/>
            <a:p>
              <a:r>
                <a:rPr lang="zh-CN" altLang="en-US" sz="3200" b="1">
                  <a:solidFill>
                    <a:schemeClr val="bg1"/>
                  </a:solidFill>
                  <a:latin typeface="微软雅黑" panose="020B0503020204020204" charset="-122"/>
                  <a:ea typeface="微软雅黑" panose="020B0503020204020204" charset="-122"/>
                </a:rPr>
                <a:t>物质的聚集状态</a:t>
              </a:r>
              <a:endParaRPr lang="zh-CN" altLang="en-US" sz="3200" b="1">
                <a:solidFill>
                  <a:schemeClr val="bg1"/>
                </a:solidFill>
                <a:latin typeface="微软雅黑" panose="020B0503020204020204" charset="-122"/>
                <a:ea typeface="微软雅黑" panose="020B0503020204020204" charset="-122"/>
              </a:endParaRPr>
            </a:p>
          </p:txBody>
        </p:sp>
      </p:grpSp>
      <p:cxnSp>
        <p:nvCxnSpPr>
          <p:cNvPr id="27" name="直接连接符 26"/>
          <p:cNvCxnSpPr/>
          <p:nvPr>
            <p:custDataLst>
              <p:tags r:id="rId31"/>
            </p:custDataLst>
          </p:nvPr>
        </p:nvCxnSpPr>
        <p:spPr>
          <a:xfrm flipH="1">
            <a:off x="6171907" y="4918746"/>
            <a:ext cx="0" cy="1188000"/>
          </a:xfrm>
          <a:prstGeom prst="line">
            <a:avLst/>
          </a:prstGeom>
          <a:ln w="44450">
            <a:gradFill>
              <a:gsLst>
                <a:gs pos="0">
                  <a:schemeClr val="accent2">
                    <a:hueOff val="-4200000"/>
                  </a:schemeClr>
                </a:gs>
                <a:gs pos="100000">
                  <a:schemeClr val="accent2"/>
                </a:gs>
              </a:gsLst>
            </a:gradFill>
            <a:headEnd type="stealth" w="lg" len="lg"/>
            <a:tailEnd type="stealth" w="lg" len="lg"/>
          </a:ln>
        </p:spPr>
        <p:style>
          <a:lnRef idx="0">
            <a:srgbClr val="FFFFFF"/>
          </a:lnRef>
          <a:fillRef idx="0">
            <a:srgbClr val="FFFFFF"/>
          </a:fillRef>
          <a:effectRef idx="0">
            <a:srgbClr val="FFFFFF"/>
          </a:effectRef>
          <a:fontRef idx="minor">
            <a:schemeClr val="tx1"/>
          </a:fontRef>
        </p:style>
      </p:cxnSp>
      <p:sp>
        <p:nvSpPr>
          <p:cNvPr id="19" name="矩形 18"/>
          <p:cNvSpPr/>
          <p:nvPr>
            <p:custDataLst>
              <p:tags r:id="rId32"/>
            </p:custDataLst>
          </p:nvPr>
        </p:nvSpPr>
        <p:spPr>
          <a:xfrm>
            <a:off x="3788410" y="5248275"/>
            <a:ext cx="1236980" cy="521970"/>
          </a:xfrm>
          <a:prstGeom prst="rect">
            <a:avLst/>
          </a:prstGeom>
          <a:solidFill>
            <a:schemeClr val="accent2">
              <a:lumMod val="75000"/>
            </a:schemeClr>
          </a:solidFill>
          <a:ln w="25400" cmpd="sng">
            <a:solidFill>
              <a:schemeClr val="bg1"/>
            </a:solidFill>
            <a:prstDash val="solid"/>
          </a:ln>
          <a:effectLst>
            <a:outerShdw blurRad="50800" dist="38100" dir="18900000" algn="bl" rotWithShape="0">
              <a:prstClr val="black">
                <a:alpha val="40000"/>
              </a:prstClr>
            </a:outerShdw>
          </a:effectLst>
        </p:spPr>
        <p:txBody>
          <a:bodyPr wrap="square" anchor="t">
            <a:spAutoFit/>
          </a:bodyPr>
          <a:lstStyle/>
          <a:p>
            <a:pPr algn="ctr" defTabSz="863600"/>
            <a:r>
              <a:rPr lang="zh-CN" altLang="en-US" sz="2800" b="1">
                <a:solidFill>
                  <a:schemeClr val="bg1"/>
                </a:solidFill>
                <a:latin typeface="微软雅黑" panose="020B0503020204020204" charset="-122"/>
                <a:ea typeface="微软雅黑" panose="020B0503020204020204" charset="-122"/>
              </a:rPr>
              <a:t>固态</a:t>
            </a:r>
            <a:endParaRPr lang="zh-CN" altLang="en-US" sz="2800" b="1">
              <a:solidFill>
                <a:schemeClr val="bg1"/>
              </a:solidFill>
              <a:latin typeface="微软雅黑" panose="020B0503020204020204" charset="-122"/>
              <a:ea typeface="微软雅黑" panose="020B0503020204020204" charset="-122"/>
            </a:endParaRPr>
          </a:p>
        </p:txBody>
      </p:sp>
      <p:sp>
        <p:nvSpPr>
          <p:cNvPr id="42" name="文本框 41"/>
          <p:cNvSpPr txBox="1"/>
          <p:nvPr>
            <p:custDataLst>
              <p:tags r:id="rId33"/>
            </p:custDataLst>
          </p:nvPr>
        </p:nvSpPr>
        <p:spPr>
          <a:xfrm>
            <a:off x="8359289" y="5248553"/>
            <a:ext cx="3535680" cy="534035"/>
          </a:xfrm>
          <a:prstGeom prst="rect">
            <a:avLst/>
          </a:prstGeom>
          <a:noFill/>
          <a:ln>
            <a:solidFill>
              <a:srgbClr val="FF0000"/>
            </a:solidFill>
            <a:prstDash val="dash"/>
          </a:ln>
        </p:spPr>
        <p:txBody>
          <a:bodyPr wrap="none">
            <a:spAutoFit/>
          </a:bodyPr>
          <a:lstStyle/>
          <a:p>
            <a:pPr algn="just">
              <a:lnSpc>
                <a:spcPct val="120000"/>
              </a:lnSpc>
            </a:pPr>
            <a:r>
              <a:rPr lang="zh-CN" altLang="en-US" sz="2400" b="1">
                <a:solidFill>
                  <a:srgbClr val="014C96"/>
                </a:solidFill>
                <a:latin typeface="微软雅黑" panose="020B0503020204020204" charset="-122"/>
                <a:ea typeface="微软雅黑" panose="020B0503020204020204" charset="-122"/>
                <a:cs typeface="+mn-ea"/>
                <a:sym typeface="+mn-lt"/>
              </a:rPr>
              <a:t>一类具有塑性的固态晶体</a:t>
            </a:r>
            <a:endParaRPr lang="zh-CN" altLang="en-US" sz="2400" b="1">
              <a:solidFill>
                <a:srgbClr val="014C96"/>
              </a:solidFill>
              <a:latin typeface="微软雅黑" panose="020B0503020204020204" charset="-122"/>
              <a:ea typeface="微软雅黑" panose="020B050302020402020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par>
                                <p:cTn id="13" presetID="3"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linds(horizontal)">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linds(horizontal)">
                                      <p:cBhvr>
                                        <p:cTn id="28" dur="500"/>
                                        <p:tgtEl>
                                          <p:spTgt spid="12"/>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linds(horizontal)">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linds(horizontal)">
                                      <p:cBhvr>
                                        <p:cTn id="39" dur="500"/>
                                        <p:tgtEl>
                                          <p:spTgt spid="19"/>
                                        </p:tgtEl>
                                      </p:cBhvr>
                                    </p:animEffect>
                                  </p:childTnLst>
                                </p:cTn>
                              </p:par>
                              <p:par>
                                <p:cTn id="40" presetID="3" presetClass="entr" presetSubtype="10" fill="hold"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linds(horizontal)">
                                      <p:cBhvr>
                                        <p:cTn id="42" dur="500"/>
                                        <p:tgtEl>
                                          <p:spTgt spid="28"/>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blinds(horizontal)">
                                      <p:cBhvr>
                                        <p:cTn id="45" dur="500"/>
                                        <p:tgtEl>
                                          <p:spTgt spid="21"/>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blinds(horizontal)">
                                      <p:cBhvr>
                                        <p:cTn id="48" dur="50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29"/>
                                        </p:tgtEl>
                                        <p:attrNameLst>
                                          <p:attrName>style.visibility</p:attrName>
                                        </p:attrNameLst>
                                      </p:cBhvr>
                                      <p:to>
                                        <p:strVal val="visible"/>
                                      </p:to>
                                    </p:set>
                                    <p:anim calcmode="lin" valueType="num">
                                      <p:cBhvr>
                                        <p:cTn id="53" dur="1000" fill="hold"/>
                                        <p:tgtEl>
                                          <p:spTgt spid="29"/>
                                        </p:tgtEl>
                                        <p:attrNameLst>
                                          <p:attrName>ppt_w</p:attrName>
                                        </p:attrNameLst>
                                      </p:cBhvr>
                                      <p:tavLst>
                                        <p:tav tm="0">
                                          <p:val>
                                            <p:fltVal val="0"/>
                                          </p:val>
                                        </p:tav>
                                        <p:tav tm="100000">
                                          <p:val>
                                            <p:strVal val="#ppt_w"/>
                                          </p:val>
                                        </p:tav>
                                      </p:tavLst>
                                    </p:anim>
                                    <p:anim calcmode="lin" valueType="num">
                                      <p:cBhvr>
                                        <p:cTn id="54" dur="1000" fill="hold"/>
                                        <p:tgtEl>
                                          <p:spTgt spid="29"/>
                                        </p:tgtEl>
                                        <p:attrNameLst>
                                          <p:attrName>ppt_h</p:attrName>
                                        </p:attrNameLst>
                                      </p:cBhvr>
                                      <p:tavLst>
                                        <p:tav tm="0">
                                          <p:val>
                                            <p:fltVal val="0"/>
                                          </p:val>
                                        </p:tav>
                                        <p:tav tm="100000">
                                          <p:val>
                                            <p:strVal val="#ppt_h"/>
                                          </p:val>
                                        </p:tav>
                                      </p:tavLst>
                                    </p:anim>
                                    <p:anim calcmode="lin" valueType="num">
                                      <p:cBhvr>
                                        <p:cTn id="55" dur="1000" fill="hold"/>
                                        <p:tgtEl>
                                          <p:spTgt spid="29"/>
                                        </p:tgtEl>
                                        <p:attrNameLst>
                                          <p:attrName>style.rotation</p:attrName>
                                        </p:attrNameLst>
                                      </p:cBhvr>
                                      <p:tavLst>
                                        <p:tav tm="0">
                                          <p:val>
                                            <p:fltVal val="90"/>
                                          </p:val>
                                        </p:tav>
                                        <p:tav tm="100000">
                                          <p:val>
                                            <p:fltVal val="0"/>
                                          </p:val>
                                        </p:tav>
                                      </p:tavLst>
                                    </p:anim>
                                    <p:animEffect transition="in" filter="fade">
                                      <p:cBhvr>
                                        <p:cTn id="56" dur="10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nodeType="clickEffect">
                                  <p:stCondLst>
                                    <p:cond delay="0"/>
                                  </p:stCondLst>
                                  <p:childTnLst>
                                    <p:set>
                                      <p:cBhvr>
                                        <p:cTn id="60" dur="1" fill="hold">
                                          <p:stCondLst>
                                            <p:cond delay="0"/>
                                          </p:stCondLst>
                                        </p:cTn>
                                        <p:tgtEl>
                                          <p:spTgt spid="35"/>
                                        </p:tgtEl>
                                        <p:attrNameLst>
                                          <p:attrName>style.visibility</p:attrName>
                                        </p:attrNameLst>
                                      </p:cBhvr>
                                      <p:to>
                                        <p:strVal val="visible"/>
                                      </p:to>
                                    </p:set>
                                    <p:anim calcmode="lin" valueType="num">
                                      <p:cBhvr>
                                        <p:cTn id="61" dur="1000" fill="hold"/>
                                        <p:tgtEl>
                                          <p:spTgt spid="35"/>
                                        </p:tgtEl>
                                        <p:attrNameLst>
                                          <p:attrName>ppt_w</p:attrName>
                                        </p:attrNameLst>
                                      </p:cBhvr>
                                      <p:tavLst>
                                        <p:tav tm="0">
                                          <p:val>
                                            <p:fltVal val="0"/>
                                          </p:val>
                                        </p:tav>
                                        <p:tav tm="100000">
                                          <p:val>
                                            <p:strVal val="#ppt_w"/>
                                          </p:val>
                                        </p:tav>
                                      </p:tavLst>
                                    </p:anim>
                                    <p:anim calcmode="lin" valueType="num">
                                      <p:cBhvr>
                                        <p:cTn id="62" dur="1000" fill="hold"/>
                                        <p:tgtEl>
                                          <p:spTgt spid="35"/>
                                        </p:tgtEl>
                                        <p:attrNameLst>
                                          <p:attrName>ppt_h</p:attrName>
                                        </p:attrNameLst>
                                      </p:cBhvr>
                                      <p:tavLst>
                                        <p:tav tm="0">
                                          <p:val>
                                            <p:fltVal val="0"/>
                                          </p:val>
                                        </p:tav>
                                        <p:tav tm="100000">
                                          <p:val>
                                            <p:strVal val="#ppt_h"/>
                                          </p:val>
                                        </p:tav>
                                      </p:tavLst>
                                    </p:anim>
                                    <p:anim calcmode="lin" valueType="num">
                                      <p:cBhvr>
                                        <p:cTn id="63" dur="1000" fill="hold"/>
                                        <p:tgtEl>
                                          <p:spTgt spid="35"/>
                                        </p:tgtEl>
                                        <p:attrNameLst>
                                          <p:attrName>style.rotation</p:attrName>
                                        </p:attrNameLst>
                                      </p:cBhvr>
                                      <p:tavLst>
                                        <p:tav tm="0">
                                          <p:val>
                                            <p:fltVal val="90"/>
                                          </p:val>
                                        </p:tav>
                                        <p:tav tm="100000">
                                          <p:val>
                                            <p:fltVal val="0"/>
                                          </p:val>
                                        </p:tav>
                                      </p:tavLst>
                                    </p:anim>
                                    <p:animEffect transition="in" filter="fade">
                                      <p:cBhvr>
                                        <p:cTn id="64" dur="1000"/>
                                        <p:tgtEl>
                                          <p:spTgt spid="35"/>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nodeType="click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blinds(horizontal)">
                                      <p:cBhvr>
                                        <p:cTn id="69" dur="500"/>
                                        <p:tgtEl>
                                          <p:spTgt spid="39"/>
                                        </p:tgtEl>
                                      </p:cBhvr>
                                    </p:animEffect>
                                  </p:childTnLst>
                                </p:cTn>
                              </p:par>
                            </p:childTnLst>
                          </p:cTn>
                        </p:par>
                        <p:par>
                          <p:cTn id="70" fill="hold">
                            <p:stCondLst>
                              <p:cond delay="500"/>
                            </p:stCondLst>
                            <p:childTnLst>
                              <p:par>
                                <p:cTn id="71" presetID="12" presetClass="entr" presetSubtype="8" fill="hold" nodeType="afterEffect">
                                  <p:stCondLst>
                                    <p:cond delay="0"/>
                                  </p:stCondLst>
                                  <p:childTnLst>
                                    <p:set>
                                      <p:cBhvr>
                                        <p:cTn id="72" dur="1" fill="hold">
                                          <p:stCondLst>
                                            <p:cond delay="0"/>
                                          </p:stCondLst>
                                        </p:cTn>
                                        <p:tgtEl>
                                          <p:spTgt spid="41"/>
                                        </p:tgtEl>
                                        <p:attrNameLst>
                                          <p:attrName>style.visibility</p:attrName>
                                        </p:attrNameLst>
                                      </p:cBhvr>
                                      <p:to>
                                        <p:strVal val="visible"/>
                                      </p:to>
                                    </p:set>
                                    <p:anim calcmode="lin" valueType="num">
                                      <p:cBhvr additive="base">
                                        <p:cTn id="73" dur="500"/>
                                        <p:tgtEl>
                                          <p:spTgt spid="41"/>
                                        </p:tgtEl>
                                        <p:attrNameLst>
                                          <p:attrName>ppt_x</p:attrName>
                                        </p:attrNameLst>
                                      </p:cBhvr>
                                      <p:tavLst>
                                        <p:tav tm="0">
                                          <p:val>
                                            <p:strVal val="#ppt_x-#ppt_w*1.125000"/>
                                          </p:val>
                                        </p:tav>
                                        <p:tav tm="100000">
                                          <p:val>
                                            <p:strVal val="#ppt_x"/>
                                          </p:val>
                                        </p:tav>
                                      </p:tavLst>
                                    </p:anim>
                                    <p:animEffect transition="in" filter="wipe(right)">
                                      <p:cBhvr>
                                        <p:cTn id="74" dur="500"/>
                                        <p:tgtEl>
                                          <p:spTgt spid="41"/>
                                        </p:tgtEl>
                                      </p:cBhvr>
                                    </p:animEffect>
                                  </p:childTnLst>
                                </p:cTn>
                              </p:par>
                            </p:childTnLst>
                          </p:cTn>
                        </p:par>
                      </p:childTnLst>
                    </p:cTn>
                  </p:par>
                  <p:par>
                    <p:cTn id="75" fill="hold">
                      <p:stCondLst>
                        <p:cond delay="indefinite"/>
                      </p:stCondLst>
                      <p:childTnLst>
                        <p:par>
                          <p:cTn id="76" fill="hold">
                            <p:stCondLst>
                              <p:cond delay="0"/>
                            </p:stCondLst>
                            <p:childTnLst>
                              <p:par>
                                <p:cTn id="77" presetID="3" presetClass="entr" presetSubtype="10" fill="hold" nodeType="click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blinds(horizontal)">
                                      <p:cBhvr>
                                        <p:cTn id="79" dur="500"/>
                                        <p:tgtEl>
                                          <p:spTgt spid="27"/>
                                        </p:tgtEl>
                                      </p:cBhvr>
                                    </p:animEffect>
                                  </p:childTnLst>
                                </p:cTn>
                              </p:par>
                            </p:childTnLst>
                          </p:cTn>
                        </p:par>
                        <p:par>
                          <p:cTn id="80" fill="hold">
                            <p:stCondLst>
                              <p:cond delay="500"/>
                            </p:stCondLst>
                            <p:childTnLst>
                              <p:par>
                                <p:cTn id="81" presetID="12" presetClass="entr" presetSubtype="8" fill="hold" nodeType="afterEffect">
                                  <p:stCondLst>
                                    <p:cond delay="0"/>
                                  </p:stCondLst>
                                  <p:childTnLst>
                                    <p:set>
                                      <p:cBhvr>
                                        <p:cTn id="82" dur="1" fill="hold">
                                          <p:stCondLst>
                                            <p:cond delay="0"/>
                                          </p:stCondLst>
                                        </p:cTn>
                                        <p:tgtEl>
                                          <p:spTgt spid="40"/>
                                        </p:tgtEl>
                                        <p:attrNameLst>
                                          <p:attrName>style.visibility</p:attrName>
                                        </p:attrNameLst>
                                      </p:cBhvr>
                                      <p:to>
                                        <p:strVal val="visible"/>
                                      </p:to>
                                    </p:set>
                                    <p:anim calcmode="lin" valueType="num">
                                      <p:cBhvr additive="base">
                                        <p:cTn id="83" dur="500"/>
                                        <p:tgtEl>
                                          <p:spTgt spid="40"/>
                                        </p:tgtEl>
                                        <p:attrNameLst>
                                          <p:attrName>ppt_x</p:attrName>
                                        </p:attrNameLst>
                                      </p:cBhvr>
                                      <p:tavLst>
                                        <p:tav tm="0">
                                          <p:val>
                                            <p:strVal val="#ppt_x-#ppt_w*1.125000"/>
                                          </p:val>
                                        </p:tav>
                                        <p:tav tm="100000">
                                          <p:val>
                                            <p:strVal val="#ppt_x"/>
                                          </p:val>
                                        </p:tav>
                                      </p:tavLst>
                                    </p:anim>
                                    <p:animEffect transition="in" filter="wipe(right)">
                                      <p:cBhvr>
                                        <p:cTn id="84" dur="500"/>
                                        <p:tgtEl>
                                          <p:spTgt spid="40"/>
                                        </p:tgtEl>
                                      </p:cBhvr>
                                    </p:animEffect>
                                  </p:childTnLst>
                                </p:cTn>
                              </p:par>
                            </p:childTnLst>
                          </p:cTn>
                        </p:par>
                        <p:par>
                          <p:cTn id="85" fill="hold">
                            <p:stCondLst>
                              <p:cond delay="1000"/>
                            </p:stCondLst>
                            <p:childTnLst>
                              <p:par>
                                <p:cTn id="86" presetID="12" presetClass="entr" presetSubtype="8" fill="hold" grpId="0" nodeType="afterEffect">
                                  <p:stCondLst>
                                    <p:cond delay="0"/>
                                  </p:stCondLst>
                                  <p:childTnLst>
                                    <p:set>
                                      <p:cBhvr>
                                        <p:cTn id="87" dur="1" fill="hold">
                                          <p:stCondLst>
                                            <p:cond delay="0"/>
                                          </p:stCondLst>
                                        </p:cTn>
                                        <p:tgtEl>
                                          <p:spTgt spid="42"/>
                                        </p:tgtEl>
                                        <p:attrNameLst>
                                          <p:attrName>style.visibility</p:attrName>
                                        </p:attrNameLst>
                                      </p:cBhvr>
                                      <p:to>
                                        <p:strVal val="visible"/>
                                      </p:to>
                                    </p:set>
                                    <p:anim calcmode="lin" valueType="num">
                                      <p:cBhvr additive="base">
                                        <p:cTn id="88" dur="500"/>
                                        <p:tgtEl>
                                          <p:spTgt spid="42"/>
                                        </p:tgtEl>
                                        <p:attrNameLst>
                                          <p:attrName>ppt_x</p:attrName>
                                        </p:attrNameLst>
                                      </p:cBhvr>
                                      <p:tavLst>
                                        <p:tav tm="0">
                                          <p:val>
                                            <p:strVal val="#ppt_x-#ppt_w*1.125000"/>
                                          </p:val>
                                        </p:tav>
                                        <p:tav tm="100000">
                                          <p:val>
                                            <p:strVal val="#ppt_x"/>
                                          </p:val>
                                        </p:tav>
                                      </p:tavLst>
                                    </p:anim>
                                    <p:animEffect transition="in" filter="wipe(right)">
                                      <p:cBhvr>
                                        <p:cTn id="8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5" grpId="0" animBg="1"/>
      <p:bldP spid="19" grpId="0" animBg="1"/>
      <p:bldP spid="4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custDataLst>
              <p:tags r:id="rId1"/>
            </p:custDataLst>
          </p:nvPr>
        </p:nvSpPr>
        <p:spPr>
          <a:xfrm>
            <a:off x="382270" y="1651635"/>
            <a:ext cx="10747375" cy="3322955"/>
          </a:xfrm>
          <a:prstGeom prst="rect">
            <a:avLst/>
          </a:prstGeom>
          <a:noFill/>
        </p:spPr>
        <p:txBody>
          <a:bodyPr wrap="square" rtlCol="0" anchor="t">
            <a:spAutoFit/>
          </a:bodyPr>
          <a:lstStyle/>
          <a:p>
            <a:pPr marL="514350" indent="-514350" algn="just">
              <a:lnSpc>
                <a:spcPct val="150000"/>
              </a:lnSpc>
              <a:buFont typeface="+mj-ea"/>
              <a:buAutoNum type="circleNumDbPlain"/>
            </a:pPr>
            <a:r>
              <a:rPr lang="zh-CN"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物质的聚集状态只有固、液、气三种状态</a:t>
            </a:r>
            <a:r>
              <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a:t>
            </a:r>
            <a:r>
              <a:rPr lang="zh-CN"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　　</a:t>
            </a:r>
            <a:r>
              <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a:t>
            </a:r>
            <a:endParaRPr lang="zh-CN" altLang="zh-CN" sz="2800" b="1" kern="100">
              <a:latin typeface="微软雅黑" panose="020B0503020204020204" charset="-122"/>
              <a:ea typeface="微软雅黑" panose="020B0503020204020204" charset="-122"/>
              <a:cs typeface="微软雅黑" panose="020B0503020204020204" charset="-122"/>
              <a:sym typeface="+mn-lt"/>
            </a:endParaRPr>
          </a:p>
          <a:p>
            <a:pPr marL="514350" indent="-514350" algn="just">
              <a:lnSpc>
                <a:spcPct val="150000"/>
              </a:lnSpc>
              <a:buFont typeface="+mj-ea"/>
              <a:buAutoNum type="circleNumDbPlain"/>
            </a:pPr>
            <a:r>
              <a:rPr lang="zh-CN"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气态和液态物质均是由分子构成的</a:t>
            </a:r>
            <a:r>
              <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a:t>
            </a:r>
            <a:r>
              <a:rPr lang="zh-CN"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　　</a:t>
            </a:r>
            <a:r>
              <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a:t>
            </a:r>
            <a:endParaRPr kumimoji="0" lang="en-US" altLang="zh-CN" sz="2800" b="1"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endParaRPr>
          </a:p>
          <a:p>
            <a:pPr marL="514350" indent="-514350" algn="just">
              <a:lnSpc>
                <a:spcPct val="150000"/>
              </a:lnSpc>
              <a:buFont typeface="+mj-ea"/>
              <a:buAutoNum type="circleNumDbPlain"/>
            </a:pPr>
            <a:r>
              <a:rPr lang="zh-CN"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等离子体是一种特殊的气体，含有带电粒子，呈电中性</a:t>
            </a:r>
            <a:r>
              <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a:t>
            </a:r>
            <a:r>
              <a:rPr lang="zh-CN"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　　</a:t>
            </a:r>
            <a:r>
              <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a:t>
            </a:r>
            <a:endParaRPr lang="zh-CN" altLang="zh-CN" sz="2800" b="1" kern="100">
              <a:latin typeface="微软雅黑" panose="020B0503020204020204" charset="-122"/>
              <a:ea typeface="微软雅黑" panose="020B0503020204020204" charset="-122"/>
              <a:cs typeface="微软雅黑" panose="020B0503020204020204" charset="-122"/>
              <a:sym typeface="+mn-lt"/>
            </a:endParaRPr>
          </a:p>
          <a:p>
            <a:pPr marL="514350" indent="-514350" algn="just">
              <a:lnSpc>
                <a:spcPct val="150000"/>
              </a:lnSpc>
              <a:buFont typeface="+mj-ea"/>
              <a:buAutoNum type="circleNumDbPlain"/>
            </a:pPr>
            <a:r>
              <a:rPr lang="zh-CN"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液晶分为热致液晶和溶致液晶，胶束是一种溶致液晶</a:t>
            </a:r>
            <a:r>
              <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a:t>
            </a:r>
            <a:r>
              <a:rPr lang="zh-CN"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　　</a:t>
            </a:r>
            <a:r>
              <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a:t>
            </a:r>
            <a:endPar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endParaRPr>
          </a:p>
          <a:p>
            <a:pPr marL="514350" indent="-514350" algn="just">
              <a:lnSpc>
                <a:spcPct val="150000"/>
              </a:lnSpc>
              <a:buFont typeface="+mj-ea"/>
              <a:buAutoNum type="circleNumDbPlain"/>
            </a:pPr>
            <a:r>
              <a:rPr lang="zh-CN" altLang="zh-CN" sz="2800" b="1" kern="100" smtClean="0">
                <a:latin typeface="微软雅黑" panose="020B0503020204020204" charset="-122"/>
                <a:ea typeface="微软雅黑" panose="020B0503020204020204" charset="-122"/>
                <a:cs typeface="Times New Roman" panose="02020603050405020304" pitchFamily="18" charset="0"/>
                <a:sym typeface="+mn-ea"/>
              </a:rPr>
              <a:t>液晶</a:t>
            </a:r>
            <a:r>
              <a:rPr lang="zh-CN" altLang="zh-CN" sz="2800" b="1" kern="100">
                <a:latin typeface="微软雅黑" panose="020B0503020204020204" charset="-122"/>
                <a:ea typeface="微软雅黑" panose="020B0503020204020204" charset="-122"/>
                <a:cs typeface="Times New Roman" panose="02020603050405020304" pitchFamily="18" charset="0"/>
                <a:sym typeface="+mn-ea"/>
              </a:rPr>
              <a:t>具有流动性，</a:t>
            </a:r>
            <a:r>
              <a:rPr lang="zh-CN" altLang="zh-CN" sz="2800" b="1" kern="100" smtClean="0">
                <a:latin typeface="微软雅黑" panose="020B0503020204020204" charset="-122"/>
                <a:ea typeface="微软雅黑" panose="020B0503020204020204" charset="-122"/>
                <a:cs typeface="Times New Roman" panose="02020603050405020304" pitchFamily="18" charset="0"/>
                <a:sym typeface="+mn-ea"/>
              </a:rPr>
              <a:t>液晶</a:t>
            </a:r>
            <a:r>
              <a:rPr lang="zh-CN" altLang="zh-CN" sz="2800" b="1" kern="100">
                <a:latin typeface="微软雅黑" panose="020B0503020204020204" charset="-122"/>
                <a:ea typeface="微软雅黑" panose="020B0503020204020204" charset="-122"/>
                <a:cs typeface="Times New Roman" panose="02020603050405020304" pitchFamily="18" charset="0"/>
                <a:sym typeface="+mn-ea"/>
              </a:rPr>
              <a:t>和液态是物质的同一种聚集状态</a:t>
            </a:r>
            <a:r>
              <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a:t>
            </a:r>
            <a:r>
              <a:rPr lang="zh-CN"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　　</a:t>
            </a:r>
            <a:r>
              <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rPr>
              <a:t>)</a:t>
            </a:r>
            <a:endParaRPr lang="en-US" altLang="zh-CN" sz="2800" b="1" kern="10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lt"/>
            </a:endParaRPr>
          </a:p>
        </p:txBody>
      </p:sp>
      <p:sp>
        <p:nvSpPr>
          <p:cNvPr id="15" name="矩形 14"/>
          <p:cNvSpPr/>
          <p:nvPr>
            <p:custDataLst>
              <p:tags r:id="rId2"/>
            </p:custDataLst>
          </p:nvPr>
        </p:nvSpPr>
        <p:spPr>
          <a:xfrm>
            <a:off x="382270" y="870585"/>
            <a:ext cx="4705985" cy="737235"/>
          </a:xfrm>
          <a:prstGeom prst="rect">
            <a:avLst/>
          </a:prstGeom>
        </p:spPr>
        <p:txBody>
          <a:bodyPr wrap="square">
            <a:spAutoFit/>
          </a:bodyPr>
          <a:lstStyle/>
          <a:p>
            <a:pPr algn="just">
              <a:lnSpc>
                <a:spcPct val="150000"/>
              </a:lnSpc>
              <a:tabLst>
                <a:tab pos="1889760" algn="l"/>
              </a:tabLst>
            </a:pPr>
            <a:r>
              <a:rPr lang="en-US" altLang="zh-CN" sz="2800" b="1" kern="100">
                <a:latin typeface="微软雅黑" panose="020B0503020204020204" charset="-122"/>
                <a:ea typeface="微软雅黑" panose="020B0503020204020204" charset="-122"/>
                <a:cs typeface="+mn-ea"/>
                <a:sym typeface="+mn-lt"/>
              </a:rPr>
              <a:t>1</a:t>
            </a:r>
            <a:r>
              <a:rPr lang="zh-CN" altLang="en-US" sz="2800" b="1" kern="100">
                <a:latin typeface="微软雅黑" panose="020B0503020204020204" charset="-122"/>
                <a:ea typeface="微软雅黑" panose="020B0503020204020204" charset="-122"/>
                <a:cs typeface="+mn-ea"/>
                <a:sym typeface="+mn-lt"/>
              </a:rPr>
              <a:t>、判断下列问题的对与错</a:t>
            </a:r>
            <a:endParaRPr lang="zh-CN" altLang="en-US" sz="2800" b="1" kern="100">
              <a:latin typeface="微软雅黑" panose="020B0503020204020204" charset="-122"/>
              <a:ea typeface="微软雅黑" panose="020B0503020204020204" charset="-122"/>
              <a:cs typeface="+mn-ea"/>
              <a:sym typeface="+mn-lt"/>
            </a:endParaRPr>
          </a:p>
        </p:txBody>
      </p:sp>
      <p:sp>
        <p:nvSpPr>
          <p:cNvPr id="31" name="iconfont-1043-169336"/>
          <p:cNvSpPr/>
          <p:nvPr>
            <p:custDataLst>
              <p:tags r:id="rId3"/>
            </p:custDataLst>
          </p:nvPr>
        </p:nvSpPr>
        <p:spPr>
          <a:xfrm>
            <a:off x="9323778" y="3866515"/>
            <a:ext cx="543203" cy="541655"/>
          </a:xfrm>
          <a:custGeom>
            <a:avLst/>
            <a:gdLst>
              <a:gd name="T0" fmla="*/ 12436 w 12765"/>
              <a:gd name="T1" fmla="*/ 0 h 12739"/>
              <a:gd name="T2" fmla="*/ 4469 w 12765"/>
              <a:gd name="T3" fmla="*/ 7970 h 12739"/>
              <a:gd name="T4" fmla="*/ 1369 w 12765"/>
              <a:gd name="T5" fmla="*/ 5163 h 12739"/>
              <a:gd name="T6" fmla="*/ 0 w 12765"/>
              <a:gd name="T7" fmla="*/ 6438 h 12739"/>
              <a:gd name="T8" fmla="*/ 5357 w 12765"/>
              <a:gd name="T9" fmla="*/ 12739 h 12739"/>
              <a:gd name="T10" fmla="*/ 12765 w 12765"/>
              <a:gd name="T11" fmla="*/ 877 h 12739"/>
              <a:gd name="T12" fmla="*/ 12436 w 12765"/>
              <a:gd name="T13" fmla="*/ 0 h 12739"/>
            </a:gdLst>
            <a:ahLst/>
            <a:cxnLst>
              <a:cxn ang="0">
                <a:pos x="T0" y="T1"/>
              </a:cxn>
              <a:cxn ang="0">
                <a:pos x="T2" y="T3"/>
              </a:cxn>
              <a:cxn ang="0">
                <a:pos x="T4" y="T5"/>
              </a:cxn>
              <a:cxn ang="0">
                <a:pos x="T6" y="T7"/>
              </a:cxn>
              <a:cxn ang="0">
                <a:pos x="T8" y="T9"/>
              </a:cxn>
              <a:cxn ang="0">
                <a:pos x="T10" y="T11"/>
              </a:cxn>
              <a:cxn ang="0">
                <a:pos x="T12" y="T13"/>
              </a:cxn>
            </a:cxnLst>
            <a:rect l="0" t="0" r="r" b="b"/>
            <a:pathLst>
              <a:path w="12765" h="12739">
                <a:moveTo>
                  <a:pt x="12436" y="0"/>
                </a:moveTo>
                <a:cubicBezTo>
                  <a:pt x="8552" y="2754"/>
                  <a:pt x="5734" y="6228"/>
                  <a:pt x="4469" y="7970"/>
                </a:cubicBezTo>
                <a:lnTo>
                  <a:pt x="1369" y="5163"/>
                </a:lnTo>
                <a:lnTo>
                  <a:pt x="0" y="6438"/>
                </a:lnTo>
                <a:lnTo>
                  <a:pt x="5357" y="12739"/>
                </a:lnTo>
                <a:cubicBezTo>
                  <a:pt x="6278" y="10010"/>
                  <a:pt x="9199" y="4669"/>
                  <a:pt x="12765" y="877"/>
                </a:cubicBezTo>
                <a:lnTo>
                  <a:pt x="12436"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2800">
              <a:cs typeface="+mn-ea"/>
              <a:sym typeface="+mn-lt"/>
            </a:endParaRPr>
          </a:p>
        </p:txBody>
      </p:sp>
      <p:sp>
        <p:nvSpPr>
          <p:cNvPr id="13" name="iconfont-1043-169336"/>
          <p:cNvSpPr/>
          <p:nvPr>
            <p:custDataLst>
              <p:tags r:id="rId4"/>
            </p:custDataLst>
          </p:nvPr>
        </p:nvSpPr>
        <p:spPr>
          <a:xfrm>
            <a:off x="9676203" y="3215640"/>
            <a:ext cx="543203" cy="541655"/>
          </a:xfrm>
          <a:custGeom>
            <a:avLst/>
            <a:gdLst>
              <a:gd name="T0" fmla="*/ 12436 w 12765"/>
              <a:gd name="T1" fmla="*/ 0 h 12739"/>
              <a:gd name="T2" fmla="*/ 4469 w 12765"/>
              <a:gd name="T3" fmla="*/ 7970 h 12739"/>
              <a:gd name="T4" fmla="*/ 1369 w 12765"/>
              <a:gd name="T5" fmla="*/ 5163 h 12739"/>
              <a:gd name="T6" fmla="*/ 0 w 12765"/>
              <a:gd name="T7" fmla="*/ 6438 h 12739"/>
              <a:gd name="T8" fmla="*/ 5357 w 12765"/>
              <a:gd name="T9" fmla="*/ 12739 h 12739"/>
              <a:gd name="T10" fmla="*/ 12765 w 12765"/>
              <a:gd name="T11" fmla="*/ 877 h 12739"/>
              <a:gd name="T12" fmla="*/ 12436 w 12765"/>
              <a:gd name="T13" fmla="*/ 0 h 12739"/>
            </a:gdLst>
            <a:ahLst/>
            <a:cxnLst>
              <a:cxn ang="0">
                <a:pos x="T0" y="T1"/>
              </a:cxn>
              <a:cxn ang="0">
                <a:pos x="T2" y="T3"/>
              </a:cxn>
              <a:cxn ang="0">
                <a:pos x="T4" y="T5"/>
              </a:cxn>
              <a:cxn ang="0">
                <a:pos x="T6" y="T7"/>
              </a:cxn>
              <a:cxn ang="0">
                <a:pos x="T8" y="T9"/>
              </a:cxn>
              <a:cxn ang="0">
                <a:pos x="T10" y="T11"/>
              </a:cxn>
              <a:cxn ang="0">
                <a:pos x="T12" y="T13"/>
              </a:cxn>
            </a:cxnLst>
            <a:rect l="0" t="0" r="r" b="b"/>
            <a:pathLst>
              <a:path w="12765" h="12739">
                <a:moveTo>
                  <a:pt x="12436" y="0"/>
                </a:moveTo>
                <a:cubicBezTo>
                  <a:pt x="8552" y="2754"/>
                  <a:pt x="5734" y="6228"/>
                  <a:pt x="4469" y="7970"/>
                </a:cubicBezTo>
                <a:lnTo>
                  <a:pt x="1369" y="5163"/>
                </a:lnTo>
                <a:lnTo>
                  <a:pt x="0" y="6438"/>
                </a:lnTo>
                <a:lnTo>
                  <a:pt x="5357" y="12739"/>
                </a:lnTo>
                <a:cubicBezTo>
                  <a:pt x="6278" y="10010"/>
                  <a:pt x="9199" y="4669"/>
                  <a:pt x="12765" y="877"/>
                </a:cubicBezTo>
                <a:lnTo>
                  <a:pt x="12436"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2800">
              <a:cs typeface="+mn-ea"/>
              <a:sym typeface="+mn-lt"/>
            </a:endParaRPr>
          </a:p>
        </p:txBody>
      </p:sp>
      <p:sp>
        <p:nvSpPr>
          <p:cNvPr id="37" name="KSO_Shape"/>
          <p:cNvSpPr/>
          <p:nvPr>
            <p:custDataLst>
              <p:tags r:id="rId5"/>
            </p:custDataLst>
          </p:nvPr>
        </p:nvSpPr>
        <p:spPr bwMode="auto">
          <a:xfrm>
            <a:off x="6527558" y="2541270"/>
            <a:ext cx="443680" cy="565150"/>
          </a:xfrm>
          <a:custGeom>
            <a:avLst/>
            <a:gdLst>
              <a:gd name="T0" fmla="*/ 1000275 w 5381"/>
              <a:gd name="T1" fmla="*/ 876834 h 6858"/>
              <a:gd name="T2" fmla="*/ 1192717 w 5381"/>
              <a:gd name="T3" fmla="*/ 1289261 h 6858"/>
              <a:gd name="T4" fmla="*/ 1158324 w 5381"/>
              <a:gd name="T5" fmla="*/ 1323914 h 6858"/>
              <a:gd name="T6" fmla="*/ 1158324 w 5381"/>
              <a:gd name="T7" fmla="*/ 1343603 h 6858"/>
              <a:gd name="T8" fmla="*/ 1108704 w 5381"/>
              <a:gd name="T9" fmla="*/ 1383245 h 6858"/>
              <a:gd name="T10" fmla="*/ 1121044 w 5381"/>
              <a:gd name="T11" fmla="*/ 1417635 h 6858"/>
              <a:gd name="T12" fmla="*/ 1039656 w 5381"/>
              <a:gd name="T13" fmla="*/ 1479329 h 6858"/>
              <a:gd name="T14" fmla="*/ 945667 w 5381"/>
              <a:gd name="T15" fmla="*/ 1370906 h 6858"/>
              <a:gd name="T16" fmla="*/ 713582 w 5381"/>
              <a:gd name="T17" fmla="*/ 1012559 h 6858"/>
              <a:gd name="T18" fmla="*/ 224471 w 5381"/>
              <a:gd name="T19" fmla="*/ 1770994 h 6858"/>
              <a:gd name="T20" fmla="*/ 96089 w 5381"/>
              <a:gd name="T21" fmla="*/ 1800397 h 6858"/>
              <a:gd name="T22" fmla="*/ 44369 w 5381"/>
              <a:gd name="T23" fmla="*/ 1751042 h 6858"/>
              <a:gd name="T24" fmla="*/ 7351 w 5381"/>
              <a:gd name="T25" fmla="*/ 1674647 h 6858"/>
              <a:gd name="T26" fmla="*/ 14702 w 5381"/>
              <a:gd name="T27" fmla="*/ 1635006 h 6858"/>
              <a:gd name="T28" fmla="*/ 12339 w 5381"/>
              <a:gd name="T29" fmla="*/ 1585651 h 6858"/>
              <a:gd name="T30" fmla="*/ 0 w 5381"/>
              <a:gd name="T31" fmla="*/ 1568325 h 6858"/>
              <a:gd name="T32" fmla="*/ 59071 w 5381"/>
              <a:gd name="T33" fmla="*/ 1447301 h 6858"/>
              <a:gd name="T34" fmla="*/ 118405 w 5381"/>
              <a:gd name="T35" fmla="*/ 1346229 h 6858"/>
              <a:gd name="T36" fmla="*/ 540831 w 5381"/>
              <a:gd name="T37" fmla="*/ 785475 h 6858"/>
              <a:gd name="T38" fmla="*/ 570236 w 5381"/>
              <a:gd name="T39" fmla="*/ 750822 h 6858"/>
              <a:gd name="T40" fmla="*/ 387508 w 5381"/>
              <a:gd name="T41" fmla="*/ 247036 h 6858"/>
              <a:gd name="T42" fmla="*/ 360467 w 5381"/>
              <a:gd name="T43" fmla="*/ 163028 h 6858"/>
              <a:gd name="T44" fmla="*/ 392497 w 5381"/>
              <a:gd name="T45" fmla="*/ 111311 h 6858"/>
              <a:gd name="T46" fmla="*/ 409824 w 5381"/>
              <a:gd name="T47" fmla="*/ 96347 h 6858"/>
              <a:gd name="T48" fmla="*/ 427152 w 5381"/>
              <a:gd name="T49" fmla="*/ 88996 h 6858"/>
              <a:gd name="T50" fmla="*/ 466795 w 5381"/>
              <a:gd name="T51" fmla="*/ 111311 h 6858"/>
              <a:gd name="T52" fmla="*/ 506176 w 5381"/>
              <a:gd name="T53" fmla="*/ 98972 h 6858"/>
              <a:gd name="T54" fmla="*/ 528492 w 5381"/>
              <a:gd name="T55" fmla="*/ 81645 h 6858"/>
              <a:gd name="T56" fmla="*/ 555534 w 5381"/>
              <a:gd name="T57" fmla="*/ 61956 h 6858"/>
              <a:gd name="T58" fmla="*/ 599903 w 5381"/>
              <a:gd name="T59" fmla="*/ 106323 h 6858"/>
              <a:gd name="T60" fmla="*/ 701243 w 5381"/>
              <a:gd name="T61" fmla="*/ 308729 h 6858"/>
              <a:gd name="T62" fmla="*/ 787618 w 5381"/>
              <a:gd name="T63" fmla="*/ 476746 h 6858"/>
              <a:gd name="T64" fmla="*/ 849315 w 5381"/>
              <a:gd name="T65" fmla="*/ 400088 h 6858"/>
              <a:gd name="T66" fmla="*/ 970346 w 5381"/>
              <a:gd name="T67" fmla="*/ 262000 h 6858"/>
              <a:gd name="T68" fmla="*/ 1207682 w 5381"/>
              <a:gd name="T69" fmla="*/ 2625 h 6858"/>
              <a:gd name="T70" fmla="*/ 1294057 w 5381"/>
              <a:gd name="T71" fmla="*/ 49617 h 6858"/>
              <a:gd name="T72" fmla="*/ 1321361 w 5381"/>
              <a:gd name="T73" fmla="*/ 24940 h 6858"/>
              <a:gd name="T74" fmla="*/ 1348403 w 5381"/>
              <a:gd name="T75" fmla="*/ 0 h 6858"/>
              <a:gd name="T76" fmla="*/ 1363105 w 5381"/>
              <a:gd name="T77" fmla="*/ 19952 h 6858"/>
              <a:gd name="T78" fmla="*/ 1412725 w 5381"/>
              <a:gd name="T79" fmla="*/ 88996 h 6858"/>
              <a:gd name="T80" fmla="*/ 1385421 w 5381"/>
              <a:gd name="T81" fmla="*/ 128375 h 6858"/>
              <a:gd name="T82" fmla="*/ 1301408 w 5381"/>
              <a:gd name="T83" fmla="*/ 229709 h 6858"/>
              <a:gd name="T84" fmla="*/ 950655 w 5381"/>
              <a:gd name="T85" fmla="*/ 684140 h 6858"/>
              <a:gd name="T86" fmla="*/ 923614 w 5381"/>
              <a:gd name="T87" fmla="*/ 723782 h 6858"/>
              <a:gd name="T88" fmla="*/ 1000275 w 5381"/>
              <a:gd name="T89" fmla="*/ 876834 h 685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381" h="6858">
                <a:moveTo>
                  <a:pt x="3810" y="3340"/>
                </a:moveTo>
                <a:cubicBezTo>
                  <a:pt x="4543" y="4911"/>
                  <a:pt x="4543" y="4911"/>
                  <a:pt x="4543" y="4911"/>
                </a:cubicBezTo>
                <a:cubicBezTo>
                  <a:pt x="4515" y="4977"/>
                  <a:pt x="4478" y="5014"/>
                  <a:pt x="4412" y="5043"/>
                </a:cubicBezTo>
                <a:cubicBezTo>
                  <a:pt x="4412" y="5118"/>
                  <a:pt x="4412" y="5118"/>
                  <a:pt x="4412" y="5118"/>
                </a:cubicBezTo>
                <a:cubicBezTo>
                  <a:pt x="4374" y="5156"/>
                  <a:pt x="4223" y="5212"/>
                  <a:pt x="4223" y="5269"/>
                </a:cubicBezTo>
                <a:cubicBezTo>
                  <a:pt x="4223" y="5306"/>
                  <a:pt x="4252" y="5363"/>
                  <a:pt x="4270" y="5400"/>
                </a:cubicBezTo>
                <a:cubicBezTo>
                  <a:pt x="4252" y="5513"/>
                  <a:pt x="4073" y="5635"/>
                  <a:pt x="3960" y="5635"/>
                </a:cubicBezTo>
                <a:cubicBezTo>
                  <a:pt x="3838" y="5635"/>
                  <a:pt x="3649" y="5297"/>
                  <a:pt x="3602" y="5222"/>
                </a:cubicBezTo>
                <a:cubicBezTo>
                  <a:pt x="2718" y="3857"/>
                  <a:pt x="2718" y="3857"/>
                  <a:pt x="2718" y="3857"/>
                </a:cubicBezTo>
                <a:cubicBezTo>
                  <a:pt x="855" y="6746"/>
                  <a:pt x="855" y="6746"/>
                  <a:pt x="855" y="6746"/>
                </a:cubicBezTo>
                <a:cubicBezTo>
                  <a:pt x="743" y="6830"/>
                  <a:pt x="498" y="6858"/>
                  <a:pt x="366" y="6858"/>
                </a:cubicBezTo>
                <a:cubicBezTo>
                  <a:pt x="244" y="6858"/>
                  <a:pt x="225" y="6764"/>
                  <a:pt x="169" y="6670"/>
                </a:cubicBezTo>
                <a:cubicBezTo>
                  <a:pt x="112" y="6586"/>
                  <a:pt x="28" y="6482"/>
                  <a:pt x="28" y="6379"/>
                </a:cubicBezTo>
                <a:cubicBezTo>
                  <a:pt x="28" y="6322"/>
                  <a:pt x="37" y="6285"/>
                  <a:pt x="56" y="6228"/>
                </a:cubicBezTo>
                <a:cubicBezTo>
                  <a:pt x="75" y="6153"/>
                  <a:pt x="112" y="6097"/>
                  <a:pt x="47" y="6040"/>
                </a:cubicBezTo>
                <a:cubicBezTo>
                  <a:pt x="28" y="6021"/>
                  <a:pt x="0" y="6002"/>
                  <a:pt x="0" y="5974"/>
                </a:cubicBezTo>
                <a:cubicBezTo>
                  <a:pt x="0" y="5852"/>
                  <a:pt x="159" y="5626"/>
                  <a:pt x="225" y="5513"/>
                </a:cubicBezTo>
                <a:cubicBezTo>
                  <a:pt x="451" y="5128"/>
                  <a:pt x="451" y="5128"/>
                  <a:pt x="451" y="5128"/>
                </a:cubicBezTo>
                <a:cubicBezTo>
                  <a:pt x="837" y="4450"/>
                  <a:pt x="1552" y="3603"/>
                  <a:pt x="2060" y="2992"/>
                </a:cubicBezTo>
                <a:cubicBezTo>
                  <a:pt x="2172" y="2860"/>
                  <a:pt x="2172" y="2860"/>
                  <a:pt x="2172" y="2860"/>
                </a:cubicBezTo>
                <a:cubicBezTo>
                  <a:pt x="1476" y="941"/>
                  <a:pt x="1476" y="941"/>
                  <a:pt x="1476" y="941"/>
                </a:cubicBezTo>
                <a:cubicBezTo>
                  <a:pt x="1448" y="866"/>
                  <a:pt x="1373" y="706"/>
                  <a:pt x="1373" y="621"/>
                </a:cubicBezTo>
                <a:cubicBezTo>
                  <a:pt x="1373" y="556"/>
                  <a:pt x="1458" y="471"/>
                  <a:pt x="1495" y="424"/>
                </a:cubicBezTo>
                <a:cubicBezTo>
                  <a:pt x="1561" y="367"/>
                  <a:pt x="1561" y="367"/>
                  <a:pt x="1561" y="367"/>
                </a:cubicBezTo>
                <a:cubicBezTo>
                  <a:pt x="1580" y="348"/>
                  <a:pt x="1599" y="339"/>
                  <a:pt x="1627" y="339"/>
                </a:cubicBezTo>
                <a:cubicBezTo>
                  <a:pt x="1693" y="339"/>
                  <a:pt x="1730" y="386"/>
                  <a:pt x="1778" y="424"/>
                </a:cubicBezTo>
                <a:cubicBezTo>
                  <a:pt x="1834" y="377"/>
                  <a:pt x="1862" y="377"/>
                  <a:pt x="1928" y="377"/>
                </a:cubicBezTo>
                <a:cubicBezTo>
                  <a:pt x="1984" y="348"/>
                  <a:pt x="1984" y="348"/>
                  <a:pt x="2013" y="311"/>
                </a:cubicBezTo>
                <a:cubicBezTo>
                  <a:pt x="2041" y="264"/>
                  <a:pt x="2060" y="236"/>
                  <a:pt x="2116" y="236"/>
                </a:cubicBezTo>
                <a:cubicBezTo>
                  <a:pt x="2219" y="236"/>
                  <a:pt x="2248" y="330"/>
                  <a:pt x="2285" y="405"/>
                </a:cubicBezTo>
                <a:cubicBezTo>
                  <a:pt x="2671" y="1176"/>
                  <a:pt x="2671" y="1176"/>
                  <a:pt x="2671" y="1176"/>
                </a:cubicBezTo>
                <a:cubicBezTo>
                  <a:pt x="3000" y="1816"/>
                  <a:pt x="3000" y="1816"/>
                  <a:pt x="3000" y="1816"/>
                </a:cubicBezTo>
                <a:cubicBezTo>
                  <a:pt x="3235" y="1524"/>
                  <a:pt x="3235" y="1524"/>
                  <a:pt x="3235" y="1524"/>
                </a:cubicBezTo>
                <a:cubicBezTo>
                  <a:pt x="3696" y="998"/>
                  <a:pt x="3696" y="998"/>
                  <a:pt x="3696" y="998"/>
                </a:cubicBezTo>
                <a:cubicBezTo>
                  <a:pt x="3800" y="875"/>
                  <a:pt x="4515" y="10"/>
                  <a:pt x="4600" y="10"/>
                </a:cubicBezTo>
                <a:cubicBezTo>
                  <a:pt x="4656" y="10"/>
                  <a:pt x="4873" y="142"/>
                  <a:pt x="4929" y="189"/>
                </a:cubicBezTo>
                <a:cubicBezTo>
                  <a:pt x="5033" y="95"/>
                  <a:pt x="5033" y="95"/>
                  <a:pt x="5033" y="95"/>
                </a:cubicBezTo>
                <a:cubicBezTo>
                  <a:pt x="5051" y="66"/>
                  <a:pt x="5108" y="0"/>
                  <a:pt x="5136" y="0"/>
                </a:cubicBezTo>
                <a:cubicBezTo>
                  <a:pt x="5164" y="0"/>
                  <a:pt x="5183" y="57"/>
                  <a:pt x="5192" y="76"/>
                </a:cubicBezTo>
                <a:cubicBezTo>
                  <a:pt x="5230" y="170"/>
                  <a:pt x="5381" y="273"/>
                  <a:pt x="5381" y="339"/>
                </a:cubicBezTo>
                <a:cubicBezTo>
                  <a:pt x="5381" y="396"/>
                  <a:pt x="5315" y="452"/>
                  <a:pt x="5277" y="489"/>
                </a:cubicBezTo>
                <a:cubicBezTo>
                  <a:pt x="5173" y="584"/>
                  <a:pt x="5042" y="762"/>
                  <a:pt x="4957" y="875"/>
                </a:cubicBezTo>
                <a:cubicBezTo>
                  <a:pt x="3621" y="2606"/>
                  <a:pt x="3621" y="2606"/>
                  <a:pt x="3621" y="2606"/>
                </a:cubicBezTo>
                <a:cubicBezTo>
                  <a:pt x="3518" y="2757"/>
                  <a:pt x="3518" y="2757"/>
                  <a:pt x="3518" y="2757"/>
                </a:cubicBezTo>
                <a:cubicBezTo>
                  <a:pt x="3810" y="3340"/>
                  <a:pt x="3810" y="3340"/>
                  <a:pt x="3810" y="3340"/>
                </a:cubicBezTo>
                <a:close/>
              </a:path>
            </a:pathLst>
          </a:custGeom>
          <a:solidFill>
            <a:srgbClr val="FF0000"/>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20000"/>
              </a:lnSpc>
            </a:pPr>
            <a:endParaRPr lang="zh-CN" altLang="en-US">
              <a:latin typeface="+mn-lt"/>
              <a:ea typeface="+mn-ea"/>
              <a:cs typeface="+mn-ea"/>
              <a:sym typeface="+mn-lt"/>
            </a:endParaRPr>
          </a:p>
        </p:txBody>
      </p:sp>
      <p:sp>
        <p:nvSpPr>
          <p:cNvPr id="16" name="KSO_Shape"/>
          <p:cNvSpPr/>
          <p:nvPr>
            <p:custDataLst>
              <p:tags r:id="rId6"/>
            </p:custDataLst>
          </p:nvPr>
        </p:nvSpPr>
        <p:spPr bwMode="auto">
          <a:xfrm>
            <a:off x="7626985" y="1835150"/>
            <a:ext cx="452755" cy="596900"/>
          </a:xfrm>
          <a:custGeom>
            <a:avLst/>
            <a:gdLst>
              <a:gd name="T0" fmla="*/ 1000275 w 5381"/>
              <a:gd name="T1" fmla="*/ 876834 h 6858"/>
              <a:gd name="T2" fmla="*/ 1192717 w 5381"/>
              <a:gd name="T3" fmla="*/ 1289261 h 6858"/>
              <a:gd name="T4" fmla="*/ 1158324 w 5381"/>
              <a:gd name="T5" fmla="*/ 1323914 h 6858"/>
              <a:gd name="T6" fmla="*/ 1158324 w 5381"/>
              <a:gd name="T7" fmla="*/ 1343603 h 6858"/>
              <a:gd name="T8" fmla="*/ 1108704 w 5381"/>
              <a:gd name="T9" fmla="*/ 1383245 h 6858"/>
              <a:gd name="T10" fmla="*/ 1121044 w 5381"/>
              <a:gd name="T11" fmla="*/ 1417635 h 6858"/>
              <a:gd name="T12" fmla="*/ 1039656 w 5381"/>
              <a:gd name="T13" fmla="*/ 1479329 h 6858"/>
              <a:gd name="T14" fmla="*/ 945667 w 5381"/>
              <a:gd name="T15" fmla="*/ 1370906 h 6858"/>
              <a:gd name="T16" fmla="*/ 713582 w 5381"/>
              <a:gd name="T17" fmla="*/ 1012559 h 6858"/>
              <a:gd name="T18" fmla="*/ 224471 w 5381"/>
              <a:gd name="T19" fmla="*/ 1770994 h 6858"/>
              <a:gd name="T20" fmla="*/ 96089 w 5381"/>
              <a:gd name="T21" fmla="*/ 1800397 h 6858"/>
              <a:gd name="T22" fmla="*/ 44369 w 5381"/>
              <a:gd name="T23" fmla="*/ 1751042 h 6858"/>
              <a:gd name="T24" fmla="*/ 7351 w 5381"/>
              <a:gd name="T25" fmla="*/ 1674647 h 6858"/>
              <a:gd name="T26" fmla="*/ 14702 w 5381"/>
              <a:gd name="T27" fmla="*/ 1635006 h 6858"/>
              <a:gd name="T28" fmla="*/ 12339 w 5381"/>
              <a:gd name="T29" fmla="*/ 1585651 h 6858"/>
              <a:gd name="T30" fmla="*/ 0 w 5381"/>
              <a:gd name="T31" fmla="*/ 1568325 h 6858"/>
              <a:gd name="T32" fmla="*/ 59071 w 5381"/>
              <a:gd name="T33" fmla="*/ 1447301 h 6858"/>
              <a:gd name="T34" fmla="*/ 118405 w 5381"/>
              <a:gd name="T35" fmla="*/ 1346229 h 6858"/>
              <a:gd name="T36" fmla="*/ 540831 w 5381"/>
              <a:gd name="T37" fmla="*/ 785475 h 6858"/>
              <a:gd name="T38" fmla="*/ 570236 w 5381"/>
              <a:gd name="T39" fmla="*/ 750822 h 6858"/>
              <a:gd name="T40" fmla="*/ 387508 w 5381"/>
              <a:gd name="T41" fmla="*/ 247036 h 6858"/>
              <a:gd name="T42" fmla="*/ 360467 w 5381"/>
              <a:gd name="T43" fmla="*/ 163028 h 6858"/>
              <a:gd name="T44" fmla="*/ 392497 w 5381"/>
              <a:gd name="T45" fmla="*/ 111311 h 6858"/>
              <a:gd name="T46" fmla="*/ 409824 w 5381"/>
              <a:gd name="T47" fmla="*/ 96347 h 6858"/>
              <a:gd name="T48" fmla="*/ 427152 w 5381"/>
              <a:gd name="T49" fmla="*/ 88996 h 6858"/>
              <a:gd name="T50" fmla="*/ 466795 w 5381"/>
              <a:gd name="T51" fmla="*/ 111311 h 6858"/>
              <a:gd name="T52" fmla="*/ 506176 w 5381"/>
              <a:gd name="T53" fmla="*/ 98972 h 6858"/>
              <a:gd name="T54" fmla="*/ 528492 w 5381"/>
              <a:gd name="T55" fmla="*/ 81645 h 6858"/>
              <a:gd name="T56" fmla="*/ 555534 w 5381"/>
              <a:gd name="T57" fmla="*/ 61956 h 6858"/>
              <a:gd name="T58" fmla="*/ 599903 w 5381"/>
              <a:gd name="T59" fmla="*/ 106323 h 6858"/>
              <a:gd name="T60" fmla="*/ 701243 w 5381"/>
              <a:gd name="T61" fmla="*/ 308729 h 6858"/>
              <a:gd name="T62" fmla="*/ 787618 w 5381"/>
              <a:gd name="T63" fmla="*/ 476746 h 6858"/>
              <a:gd name="T64" fmla="*/ 849315 w 5381"/>
              <a:gd name="T65" fmla="*/ 400088 h 6858"/>
              <a:gd name="T66" fmla="*/ 970346 w 5381"/>
              <a:gd name="T67" fmla="*/ 262000 h 6858"/>
              <a:gd name="T68" fmla="*/ 1207682 w 5381"/>
              <a:gd name="T69" fmla="*/ 2625 h 6858"/>
              <a:gd name="T70" fmla="*/ 1294057 w 5381"/>
              <a:gd name="T71" fmla="*/ 49617 h 6858"/>
              <a:gd name="T72" fmla="*/ 1321361 w 5381"/>
              <a:gd name="T73" fmla="*/ 24940 h 6858"/>
              <a:gd name="T74" fmla="*/ 1348403 w 5381"/>
              <a:gd name="T75" fmla="*/ 0 h 6858"/>
              <a:gd name="T76" fmla="*/ 1363105 w 5381"/>
              <a:gd name="T77" fmla="*/ 19952 h 6858"/>
              <a:gd name="T78" fmla="*/ 1412725 w 5381"/>
              <a:gd name="T79" fmla="*/ 88996 h 6858"/>
              <a:gd name="T80" fmla="*/ 1385421 w 5381"/>
              <a:gd name="T81" fmla="*/ 128375 h 6858"/>
              <a:gd name="T82" fmla="*/ 1301408 w 5381"/>
              <a:gd name="T83" fmla="*/ 229709 h 6858"/>
              <a:gd name="T84" fmla="*/ 950655 w 5381"/>
              <a:gd name="T85" fmla="*/ 684140 h 6858"/>
              <a:gd name="T86" fmla="*/ 923614 w 5381"/>
              <a:gd name="T87" fmla="*/ 723782 h 6858"/>
              <a:gd name="T88" fmla="*/ 1000275 w 5381"/>
              <a:gd name="T89" fmla="*/ 876834 h 685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381" h="6858">
                <a:moveTo>
                  <a:pt x="3810" y="3340"/>
                </a:moveTo>
                <a:cubicBezTo>
                  <a:pt x="4543" y="4911"/>
                  <a:pt x="4543" y="4911"/>
                  <a:pt x="4543" y="4911"/>
                </a:cubicBezTo>
                <a:cubicBezTo>
                  <a:pt x="4515" y="4977"/>
                  <a:pt x="4478" y="5014"/>
                  <a:pt x="4412" y="5043"/>
                </a:cubicBezTo>
                <a:cubicBezTo>
                  <a:pt x="4412" y="5118"/>
                  <a:pt x="4412" y="5118"/>
                  <a:pt x="4412" y="5118"/>
                </a:cubicBezTo>
                <a:cubicBezTo>
                  <a:pt x="4374" y="5156"/>
                  <a:pt x="4223" y="5212"/>
                  <a:pt x="4223" y="5269"/>
                </a:cubicBezTo>
                <a:cubicBezTo>
                  <a:pt x="4223" y="5306"/>
                  <a:pt x="4252" y="5363"/>
                  <a:pt x="4270" y="5400"/>
                </a:cubicBezTo>
                <a:cubicBezTo>
                  <a:pt x="4252" y="5513"/>
                  <a:pt x="4073" y="5635"/>
                  <a:pt x="3960" y="5635"/>
                </a:cubicBezTo>
                <a:cubicBezTo>
                  <a:pt x="3838" y="5635"/>
                  <a:pt x="3649" y="5297"/>
                  <a:pt x="3602" y="5222"/>
                </a:cubicBezTo>
                <a:cubicBezTo>
                  <a:pt x="2718" y="3857"/>
                  <a:pt x="2718" y="3857"/>
                  <a:pt x="2718" y="3857"/>
                </a:cubicBezTo>
                <a:cubicBezTo>
                  <a:pt x="855" y="6746"/>
                  <a:pt x="855" y="6746"/>
                  <a:pt x="855" y="6746"/>
                </a:cubicBezTo>
                <a:cubicBezTo>
                  <a:pt x="743" y="6830"/>
                  <a:pt x="498" y="6858"/>
                  <a:pt x="366" y="6858"/>
                </a:cubicBezTo>
                <a:cubicBezTo>
                  <a:pt x="244" y="6858"/>
                  <a:pt x="225" y="6764"/>
                  <a:pt x="169" y="6670"/>
                </a:cubicBezTo>
                <a:cubicBezTo>
                  <a:pt x="112" y="6586"/>
                  <a:pt x="28" y="6482"/>
                  <a:pt x="28" y="6379"/>
                </a:cubicBezTo>
                <a:cubicBezTo>
                  <a:pt x="28" y="6322"/>
                  <a:pt x="37" y="6285"/>
                  <a:pt x="56" y="6228"/>
                </a:cubicBezTo>
                <a:cubicBezTo>
                  <a:pt x="75" y="6153"/>
                  <a:pt x="112" y="6097"/>
                  <a:pt x="47" y="6040"/>
                </a:cubicBezTo>
                <a:cubicBezTo>
                  <a:pt x="28" y="6021"/>
                  <a:pt x="0" y="6002"/>
                  <a:pt x="0" y="5974"/>
                </a:cubicBezTo>
                <a:cubicBezTo>
                  <a:pt x="0" y="5852"/>
                  <a:pt x="159" y="5626"/>
                  <a:pt x="225" y="5513"/>
                </a:cubicBezTo>
                <a:cubicBezTo>
                  <a:pt x="451" y="5128"/>
                  <a:pt x="451" y="5128"/>
                  <a:pt x="451" y="5128"/>
                </a:cubicBezTo>
                <a:cubicBezTo>
                  <a:pt x="837" y="4450"/>
                  <a:pt x="1552" y="3603"/>
                  <a:pt x="2060" y="2992"/>
                </a:cubicBezTo>
                <a:cubicBezTo>
                  <a:pt x="2172" y="2860"/>
                  <a:pt x="2172" y="2860"/>
                  <a:pt x="2172" y="2860"/>
                </a:cubicBezTo>
                <a:cubicBezTo>
                  <a:pt x="1476" y="941"/>
                  <a:pt x="1476" y="941"/>
                  <a:pt x="1476" y="941"/>
                </a:cubicBezTo>
                <a:cubicBezTo>
                  <a:pt x="1448" y="866"/>
                  <a:pt x="1373" y="706"/>
                  <a:pt x="1373" y="621"/>
                </a:cubicBezTo>
                <a:cubicBezTo>
                  <a:pt x="1373" y="556"/>
                  <a:pt x="1458" y="471"/>
                  <a:pt x="1495" y="424"/>
                </a:cubicBezTo>
                <a:cubicBezTo>
                  <a:pt x="1561" y="367"/>
                  <a:pt x="1561" y="367"/>
                  <a:pt x="1561" y="367"/>
                </a:cubicBezTo>
                <a:cubicBezTo>
                  <a:pt x="1580" y="348"/>
                  <a:pt x="1599" y="339"/>
                  <a:pt x="1627" y="339"/>
                </a:cubicBezTo>
                <a:cubicBezTo>
                  <a:pt x="1693" y="339"/>
                  <a:pt x="1730" y="386"/>
                  <a:pt x="1778" y="424"/>
                </a:cubicBezTo>
                <a:cubicBezTo>
                  <a:pt x="1834" y="377"/>
                  <a:pt x="1862" y="377"/>
                  <a:pt x="1928" y="377"/>
                </a:cubicBezTo>
                <a:cubicBezTo>
                  <a:pt x="1984" y="348"/>
                  <a:pt x="1984" y="348"/>
                  <a:pt x="2013" y="311"/>
                </a:cubicBezTo>
                <a:cubicBezTo>
                  <a:pt x="2041" y="264"/>
                  <a:pt x="2060" y="236"/>
                  <a:pt x="2116" y="236"/>
                </a:cubicBezTo>
                <a:cubicBezTo>
                  <a:pt x="2219" y="236"/>
                  <a:pt x="2248" y="330"/>
                  <a:pt x="2285" y="405"/>
                </a:cubicBezTo>
                <a:cubicBezTo>
                  <a:pt x="2671" y="1176"/>
                  <a:pt x="2671" y="1176"/>
                  <a:pt x="2671" y="1176"/>
                </a:cubicBezTo>
                <a:cubicBezTo>
                  <a:pt x="3000" y="1816"/>
                  <a:pt x="3000" y="1816"/>
                  <a:pt x="3000" y="1816"/>
                </a:cubicBezTo>
                <a:cubicBezTo>
                  <a:pt x="3235" y="1524"/>
                  <a:pt x="3235" y="1524"/>
                  <a:pt x="3235" y="1524"/>
                </a:cubicBezTo>
                <a:cubicBezTo>
                  <a:pt x="3696" y="998"/>
                  <a:pt x="3696" y="998"/>
                  <a:pt x="3696" y="998"/>
                </a:cubicBezTo>
                <a:cubicBezTo>
                  <a:pt x="3800" y="875"/>
                  <a:pt x="4515" y="10"/>
                  <a:pt x="4600" y="10"/>
                </a:cubicBezTo>
                <a:cubicBezTo>
                  <a:pt x="4656" y="10"/>
                  <a:pt x="4873" y="142"/>
                  <a:pt x="4929" y="189"/>
                </a:cubicBezTo>
                <a:cubicBezTo>
                  <a:pt x="5033" y="95"/>
                  <a:pt x="5033" y="95"/>
                  <a:pt x="5033" y="95"/>
                </a:cubicBezTo>
                <a:cubicBezTo>
                  <a:pt x="5051" y="66"/>
                  <a:pt x="5108" y="0"/>
                  <a:pt x="5136" y="0"/>
                </a:cubicBezTo>
                <a:cubicBezTo>
                  <a:pt x="5164" y="0"/>
                  <a:pt x="5183" y="57"/>
                  <a:pt x="5192" y="76"/>
                </a:cubicBezTo>
                <a:cubicBezTo>
                  <a:pt x="5230" y="170"/>
                  <a:pt x="5381" y="273"/>
                  <a:pt x="5381" y="339"/>
                </a:cubicBezTo>
                <a:cubicBezTo>
                  <a:pt x="5381" y="396"/>
                  <a:pt x="5315" y="452"/>
                  <a:pt x="5277" y="489"/>
                </a:cubicBezTo>
                <a:cubicBezTo>
                  <a:pt x="5173" y="584"/>
                  <a:pt x="5042" y="762"/>
                  <a:pt x="4957" y="875"/>
                </a:cubicBezTo>
                <a:cubicBezTo>
                  <a:pt x="3621" y="2606"/>
                  <a:pt x="3621" y="2606"/>
                  <a:pt x="3621" y="2606"/>
                </a:cubicBezTo>
                <a:cubicBezTo>
                  <a:pt x="3518" y="2757"/>
                  <a:pt x="3518" y="2757"/>
                  <a:pt x="3518" y="2757"/>
                </a:cubicBezTo>
                <a:cubicBezTo>
                  <a:pt x="3810" y="3340"/>
                  <a:pt x="3810" y="3340"/>
                  <a:pt x="3810" y="3340"/>
                </a:cubicBezTo>
                <a:close/>
              </a:path>
            </a:pathLst>
          </a:custGeom>
          <a:solidFill>
            <a:srgbClr val="FF0000"/>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20000"/>
              </a:lnSpc>
            </a:pPr>
            <a:endParaRPr lang="zh-CN" altLang="en-US">
              <a:latin typeface="+mn-lt"/>
              <a:ea typeface="+mn-ea"/>
              <a:cs typeface="+mn-ea"/>
              <a:sym typeface="+mn-lt"/>
            </a:endParaRPr>
          </a:p>
        </p:txBody>
      </p:sp>
      <p:sp>
        <p:nvSpPr>
          <p:cNvPr id="2" name="KSO_Shape"/>
          <p:cNvSpPr/>
          <p:nvPr>
            <p:custDataLst>
              <p:tags r:id="rId7"/>
            </p:custDataLst>
          </p:nvPr>
        </p:nvSpPr>
        <p:spPr bwMode="auto">
          <a:xfrm>
            <a:off x="9802888" y="4517390"/>
            <a:ext cx="443680" cy="565150"/>
          </a:xfrm>
          <a:custGeom>
            <a:avLst/>
            <a:gdLst>
              <a:gd name="T0" fmla="*/ 1000275 w 5381"/>
              <a:gd name="T1" fmla="*/ 876834 h 6858"/>
              <a:gd name="T2" fmla="*/ 1192717 w 5381"/>
              <a:gd name="T3" fmla="*/ 1289261 h 6858"/>
              <a:gd name="T4" fmla="*/ 1158324 w 5381"/>
              <a:gd name="T5" fmla="*/ 1323914 h 6858"/>
              <a:gd name="T6" fmla="*/ 1158324 w 5381"/>
              <a:gd name="T7" fmla="*/ 1343603 h 6858"/>
              <a:gd name="T8" fmla="*/ 1108704 w 5381"/>
              <a:gd name="T9" fmla="*/ 1383245 h 6858"/>
              <a:gd name="T10" fmla="*/ 1121044 w 5381"/>
              <a:gd name="T11" fmla="*/ 1417635 h 6858"/>
              <a:gd name="T12" fmla="*/ 1039656 w 5381"/>
              <a:gd name="T13" fmla="*/ 1479329 h 6858"/>
              <a:gd name="T14" fmla="*/ 945667 w 5381"/>
              <a:gd name="T15" fmla="*/ 1370906 h 6858"/>
              <a:gd name="T16" fmla="*/ 713582 w 5381"/>
              <a:gd name="T17" fmla="*/ 1012559 h 6858"/>
              <a:gd name="T18" fmla="*/ 224471 w 5381"/>
              <a:gd name="T19" fmla="*/ 1770994 h 6858"/>
              <a:gd name="T20" fmla="*/ 96089 w 5381"/>
              <a:gd name="T21" fmla="*/ 1800397 h 6858"/>
              <a:gd name="T22" fmla="*/ 44369 w 5381"/>
              <a:gd name="T23" fmla="*/ 1751042 h 6858"/>
              <a:gd name="T24" fmla="*/ 7351 w 5381"/>
              <a:gd name="T25" fmla="*/ 1674647 h 6858"/>
              <a:gd name="T26" fmla="*/ 14702 w 5381"/>
              <a:gd name="T27" fmla="*/ 1635006 h 6858"/>
              <a:gd name="T28" fmla="*/ 12339 w 5381"/>
              <a:gd name="T29" fmla="*/ 1585651 h 6858"/>
              <a:gd name="T30" fmla="*/ 0 w 5381"/>
              <a:gd name="T31" fmla="*/ 1568325 h 6858"/>
              <a:gd name="T32" fmla="*/ 59071 w 5381"/>
              <a:gd name="T33" fmla="*/ 1447301 h 6858"/>
              <a:gd name="T34" fmla="*/ 118405 w 5381"/>
              <a:gd name="T35" fmla="*/ 1346229 h 6858"/>
              <a:gd name="T36" fmla="*/ 540831 w 5381"/>
              <a:gd name="T37" fmla="*/ 785475 h 6858"/>
              <a:gd name="T38" fmla="*/ 570236 w 5381"/>
              <a:gd name="T39" fmla="*/ 750822 h 6858"/>
              <a:gd name="T40" fmla="*/ 387508 w 5381"/>
              <a:gd name="T41" fmla="*/ 247036 h 6858"/>
              <a:gd name="T42" fmla="*/ 360467 w 5381"/>
              <a:gd name="T43" fmla="*/ 163028 h 6858"/>
              <a:gd name="T44" fmla="*/ 392497 w 5381"/>
              <a:gd name="T45" fmla="*/ 111311 h 6858"/>
              <a:gd name="T46" fmla="*/ 409824 w 5381"/>
              <a:gd name="T47" fmla="*/ 96347 h 6858"/>
              <a:gd name="T48" fmla="*/ 427152 w 5381"/>
              <a:gd name="T49" fmla="*/ 88996 h 6858"/>
              <a:gd name="T50" fmla="*/ 466795 w 5381"/>
              <a:gd name="T51" fmla="*/ 111311 h 6858"/>
              <a:gd name="T52" fmla="*/ 506176 w 5381"/>
              <a:gd name="T53" fmla="*/ 98972 h 6858"/>
              <a:gd name="T54" fmla="*/ 528492 w 5381"/>
              <a:gd name="T55" fmla="*/ 81645 h 6858"/>
              <a:gd name="T56" fmla="*/ 555534 w 5381"/>
              <a:gd name="T57" fmla="*/ 61956 h 6858"/>
              <a:gd name="T58" fmla="*/ 599903 w 5381"/>
              <a:gd name="T59" fmla="*/ 106323 h 6858"/>
              <a:gd name="T60" fmla="*/ 701243 w 5381"/>
              <a:gd name="T61" fmla="*/ 308729 h 6858"/>
              <a:gd name="T62" fmla="*/ 787618 w 5381"/>
              <a:gd name="T63" fmla="*/ 476746 h 6858"/>
              <a:gd name="T64" fmla="*/ 849315 w 5381"/>
              <a:gd name="T65" fmla="*/ 400088 h 6858"/>
              <a:gd name="T66" fmla="*/ 970346 w 5381"/>
              <a:gd name="T67" fmla="*/ 262000 h 6858"/>
              <a:gd name="T68" fmla="*/ 1207682 w 5381"/>
              <a:gd name="T69" fmla="*/ 2625 h 6858"/>
              <a:gd name="T70" fmla="*/ 1294057 w 5381"/>
              <a:gd name="T71" fmla="*/ 49617 h 6858"/>
              <a:gd name="T72" fmla="*/ 1321361 w 5381"/>
              <a:gd name="T73" fmla="*/ 24940 h 6858"/>
              <a:gd name="T74" fmla="*/ 1348403 w 5381"/>
              <a:gd name="T75" fmla="*/ 0 h 6858"/>
              <a:gd name="T76" fmla="*/ 1363105 w 5381"/>
              <a:gd name="T77" fmla="*/ 19952 h 6858"/>
              <a:gd name="T78" fmla="*/ 1412725 w 5381"/>
              <a:gd name="T79" fmla="*/ 88996 h 6858"/>
              <a:gd name="T80" fmla="*/ 1385421 w 5381"/>
              <a:gd name="T81" fmla="*/ 128375 h 6858"/>
              <a:gd name="T82" fmla="*/ 1301408 w 5381"/>
              <a:gd name="T83" fmla="*/ 229709 h 6858"/>
              <a:gd name="T84" fmla="*/ 950655 w 5381"/>
              <a:gd name="T85" fmla="*/ 684140 h 6858"/>
              <a:gd name="T86" fmla="*/ 923614 w 5381"/>
              <a:gd name="T87" fmla="*/ 723782 h 6858"/>
              <a:gd name="T88" fmla="*/ 1000275 w 5381"/>
              <a:gd name="T89" fmla="*/ 876834 h 685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381" h="6858">
                <a:moveTo>
                  <a:pt x="3810" y="3340"/>
                </a:moveTo>
                <a:cubicBezTo>
                  <a:pt x="4543" y="4911"/>
                  <a:pt x="4543" y="4911"/>
                  <a:pt x="4543" y="4911"/>
                </a:cubicBezTo>
                <a:cubicBezTo>
                  <a:pt x="4515" y="4977"/>
                  <a:pt x="4478" y="5014"/>
                  <a:pt x="4412" y="5043"/>
                </a:cubicBezTo>
                <a:cubicBezTo>
                  <a:pt x="4412" y="5118"/>
                  <a:pt x="4412" y="5118"/>
                  <a:pt x="4412" y="5118"/>
                </a:cubicBezTo>
                <a:cubicBezTo>
                  <a:pt x="4374" y="5156"/>
                  <a:pt x="4223" y="5212"/>
                  <a:pt x="4223" y="5269"/>
                </a:cubicBezTo>
                <a:cubicBezTo>
                  <a:pt x="4223" y="5306"/>
                  <a:pt x="4252" y="5363"/>
                  <a:pt x="4270" y="5400"/>
                </a:cubicBezTo>
                <a:cubicBezTo>
                  <a:pt x="4252" y="5513"/>
                  <a:pt x="4073" y="5635"/>
                  <a:pt x="3960" y="5635"/>
                </a:cubicBezTo>
                <a:cubicBezTo>
                  <a:pt x="3838" y="5635"/>
                  <a:pt x="3649" y="5297"/>
                  <a:pt x="3602" y="5222"/>
                </a:cubicBezTo>
                <a:cubicBezTo>
                  <a:pt x="2718" y="3857"/>
                  <a:pt x="2718" y="3857"/>
                  <a:pt x="2718" y="3857"/>
                </a:cubicBezTo>
                <a:cubicBezTo>
                  <a:pt x="855" y="6746"/>
                  <a:pt x="855" y="6746"/>
                  <a:pt x="855" y="6746"/>
                </a:cubicBezTo>
                <a:cubicBezTo>
                  <a:pt x="743" y="6830"/>
                  <a:pt x="498" y="6858"/>
                  <a:pt x="366" y="6858"/>
                </a:cubicBezTo>
                <a:cubicBezTo>
                  <a:pt x="244" y="6858"/>
                  <a:pt x="225" y="6764"/>
                  <a:pt x="169" y="6670"/>
                </a:cubicBezTo>
                <a:cubicBezTo>
                  <a:pt x="112" y="6586"/>
                  <a:pt x="28" y="6482"/>
                  <a:pt x="28" y="6379"/>
                </a:cubicBezTo>
                <a:cubicBezTo>
                  <a:pt x="28" y="6322"/>
                  <a:pt x="37" y="6285"/>
                  <a:pt x="56" y="6228"/>
                </a:cubicBezTo>
                <a:cubicBezTo>
                  <a:pt x="75" y="6153"/>
                  <a:pt x="112" y="6097"/>
                  <a:pt x="47" y="6040"/>
                </a:cubicBezTo>
                <a:cubicBezTo>
                  <a:pt x="28" y="6021"/>
                  <a:pt x="0" y="6002"/>
                  <a:pt x="0" y="5974"/>
                </a:cubicBezTo>
                <a:cubicBezTo>
                  <a:pt x="0" y="5852"/>
                  <a:pt x="159" y="5626"/>
                  <a:pt x="225" y="5513"/>
                </a:cubicBezTo>
                <a:cubicBezTo>
                  <a:pt x="451" y="5128"/>
                  <a:pt x="451" y="5128"/>
                  <a:pt x="451" y="5128"/>
                </a:cubicBezTo>
                <a:cubicBezTo>
                  <a:pt x="837" y="4450"/>
                  <a:pt x="1552" y="3603"/>
                  <a:pt x="2060" y="2992"/>
                </a:cubicBezTo>
                <a:cubicBezTo>
                  <a:pt x="2172" y="2860"/>
                  <a:pt x="2172" y="2860"/>
                  <a:pt x="2172" y="2860"/>
                </a:cubicBezTo>
                <a:cubicBezTo>
                  <a:pt x="1476" y="941"/>
                  <a:pt x="1476" y="941"/>
                  <a:pt x="1476" y="941"/>
                </a:cubicBezTo>
                <a:cubicBezTo>
                  <a:pt x="1448" y="866"/>
                  <a:pt x="1373" y="706"/>
                  <a:pt x="1373" y="621"/>
                </a:cubicBezTo>
                <a:cubicBezTo>
                  <a:pt x="1373" y="556"/>
                  <a:pt x="1458" y="471"/>
                  <a:pt x="1495" y="424"/>
                </a:cubicBezTo>
                <a:cubicBezTo>
                  <a:pt x="1561" y="367"/>
                  <a:pt x="1561" y="367"/>
                  <a:pt x="1561" y="367"/>
                </a:cubicBezTo>
                <a:cubicBezTo>
                  <a:pt x="1580" y="348"/>
                  <a:pt x="1599" y="339"/>
                  <a:pt x="1627" y="339"/>
                </a:cubicBezTo>
                <a:cubicBezTo>
                  <a:pt x="1693" y="339"/>
                  <a:pt x="1730" y="386"/>
                  <a:pt x="1778" y="424"/>
                </a:cubicBezTo>
                <a:cubicBezTo>
                  <a:pt x="1834" y="377"/>
                  <a:pt x="1862" y="377"/>
                  <a:pt x="1928" y="377"/>
                </a:cubicBezTo>
                <a:cubicBezTo>
                  <a:pt x="1984" y="348"/>
                  <a:pt x="1984" y="348"/>
                  <a:pt x="2013" y="311"/>
                </a:cubicBezTo>
                <a:cubicBezTo>
                  <a:pt x="2041" y="264"/>
                  <a:pt x="2060" y="236"/>
                  <a:pt x="2116" y="236"/>
                </a:cubicBezTo>
                <a:cubicBezTo>
                  <a:pt x="2219" y="236"/>
                  <a:pt x="2248" y="330"/>
                  <a:pt x="2285" y="405"/>
                </a:cubicBezTo>
                <a:cubicBezTo>
                  <a:pt x="2671" y="1176"/>
                  <a:pt x="2671" y="1176"/>
                  <a:pt x="2671" y="1176"/>
                </a:cubicBezTo>
                <a:cubicBezTo>
                  <a:pt x="3000" y="1816"/>
                  <a:pt x="3000" y="1816"/>
                  <a:pt x="3000" y="1816"/>
                </a:cubicBezTo>
                <a:cubicBezTo>
                  <a:pt x="3235" y="1524"/>
                  <a:pt x="3235" y="1524"/>
                  <a:pt x="3235" y="1524"/>
                </a:cubicBezTo>
                <a:cubicBezTo>
                  <a:pt x="3696" y="998"/>
                  <a:pt x="3696" y="998"/>
                  <a:pt x="3696" y="998"/>
                </a:cubicBezTo>
                <a:cubicBezTo>
                  <a:pt x="3800" y="875"/>
                  <a:pt x="4515" y="10"/>
                  <a:pt x="4600" y="10"/>
                </a:cubicBezTo>
                <a:cubicBezTo>
                  <a:pt x="4656" y="10"/>
                  <a:pt x="4873" y="142"/>
                  <a:pt x="4929" y="189"/>
                </a:cubicBezTo>
                <a:cubicBezTo>
                  <a:pt x="5033" y="95"/>
                  <a:pt x="5033" y="95"/>
                  <a:pt x="5033" y="95"/>
                </a:cubicBezTo>
                <a:cubicBezTo>
                  <a:pt x="5051" y="66"/>
                  <a:pt x="5108" y="0"/>
                  <a:pt x="5136" y="0"/>
                </a:cubicBezTo>
                <a:cubicBezTo>
                  <a:pt x="5164" y="0"/>
                  <a:pt x="5183" y="57"/>
                  <a:pt x="5192" y="76"/>
                </a:cubicBezTo>
                <a:cubicBezTo>
                  <a:pt x="5230" y="170"/>
                  <a:pt x="5381" y="273"/>
                  <a:pt x="5381" y="339"/>
                </a:cubicBezTo>
                <a:cubicBezTo>
                  <a:pt x="5381" y="396"/>
                  <a:pt x="5315" y="452"/>
                  <a:pt x="5277" y="489"/>
                </a:cubicBezTo>
                <a:cubicBezTo>
                  <a:pt x="5173" y="584"/>
                  <a:pt x="5042" y="762"/>
                  <a:pt x="4957" y="875"/>
                </a:cubicBezTo>
                <a:cubicBezTo>
                  <a:pt x="3621" y="2606"/>
                  <a:pt x="3621" y="2606"/>
                  <a:pt x="3621" y="2606"/>
                </a:cubicBezTo>
                <a:cubicBezTo>
                  <a:pt x="3518" y="2757"/>
                  <a:pt x="3518" y="2757"/>
                  <a:pt x="3518" y="2757"/>
                </a:cubicBezTo>
                <a:cubicBezTo>
                  <a:pt x="3810" y="3340"/>
                  <a:pt x="3810" y="3340"/>
                  <a:pt x="3810" y="3340"/>
                </a:cubicBezTo>
                <a:close/>
              </a:path>
            </a:pathLst>
          </a:custGeom>
          <a:solidFill>
            <a:srgbClr val="FF0000"/>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20000"/>
              </a:lnSpc>
            </a:pPr>
            <a:endParaRPr lang="zh-CN" altLang="en-US">
              <a:latin typeface="+mn-lt"/>
              <a:ea typeface="+mn-ea"/>
              <a:cs typeface="+mn-ea"/>
              <a:sym typeface="+mn-lt"/>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13" grpId="0" animBg="1"/>
      <p:bldP spid="37" grpId="0" animBg="1"/>
      <p:bldP spid="16" grpId="0" animBg="1"/>
      <p:bldP spid="2" grpId="0" animBg="1"/>
    </p:bldLst>
  </p:timing>
</p:sld>
</file>

<file path=ppt/tags/tag1.xml><?xml version="1.0" encoding="utf-8"?>
<p:tagLst xmlns:p="http://schemas.openxmlformats.org/presentationml/2006/main">
  <p:tag name="AS_UNIQUEID" val="5422"/>
</p:tagLst>
</file>

<file path=ppt/tags/tag10.xml><?xml version="1.0" encoding="utf-8"?>
<p:tagLst xmlns:p="http://schemas.openxmlformats.org/presentationml/2006/main">
  <p:tag name="AS_UNIQUEID" val="5431"/>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1"/>
  <p:tag name="KSO_WM_UNIT_INDEX" val="1"/>
  <p:tag name="KSO_WM_UNIT_LAYERLEVEL" val="1"/>
  <p:tag name="KSO_WM_UNIT_TEXT_FILL_FORE_SCHEMECOLOR_INDEX" val="14"/>
  <p:tag name="KSO_WM_UNIT_TEXT_FILL_FORE_SCHEMECOLOR_INDEX_BRIGHTNESS" val="0"/>
  <p:tag name="KSO_WM_UNIT_TEXT_FILL_TYPE" val="1"/>
  <p:tag name="KSO_WM_UNIT_TYPE" val="i"/>
</p:tagLst>
</file>

<file path=ppt/tags/tag100.xml><?xml version="1.0" encoding="utf-8"?>
<p:tagLst xmlns:p="http://schemas.openxmlformats.org/presentationml/2006/main">
  <p:tag name="AS_UNIQUEID" val="5531"/>
</p:tagLst>
</file>

<file path=ppt/tags/tag1000.xml><?xml version="1.0" encoding="utf-8"?>
<p:tagLst xmlns:p="http://schemas.openxmlformats.org/presentationml/2006/main">
  <p:tag name="AS_UNIQUEID" val="5951"/>
</p:tagLst>
</file>

<file path=ppt/tags/tag1001.xml><?xml version="1.0" encoding="utf-8"?>
<p:tagLst xmlns:p="http://schemas.openxmlformats.org/presentationml/2006/main">
  <p:tag name="AS_UNIQUEID" val="5952"/>
</p:tagLst>
</file>

<file path=ppt/tags/tag1002.xml><?xml version="1.0" encoding="utf-8"?>
<p:tagLst xmlns:p="http://schemas.openxmlformats.org/presentationml/2006/main">
  <p:tag name="AS_UNIQUEID" val="5953"/>
</p:tagLst>
</file>

<file path=ppt/tags/tag1003.xml><?xml version="1.0" encoding="utf-8"?>
<p:tagLst xmlns:p="http://schemas.openxmlformats.org/presentationml/2006/main">
  <p:tag name="AS_UNIQUEID" val="5954"/>
</p:tagLst>
</file>

<file path=ppt/tags/tag1004.xml><?xml version="1.0" encoding="utf-8"?>
<p:tagLst xmlns:p="http://schemas.openxmlformats.org/presentationml/2006/main">
  <p:tag name="AS_UNIQUEID" val="5955"/>
</p:tagLst>
</file>

<file path=ppt/tags/tag1005.xml><?xml version="1.0" encoding="utf-8"?>
<p:tagLst xmlns:p="http://schemas.openxmlformats.org/presentationml/2006/main">
  <p:tag name="AS_UNIQUEID" val="5956"/>
</p:tagLst>
</file>

<file path=ppt/tags/tag1006.xml><?xml version="1.0" encoding="utf-8"?>
<p:tagLst xmlns:p="http://schemas.openxmlformats.org/presentationml/2006/main">
  <p:tag name="AS_UNIQUEID" val="5957"/>
</p:tagLst>
</file>

<file path=ppt/tags/tag1007.xml><?xml version="1.0" encoding="utf-8"?>
<p:tagLst xmlns:p="http://schemas.openxmlformats.org/presentationml/2006/main">
  <p:tag name="AS_UNIQUEID" val="1878"/>
</p:tagLst>
</file>

<file path=ppt/tags/tag1008.xml><?xml version="1.0" encoding="utf-8"?>
<p:tagLst xmlns:p="http://schemas.openxmlformats.org/presentationml/2006/main">
  <p:tag name="AS_UNIQUEID" val="897"/>
</p:tagLst>
</file>

<file path=ppt/tags/tag1009.xml><?xml version="1.0" encoding="utf-8"?>
<p:tagLst xmlns:p="http://schemas.openxmlformats.org/presentationml/2006/main">
  <p:tag name="AS_UNIQUEID" val="5390"/>
  <p:tag name="TABLE_ENDDRAG_ORIGIN_RECT" val="780*394"/>
  <p:tag name="TABLE_ENDDRAG_RECT" val="90*110*780*394"/>
</p:tagLst>
</file>

<file path=ppt/tags/tag101.xml><?xml version="1.0" encoding="utf-8"?>
<p:tagLst xmlns:p="http://schemas.openxmlformats.org/presentationml/2006/main">
  <p:tag name="AS_UNIQUEID" val="5532"/>
</p:tagLst>
</file>

<file path=ppt/tags/tag1010.xml><?xml version="1.0" encoding="utf-8"?>
<p:tagLst xmlns:p="http://schemas.openxmlformats.org/presentationml/2006/main">
  <p:tag name="AS_UNIQUEID" val="5391"/>
</p:tagLst>
</file>

<file path=ppt/tags/tag1011.xml><?xml version="1.0" encoding="utf-8"?>
<p:tagLst xmlns:p="http://schemas.openxmlformats.org/presentationml/2006/main">
  <p:tag name="AS_UNIQUEID" val="5392"/>
</p:tagLst>
</file>

<file path=ppt/tags/tag1012.xml><?xml version="1.0" encoding="utf-8"?>
<p:tagLst xmlns:p="http://schemas.openxmlformats.org/presentationml/2006/main">
  <p:tag name="AS_UNIQUEID" val="5393"/>
</p:tagLst>
</file>

<file path=ppt/tags/tag1013.xml><?xml version="1.0" encoding="utf-8"?>
<p:tagLst xmlns:p="http://schemas.openxmlformats.org/presentationml/2006/main">
  <p:tag name="AS_UNIQUEID" val="5394"/>
</p:tagLst>
</file>

<file path=ppt/tags/tag1014.xml><?xml version="1.0" encoding="utf-8"?>
<p:tagLst xmlns:p="http://schemas.openxmlformats.org/presentationml/2006/main">
  <p:tag name="AS_UNIQUEID" val="5395"/>
</p:tagLst>
</file>

<file path=ppt/tags/tag1015.xml><?xml version="1.0" encoding="utf-8"?>
<p:tagLst xmlns:p="http://schemas.openxmlformats.org/presentationml/2006/main">
  <p:tag name="AS_UNIQUEID" val="5396"/>
</p:tagLst>
</file>

<file path=ppt/tags/tag1016.xml><?xml version="1.0" encoding="utf-8"?>
<p:tagLst xmlns:p="http://schemas.openxmlformats.org/presentationml/2006/main">
  <p:tag name="AS_UNIQUEID" val="5397"/>
</p:tagLst>
</file>

<file path=ppt/tags/tag1017.xml><?xml version="1.0" encoding="utf-8"?>
<p:tagLst xmlns:p="http://schemas.openxmlformats.org/presentationml/2006/main">
  <p:tag name="AS_UNIQUEID" val="5398"/>
</p:tagLst>
</file>

<file path=ppt/tags/tag1018.xml><?xml version="1.0" encoding="utf-8"?>
<p:tagLst xmlns:p="http://schemas.openxmlformats.org/presentationml/2006/main">
  <p:tag name="AS_UNIQUEID" val="5399"/>
</p:tagLst>
</file>

<file path=ppt/tags/tag1019.xml><?xml version="1.0" encoding="utf-8"?>
<p:tagLst xmlns:p="http://schemas.openxmlformats.org/presentationml/2006/main">
  <p:tag name="AS_UNIQUEID" val="5400"/>
</p:tagLst>
</file>

<file path=ppt/tags/tag102.xml><?xml version="1.0" encoding="utf-8"?>
<p:tagLst xmlns:p="http://schemas.openxmlformats.org/presentationml/2006/main">
  <p:tag name="AS_UNIQUEID" val="5533"/>
</p:tagLst>
</file>

<file path=ppt/tags/tag1020.xml><?xml version="1.0" encoding="utf-8"?>
<p:tagLst xmlns:p="http://schemas.openxmlformats.org/presentationml/2006/main">
  <p:tag name="AS_UNIQUEID" val="5401"/>
</p:tagLst>
</file>

<file path=ppt/tags/tag1021.xml><?xml version="1.0" encoding="utf-8"?>
<p:tagLst xmlns:p="http://schemas.openxmlformats.org/presentationml/2006/main">
  <p:tag name="AS_UNIQUEID" val="5402"/>
</p:tagLst>
</file>

<file path=ppt/tags/tag1022.xml><?xml version="1.0" encoding="utf-8"?>
<p:tagLst xmlns:p="http://schemas.openxmlformats.org/presentationml/2006/main">
  <p:tag name="AS_UNIQUEID" val="5403"/>
</p:tagLst>
</file>

<file path=ppt/tags/tag1023.xml><?xml version="1.0" encoding="utf-8"?>
<p:tagLst xmlns:p="http://schemas.openxmlformats.org/presentationml/2006/main">
  <p:tag name="AS_UNIQUEID" val="2319"/>
</p:tagLst>
</file>

<file path=ppt/tags/tag1024.xml><?xml version="1.0" encoding="utf-8"?>
<p:tagLst xmlns:p="http://schemas.openxmlformats.org/presentationml/2006/main">
  <p:tag name="AS_UNIQUEID" val="5409"/>
</p:tagLst>
</file>

<file path=ppt/tags/tag1025.xml><?xml version="1.0" encoding="utf-8"?>
<p:tagLst xmlns:p="http://schemas.openxmlformats.org/presentationml/2006/main">
  <p:tag name="AS_UNIQUEID" val="908"/>
</p:tagLst>
</file>

<file path=ppt/tags/tag1026.xml><?xml version="1.0" encoding="utf-8"?>
<p:tagLst xmlns:p="http://schemas.openxmlformats.org/presentationml/2006/main">
  <p:tag name="AS_UNIQUEID" val="910"/>
</p:tagLst>
</file>

<file path=ppt/tags/tag1027.xml><?xml version="1.0" encoding="utf-8"?>
<p:tagLst xmlns:p="http://schemas.openxmlformats.org/presentationml/2006/main">
  <p:tag name="AS_UNIQUEID" val="1427"/>
</p:tagLst>
</file>

<file path=ppt/tags/tag1028.xml><?xml version="1.0" encoding="utf-8"?>
<p:tagLst xmlns:p="http://schemas.openxmlformats.org/presentationml/2006/main">
  <p:tag name="AS_UNIQUEID" val="1428"/>
</p:tagLst>
</file>

<file path=ppt/tags/tag1029.xml><?xml version="1.0" encoding="utf-8"?>
<p:tagLst xmlns:p="http://schemas.openxmlformats.org/presentationml/2006/main">
  <p:tag name="AS_UNIQUEID" val="5409"/>
</p:tagLst>
</file>

<file path=ppt/tags/tag103.xml><?xml version="1.0" encoding="utf-8"?>
<p:tagLst xmlns:p="http://schemas.openxmlformats.org/presentationml/2006/main">
  <p:tag name="AS_UNIQUEID" val="5534"/>
</p:tagLst>
</file>

<file path=ppt/tags/tag1030.xml><?xml version="1.0" encoding="utf-8"?>
<p:tagLst xmlns:p="http://schemas.openxmlformats.org/presentationml/2006/main">
  <p:tag name="AS_UNIQUEID" val="2299"/>
</p:tagLst>
</file>

<file path=ppt/tags/tag1031.xml><?xml version="1.0" encoding="utf-8"?>
<p:tagLst xmlns:p="http://schemas.openxmlformats.org/presentationml/2006/main">
  <p:tag name="AS_UNIQUEID" val="5405"/>
</p:tagLst>
</file>

<file path=ppt/tags/tag1032.xml><?xml version="1.0" encoding="utf-8"?>
<p:tagLst xmlns:p="http://schemas.openxmlformats.org/presentationml/2006/main">
  <p:tag name="AS_UNIQUEID" val="2308"/>
</p:tagLst>
</file>

<file path=ppt/tags/tag1033.xml><?xml version="1.0" encoding="utf-8"?>
<p:tagLst xmlns:p="http://schemas.openxmlformats.org/presentationml/2006/main">
  <p:tag name="AS_UNIQUEID" val="5406"/>
</p:tagLst>
</file>

<file path=ppt/tags/tag1034.xml><?xml version="1.0" encoding="utf-8"?>
<p:tagLst xmlns:p="http://schemas.openxmlformats.org/presentationml/2006/main">
  <p:tag name="AS_UNIQUEID" val="5963"/>
</p:tagLst>
</file>

<file path=ppt/tags/tag1035.xml><?xml version="1.0" encoding="utf-8"?>
<p:tagLst xmlns:p="http://schemas.openxmlformats.org/presentationml/2006/main">
  <p:tag name="AS_UNIQUEID" val="5964"/>
  <p:tag name="KSO_WM_BEAUTIFY_FLAG" val=""/>
</p:tagLst>
</file>

<file path=ppt/tags/tag1036.xml><?xml version="1.0" encoding="utf-8"?>
<p:tagLst xmlns:p="http://schemas.openxmlformats.org/presentationml/2006/main">
  <p:tag name="AS_UNIQUEID" val="5965"/>
  <p:tag name="KSO_WM_BEAUTIFY_FLAG" val=""/>
</p:tagLst>
</file>

<file path=ppt/tags/tag1037.xml><?xml version="1.0" encoding="utf-8"?>
<p:tagLst xmlns:p="http://schemas.openxmlformats.org/presentationml/2006/main">
  <p:tag name="AS_UNIQUEID" val="5966"/>
  <p:tag name="KSO_WM_BEAUTIFY_FLAG" val=""/>
</p:tagLst>
</file>

<file path=ppt/tags/tag1038.xml><?xml version="1.0" encoding="utf-8"?>
<p:tagLst xmlns:p="http://schemas.openxmlformats.org/presentationml/2006/main">
  <p:tag name="AS_UNIQUEID" val="5411"/>
</p:tagLst>
</file>

<file path=ppt/tags/tag1039.xml><?xml version="1.0" encoding="utf-8"?>
<p:tagLst xmlns:p="http://schemas.openxmlformats.org/presentationml/2006/main">
  <p:tag name="AS_UNIQUEID" val="5735"/>
</p:tagLst>
</file>

<file path=ppt/tags/tag104.xml><?xml version="1.0" encoding="utf-8"?>
<p:tagLst xmlns:p="http://schemas.openxmlformats.org/presentationml/2006/main">
  <p:tag name="AS_UNIQUEID" val="5535"/>
</p:tagLst>
</file>

<file path=ppt/tags/tag1040.xml><?xml version="1.0" encoding="utf-8"?>
<p:tagLst xmlns:p="http://schemas.openxmlformats.org/presentationml/2006/main">
  <p:tag name="AS_UNIQUEID" val="5736"/>
</p:tagLst>
</file>

<file path=ppt/tags/tag1041.xml><?xml version="1.0" encoding="utf-8"?>
<p:tagLst xmlns:p="http://schemas.openxmlformats.org/presentationml/2006/main">
  <p:tag name="AS_UNIQUEID" val="5737"/>
</p:tagLst>
</file>

<file path=ppt/tags/tag1042.xml><?xml version="1.0" encoding="utf-8"?>
<p:tagLst xmlns:p="http://schemas.openxmlformats.org/presentationml/2006/main">
  <p:tag name="AS_UNIQUEID" val="5738"/>
</p:tagLst>
</file>

<file path=ppt/tags/tag1043.xml><?xml version="1.0" encoding="utf-8"?>
<p:tagLst xmlns:p="http://schemas.openxmlformats.org/presentationml/2006/main">
  <p:tag name="AS_UNIQUEID" val="5739"/>
</p:tagLst>
</file>

<file path=ppt/tags/tag1044.xml><?xml version="1.0" encoding="utf-8"?>
<p:tagLst xmlns:p="http://schemas.openxmlformats.org/presentationml/2006/main">
  <p:tag name="AS_UNIQUEID" val="5740"/>
</p:tagLst>
</file>

<file path=ppt/tags/tag1045.xml><?xml version="1.0" encoding="utf-8"?>
<p:tagLst xmlns:p="http://schemas.openxmlformats.org/presentationml/2006/main">
  <p:tag name="AS_UNIQUEID" val="5742"/>
</p:tagLst>
</file>

<file path=ppt/tags/tag1046.xml><?xml version="1.0" encoding="utf-8"?>
<p:tagLst xmlns:p="http://schemas.openxmlformats.org/presentationml/2006/main">
  <p:tag name="AS_UNIQUEID" val="5743"/>
</p:tagLst>
</file>

<file path=ppt/tags/tag1047.xml><?xml version="1.0" encoding="utf-8"?>
<p:tagLst xmlns:p="http://schemas.openxmlformats.org/presentationml/2006/main">
  <p:tag name="AS_UNIQUEID" val="5744"/>
</p:tagLst>
</file>

<file path=ppt/tags/tag1048.xml><?xml version="1.0" encoding="utf-8"?>
<p:tagLst xmlns:p="http://schemas.openxmlformats.org/presentationml/2006/main">
  <p:tag name="AS_UNIQUEID" val="5745"/>
</p:tagLst>
</file>

<file path=ppt/tags/tag1049.xml><?xml version="1.0" encoding="utf-8"?>
<p:tagLst xmlns:p="http://schemas.openxmlformats.org/presentationml/2006/main">
  <p:tag name="AS_OS" val="Unix 3.10 unknown"/>
  <p:tag name="AS_RELEASE_DATE" val="2023.03.31"/>
  <p:tag name="AS_TITLE" val="Aspose.Slides for Java"/>
  <p:tag name="AS_VERSION" val="23.3"/>
  <p:tag name="COMMONDATA" val="eyJoZGlkIjoiZmU1ZTA0MDFmNzU2MjljNjdhODFiNjZmMGIxYTI5Y2YifQ=="/>
  <p:tag name="KSO_WPP_MARK_KEY" val="f3d42915-c62f-4f99-9f3f-36759021fd2a"/>
  <p:tag name="RESOURCE_RECORD_KEY" val="{&quot;12&quot;:[25001496],&quot;13&quot;:[4563109,4670867,20209618,20209619,4364918,20104438,20481693,20174685,4634995,20184176,4721715,4712219,20174682,20025431,4364950,4650229,19965469,20174681,19951219,20184172,4721902,4685212,4705195,20184167,19965474,20482073,4721717,20469019,20242013,4721718,20174677,4364911],&quot;29&quot;:[20405940,20458314,20742495,20740302,20426293,20733083,20736169,20740259]}"/>
</p:tagLst>
</file>

<file path=ppt/tags/tag105.xml><?xml version="1.0" encoding="utf-8"?>
<p:tagLst xmlns:p="http://schemas.openxmlformats.org/presentationml/2006/main">
  <p:tag name="AS_UNIQUEID" val="5536"/>
</p:tagLst>
</file>

<file path=ppt/tags/tag106.xml><?xml version="1.0" encoding="utf-8"?>
<p:tagLst xmlns:p="http://schemas.openxmlformats.org/presentationml/2006/main">
  <p:tag name="AS_UNIQUEID" val="5537"/>
</p:tagLst>
</file>

<file path=ppt/tags/tag107.xml><?xml version="1.0" encoding="utf-8"?>
<p:tagLst xmlns:p="http://schemas.openxmlformats.org/presentationml/2006/main">
  <p:tag name="AS_UNIQUEID" val="5539"/>
</p:tagLst>
</file>

<file path=ppt/tags/tag108.xml><?xml version="1.0" encoding="utf-8"?>
<p:tagLst xmlns:p="http://schemas.openxmlformats.org/presentationml/2006/main">
  <p:tag name="AS_UNIQUEID" val="5540"/>
</p:tagLst>
</file>

<file path=ppt/tags/tag109.xml><?xml version="1.0" encoding="utf-8"?>
<p:tagLst xmlns:p="http://schemas.openxmlformats.org/presentationml/2006/main">
  <p:tag name="AS_UNIQUEID" val="5541"/>
</p:tagLst>
</file>

<file path=ppt/tags/tag11.xml><?xml version="1.0" encoding="utf-8"?>
<p:tagLst xmlns:p="http://schemas.openxmlformats.org/presentationml/2006/main">
  <p:tag name="AS_UNIQUEID" val="5432"/>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5"/>
  <p:tag name="KSO_WM_UNIT_FILL_BACK_SCHEMECOLOR_INDEX_BRIGHTNESS" val="0.6"/>
  <p:tag name="KSO_WM_UNIT_FILL_FORE_SCHEMECOLOR_INDEX" val="7"/>
  <p:tag name="KSO_WM_UNIT_FILL_FORE_SCHEMECOLOR_INDEX_BRIGHTNESS" val="0.8"/>
  <p:tag name="KSO_WM_UNIT_FILL_TYPE" val="2"/>
  <p:tag name="KSO_WM_UNIT_HIGHLIGHT" val="0"/>
  <p:tag name="KSO_WM_UNIT_ID" val="diagram20203749_1*i*2"/>
  <p:tag name="KSO_WM_UNIT_INDEX" val="2"/>
  <p:tag name="KSO_WM_UNIT_LAYERLEVEL" val="1"/>
  <p:tag name="KSO_WM_UNIT_TEXT_FILL_FORE_SCHEMECOLOR_INDEX" val="14"/>
  <p:tag name="KSO_WM_UNIT_TEXT_FILL_FORE_SCHEMECOLOR_INDEX_BRIGHTNESS" val="0"/>
  <p:tag name="KSO_WM_UNIT_TEXT_FILL_TYPE" val="1"/>
  <p:tag name="KSO_WM_UNIT_TYPE" val="i"/>
</p:tagLst>
</file>

<file path=ppt/tags/tag110.xml><?xml version="1.0" encoding="utf-8"?>
<p:tagLst xmlns:p="http://schemas.openxmlformats.org/presentationml/2006/main">
  <p:tag name="AS_UNIQUEID" val="5542"/>
</p:tagLst>
</file>

<file path=ppt/tags/tag111.xml><?xml version="1.0" encoding="utf-8"?>
<p:tagLst xmlns:p="http://schemas.openxmlformats.org/presentationml/2006/main">
  <p:tag name="AS_UNIQUEID" val="5544"/>
</p:tagLst>
</file>

<file path=ppt/tags/tag112.xml><?xml version="1.0" encoding="utf-8"?>
<p:tagLst xmlns:p="http://schemas.openxmlformats.org/presentationml/2006/main">
  <p:tag name="AS_UNIQUEID" val="5545"/>
</p:tagLst>
</file>

<file path=ppt/tags/tag113.xml><?xml version="1.0" encoding="utf-8"?>
<p:tagLst xmlns:p="http://schemas.openxmlformats.org/presentationml/2006/main">
  <p:tag name="AS_UNIQUEID" val="5546"/>
</p:tagLst>
</file>

<file path=ppt/tags/tag114.xml><?xml version="1.0" encoding="utf-8"?>
<p:tagLst xmlns:p="http://schemas.openxmlformats.org/presentationml/2006/main">
  <p:tag name="AS_UNIQUEID" val="5547"/>
</p:tagLst>
</file>

<file path=ppt/tags/tag115.xml><?xml version="1.0" encoding="utf-8"?>
<p:tagLst xmlns:p="http://schemas.openxmlformats.org/presentationml/2006/main">
  <p:tag name="AS_UNIQUEID" val="5548"/>
</p:tagLst>
</file>

<file path=ppt/tags/tag116.xml><?xml version="1.0" encoding="utf-8"?>
<p:tagLst xmlns:p="http://schemas.openxmlformats.org/presentationml/2006/main">
  <p:tag name="AS_UNIQUEID" val="5549"/>
</p:tagLst>
</file>

<file path=ppt/tags/tag117.xml><?xml version="1.0" encoding="utf-8"?>
<p:tagLst xmlns:p="http://schemas.openxmlformats.org/presentationml/2006/main">
  <p:tag name="AS_UNIQUEID" val="5550"/>
</p:tagLst>
</file>

<file path=ppt/tags/tag118.xml><?xml version="1.0" encoding="utf-8"?>
<p:tagLst xmlns:p="http://schemas.openxmlformats.org/presentationml/2006/main">
  <p:tag name="AS_UNIQUEID" val="5551"/>
</p:tagLst>
</file>

<file path=ppt/tags/tag119.xml><?xml version="1.0" encoding="utf-8"?>
<p:tagLst xmlns:p="http://schemas.openxmlformats.org/presentationml/2006/main">
  <p:tag name="AS_UNIQUEID" val="5552"/>
</p:tagLst>
</file>

<file path=ppt/tags/tag12.xml><?xml version="1.0" encoding="utf-8"?>
<p:tagLst xmlns:p="http://schemas.openxmlformats.org/presentationml/2006/main">
  <p:tag name="AS_UNIQUEID" val="5433"/>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14"/>
  <p:tag name="KSO_WM_UNIT_FILL_BACK_SCHEMECOLOR_INDEX_BRIGHTNESS" val="0"/>
  <p:tag name="KSO_WM_UNIT_FILL_FORE_SCHEMECOLOR_INDEX" val="5"/>
  <p:tag name="KSO_WM_UNIT_FILL_FORE_SCHEMECOLOR_INDEX_BRIGHTNESS" val="0.4"/>
  <p:tag name="KSO_WM_UNIT_FILL_TYPE" val="2"/>
  <p:tag name="KSO_WM_UNIT_HIGHLIGHT" val="0"/>
  <p:tag name="KSO_WM_UNIT_ID" val="diagram20203749_1*i*3"/>
  <p:tag name="KSO_WM_UNIT_INDEX" val="3"/>
  <p:tag name="KSO_WM_UNIT_LAYERLEVEL" val="1"/>
  <p:tag name="KSO_WM_UNIT_TEXT_FILL_FORE_SCHEMECOLOR_INDEX" val="14"/>
  <p:tag name="KSO_WM_UNIT_TEXT_FILL_FORE_SCHEMECOLOR_INDEX_BRIGHTNESS" val="0"/>
  <p:tag name="KSO_WM_UNIT_TEXT_FILL_TYPE" val="1"/>
  <p:tag name="KSO_WM_UNIT_TYPE" val="i"/>
</p:tagLst>
</file>

<file path=ppt/tags/tag120.xml><?xml version="1.0" encoding="utf-8"?>
<p:tagLst xmlns:p="http://schemas.openxmlformats.org/presentationml/2006/main">
  <p:tag name="AS_UNIQUEID" val="5554"/>
</p:tagLst>
</file>

<file path=ppt/tags/tag121.xml><?xml version="1.0" encoding="utf-8"?>
<p:tagLst xmlns:p="http://schemas.openxmlformats.org/presentationml/2006/main">
  <p:tag name="AS_UNIQUEID" val="5555"/>
</p:tagLst>
</file>

<file path=ppt/tags/tag122.xml><?xml version="1.0" encoding="utf-8"?>
<p:tagLst xmlns:p="http://schemas.openxmlformats.org/presentationml/2006/main">
  <p:tag name="AS_UNIQUEID" val="5556"/>
</p:tagLst>
</file>

<file path=ppt/tags/tag123.xml><?xml version="1.0" encoding="utf-8"?>
<p:tagLst xmlns:p="http://schemas.openxmlformats.org/presentationml/2006/main">
  <p:tag name="AS_UNIQUEID" val="5557"/>
</p:tagLst>
</file>

<file path=ppt/tags/tag124.xml><?xml version="1.0" encoding="utf-8"?>
<p:tagLst xmlns:p="http://schemas.openxmlformats.org/presentationml/2006/main">
  <p:tag name="AS_UNIQUEID" val="5558"/>
</p:tagLst>
</file>

<file path=ppt/tags/tag125.xml><?xml version="1.0" encoding="utf-8"?>
<p:tagLst xmlns:p="http://schemas.openxmlformats.org/presentationml/2006/main">
  <p:tag name="AS_UNIQUEID" val="5559"/>
</p:tagLst>
</file>

<file path=ppt/tags/tag126.xml><?xml version="1.0" encoding="utf-8"?>
<p:tagLst xmlns:p="http://schemas.openxmlformats.org/presentationml/2006/main">
  <p:tag name="AS_UNIQUEID" val="5561"/>
</p:tagLst>
</file>

<file path=ppt/tags/tag127.xml><?xml version="1.0" encoding="utf-8"?>
<p:tagLst xmlns:p="http://schemas.openxmlformats.org/presentationml/2006/main">
  <p:tag name="AS_UNIQUEID" val="5562"/>
</p:tagLst>
</file>

<file path=ppt/tags/tag128.xml><?xml version="1.0" encoding="utf-8"?>
<p:tagLst xmlns:p="http://schemas.openxmlformats.org/presentationml/2006/main">
  <p:tag name="AS_UNIQUEID" val="5563"/>
</p:tagLst>
</file>

<file path=ppt/tags/tag129.xml><?xml version="1.0" encoding="utf-8"?>
<p:tagLst xmlns:p="http://schemas.openxmlformats.org/presentationml/2006/main">
  <p:tag name="AS_UNIQUEID" val="5564"/>
</p:tagLst>
</file>

<file path=ppt/tags/tag13.xml><?xml version="1.0" encoding="utf-8"?>
<p:tagLst xmlns:p="http://schemas.openxmlformats.org/presentationml/2006/main">
  <p:tag name="AS_UNIQUEID" val="5434"/>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5"/>
  <p:tag name="KSO_WM_UNIT_INDEX" val="5"/>
  <p:tag name="KSO_WM_UNIT_LAYERLEVEL" val="1"/>
  <p:tag name="KSO_WM_UNIT_TEXT_FILL_FORE_SCHEMECOLOR_INDEX" val="14"/>
  <p:tag name="KSO_WM_UNIT_TEXT_FILL_FORE_SCHEMECOLOR_INDEX_BRIGHTNESS" val="0"/>
  <p:tag name="KSO_WM_UNIT_TEXT_FILL_TYPE" val="1"/>
  <p:tag name="KSO_WM_UNIT_TYPE" val="i"/>
</p:tagLst>
</file>

<file path=ppt/tags/tag130.xml><?xml version="1.0" encoding="utf-8"?>
<p:tagLst xmlns:p="http://schemas.openxmlformats.org/presentationml/2006/main">
  <p:tag name="AS_UNIQUEID" val="5565"/>
</p:tagLst>
</file>

<file path=ppt/tags/tag131.xml><?xml version="1.0" encoding="utf-8"?>
<p:tagLst xmlns:p="http://schemas.openxmlformats.org/presentationml/2006/main">
  <p:tag name="AS_UNIQUEID" val="5566"/>
</p:tagLst>
</file>

<file path=ppt/tags/tag132.xml><?xml version="1.0" encoding="utf-8"?>
<p:tagLst xmlns:p="http://schemas.openxmlformats.org/presentationml/2006/main">
  <p:tag name="AS_UNIQUEID" val="5568"/>
</p:tagLst>
</file>

<file path=ppt/tags/tag133.xml><?xml version="1.0" encoding="utf-8"?>
<p:tagLst xmlns:p="http://schemas.openxmlformats.org/presentationml/2006/main">
  <p:tag name="AS_UNIQUEID" val="5569"/>
</p:tagLst>
</file>

<file path=ppt/tags/tag134.xml><?xml version="1.0" encoding="utf-8"?>
<p:tagLst xmlns:p="http://schemas.openxmlformats.org/presentationml/2006/main">
  <p:tag name="AS_UNIQUEID" val="5570"/>
</p:tagLst>
</file>

<file path=ppt/tags/tag135.xml><?xml version="1.0" encoding="utf-8"?>
<p:tagLst xmlns:p="http://schemas.openxmlformats.org/presentationml/2006/main">
  <p:tag name="AS_UNIQUEID" val="5571"/>
</p:tagLst>
</file>

<file path=ppt/tags/tag136.xml><?xml version="1.0" encoding="utf-8"?>
<p:tagLst xmlns:p="http://schemas.openxmlformats.org/presentationml/2006/main">
  <p:tag name="AS_UNIQUEID" val="5572"/>
</p:tagLst>
</file>

<file path=ppt/tags/tag137.xml><?xml version="1.0" encoding="utf-8"?>
<p:tagLst xmlns:p="http://schemas.openxmlformats.org/presentationml/2006/main">
  <p:tag name="AS_UNIQUEID" val="5574"/>
</p:tagLst>
</file>

<file path=ppt/tags/tag138.xml><?xml version="1.0" encoding="utf-8"?>
<p:tagLst xmlns:p="http://schemas.openxmlformats.org/presentationml/2006/main">
  <p:tag name="AS_UNIQUEID" val="5575"/>
</p:tagLst>
</file>

<file path=ppt/tags/tag139.xml><?xml version="1.0" encoding="utf-8"?>
<p:tagLst xmlns:p="http://schemas.openxmlformats.org/presentationml/2006/main">
  <p:tag name="AS_UNIQUEID" val="5576"/>
</p:tagLst>
</file>

<file path=ppt/tags/tag14.xml><?xml version="1.0" encoding="utf-8"?>
<p:tagLst xmlns:p="http://schemas.openxmlformats.org/presentationml/2006/main">
  <p:tag name="AS_UNIQUEID" val="5435"/>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14"/>
  <p:tag name="KSO_WM_UNIT_FILL_FORE_SCHEMECOLOR_INDEX_BRIGHTNESS" val="0"/>
  <p:tag name="KSO_WM_UNIT_FILL_TYPE" val="1"/>
  <p:tag name="KSO_WM_UNIT_HIGHLIGHT" val="0"/>
  <p:tag name="KSO_WM_UNIT_ID" val="diagram20203749_1*i*4"/>
  <p:tag name="KSO_WM_UNIT_INDEX" val="4"/>
  <p:tag name="KSO_WM_UNIT_LAYERLEVEL" val="1"/>
  <p:tag name="KSO_WM_UNIT_LINE_FILL_TYPE" val="2"/>
  <p:tag name="KSO_WM_UNIT_LINE_FORE_SCHEMECOLOR_INDEX" val="5"/>
  <p:tag name="KSO_WM_UNIT_LINE_FORE_SCHEMECOLOR_INDEX_BRIGHTNESS" val="0"/>
  <p:tag name="KSO_WM_UNIT_TEXT_FILL_FORE_SCHEMECOLOR_INDEX" val="14"/>
  <p:tag name="KSO_WM_UNIT_TEXT_FILL_FORE_SCHEMECOLOR_INDEX_BRIGHTNESS" val="0"/>
  <p:tag name="KSO_WM_UNIT_TEXT_FILL_TYPE" val="1"/>
  <p:tag name="KSO_WM_UNIT_TYPE" val="i"/>
</p:tagLst>
</file>

<file path=ppt/tags/tag140.xml><?xml version="1.0" encoding="utf-8"?>
<p:tagLst xmlns:p="http://schemas.openxmlformats.org/presentationml/2006/main">
  <p:tag name="AS_UNIQUEID" val="5577"/>
</p:tagLst>
</file>

<file path=ppt/tags/tag141.xml><?xml version="1.0" encoding="utf-8"?>
<p:tagLst xmlns:p="http://schemas.openxmlformats.org/presentationml/2006/main">
  <p:tag name="AS_UNIQUEID" val="5578"/>
</p:tagLst>
</file>

<file path=ppt/tags/tag142.xml><?xml version="1.0" encoding="utf-8"?>
<p:tagLst xmlns:p="http://schemas.openxmlformats.org/presentationml/2006/main">
  <p:tag name="AS_UNIQUEID" val="462"/>
</p:tagLst>
</file>

<file path=ppt/tags/tag143.xml><?xml version="1.0" encoding="utf-8"?>
<p:tagLst xmlns:p="http://schemas.openxmlformats.org/presentationml/2006/main">
  <p:tag name="AS_UNIQUEID" val="463"/>
</p:tagLst>
</file>

<file path=ppt/tags/tag144.xml><?xml version="1.0" encoding="utf-8"?>
<p:tagLst xmlns:p="http://schemas.openxmlformats.org/presentationml/2006/main">
  <p:tag name="AS_UNIQUEID" val="464"/>
</p:tagLst>
</file>

<file path=ppt/tags/tag145.xml><?xml version="1.0" encoding="utf-8"?>
<p:tagLst xmlns:p="http://schemas.openxmlformats.org/presentationml/2006/main">
  <p:tag name="AS_UNIQUEID" val="465"/>
</p:tagLst>
</file>

<file path=ppt/tags/tag146.xml><?xml version="1.0" encoding="utf-8"?>
<p:tagLst xmlns:p="http://schemas.openxmlformats.org/presentationml/2006/main">
  <p:tag name="AS_UNIQUEID" val="466"/>
</p:tagLst>
</file>

<file path=ppt/tags/tag147.xml><?xml version="1.0" encoding="utf-8"?>
<p:tagLst xmlns:p="http://schemas.openxmlformats.org/presentationml/2006/main">
  <p:tag name="AS_UNIQUEID" val="534"/>
</p:tagLst>
</file>

<file path=ppt/tags/tag148.xml><?xml version="1.0" encoding="utf-8"?>
<p:tagLst xmlns:p="http://schemas.openxmlformats.org/presentationml/2006/main">
  <p:tag name="AS_UNIQUEID" val="535"/>
</p:tagLst>
</file>

<file path=ppt/tags/tag149.xml><?xml version="1.0" encoding="utf-8"?>
<p:tagLst xmlns:p="http://schemas.openxmlformats.org/presentationml/2006/main">
  <p:tag name="AS_UNIQUEID" val="536"/>
</p:tagLst>
</file>

<file path=ppt/tags/tag15.xml><?xml version="1.0" encoding="utf-8"?>
<p:tagLst xmlns:p="http://schemas.openxmlformats.org/presentationml/2006/main">
  <p:tag name="AS_UNIQUEID" val="5436"/>
  <p:tag name="KSO_WM_BEAUTIFY_FLAG" val="#wm#"/>
  <p:tag name="KSO_WM_TAG_VERSION" val="1.0"/>
  <p:tag name="KSO_WM_TEMPLATE_CATEGORY" val="diagram"/>
  <p:tag name="KSO_WM_TEMPLATE_INDEX" val="20203749"/>
  <p:tag name="KSO_WM_UNIT_COLOR_SCHEME_PARENT_PAGE" val="0_1"/>
  <p:tag name="KSO_WM_UNIT_COLOR_SCHEME_SHAPE_ID" val="16"/>
  <p:tag name="KSO_WM_UNIT_COMPATIBLE" val="0"/>
  <p:tag name="KSO_WM_UNIT_DIAGRAM_ISNUMVISUAL" val="0"/>
  <p:tag name="KSO_WM_UNIT_DIAGRAM_ISREFERUNIT" val="0"/>
  <p:tag name="KSO_WM_UNIT_HIGHLIGHT" val="0"/>
  <p:tag name="KSO_WM_UNIT_ID" val="diagram20203749_1*f*1"/>
  <p:tag name="KSO_WM_UNIT_INDEX" val="1"/>
  <p:tag name="KSO_WM_UNIT_ISCONTENTSTITLE" val="0"/>
  <p:tag name="KSO_WM_UNIT_LAYERLEVEL" val="1"/>
  <p:tag name="KSO_WM_UNIT_NOCLEAR" val="0"/>
  <p:tag name="KSO_WM_UNIT_PRESET_TEXT" val="单击此处添加文本具体内容，简明扼要的阐述您的观点。根据需要可酌情增减文字，以便观者准确的理解您传达的思想。&#10;单击此处添加文本具体内容，简明扼要的阐述您的观点。根据需要可酌情增减文字，以便观者准确的理解您传达的思想。&#10;单击此处添加文本具体内容，简明扼要的阐述您的观点。根据需要可酌情增减文字，以便观者准确的理解您传达的思想。&#10;单击此处添加文本具体内容，简明扼要的阐述您的观点。根据需要可酌情增减文字，以便观者准确的理解您传达的思想。&#10;单击此处添加文本具体内容，简明扼要的阐述您的观点。根据需要可酌情增减文字，以便观者准确的理解您传达的思想。"/>
  <p:tag name="KSO_WM_UNIT_SUBTYPE" val="a"/>
  <p:tag name="KSO_WM_UNIT_TEXT_FILL_FORE_SCHEMECOLOR_INDEX" val="13"/>
  <p:tag name="KSO_WM_UNIT_TEXT_FILL_FORE_SCHEMECOLOR_INDEX_BRIGHTNESS" val="0.15"/>
  <p:tag name="KSO_WM_UNIT_TEXT_FILL_TYPE" val="1"/>
  <p:tag name="KSO_WM_UNIT_TEXT_PART_ID_V2" val="a-1-2"/>
  <p:tag name="KSO_WM_UNIT_TYPE" val="f"/>
  <p:tag name="KSO_WM_UNIT_VALUE" val="32"/>
</p:tagLst>
</file>

<file path=ppt/tags/tag150.xml><?xml version="1.0" encoding="utf-8"?>
<p:tagLst xmlns:p="http://schemas.openxmlformats.org/presentationml/2006/main">
  <p:tag name="AS_UNIQUEID" val="537"/>
</p:tagLst>
</file>

<file path=ppt/tags/tag151.xml><?xml version="1.0" encoding="utf-8"?>
<p:tagLst xmlns:p="http://schemas.openxmlformats.org/presentationml/2006/main">
  <p:tag name="AS_UNIQUEID" val="538"/>
</p:tagLst>
</file>

<file path=ppt/tags/tag152.xml><?xml version="1.0" encoding="utf-8"?>
<p:tagLst xmlns:p="http://schemas.openxmlformats.org/presentationml/2006/main">
  <p:tag name="AS_UNIQUEID" val="3877"/>
</p:tagLst>
</file>

<file path=ppt/tags/tag153.xml><?xml version="1.0" encoding="utf-8"?>
<p:tagLst xmlns:p="http://schemas.openxmlformats.org/presentationml/2006/main">
  <p:tag name="AS_UNIQUEID" val="3878"/>
</p:tagLst>
</file>

<file path=ppt/tags/tag154.xml><?xml version="1.0" encoding="utf-8"?>
<p:tagLst xmlns:p="http://schemas.openxmlformats.org/presentationml/2006/main">
  <p:tag name="AS_UNIQUEID" val="3879"/>
</p:tagLst>
</file>

<file path=ppt/tags/tag155.xml><?xml version="1.0" encoding="utf-8"?>
<p:tagLst xmlns:p="http://schemas.openxmlformats.org/presentationml/2006/main">
  <p:tag name="AS_UNIQUEID" val="3880"/>
</p:tagLst>
</file>

<file path=ppt/tags/tag156.xml><?xml version="1.0" encoding="utf-8"?>
<p:tagLst xmlns:p="http://schemas.openxmlformats.org/presentationml/2006/main">
  <p:tag name="AS_UNIQUEID" val="3881"/>
</p:tagLst>
</file>

<file path=ppt/tags/tag157.xml><?xml version="1.0" encoding="utf-8"?>
<p:tagLst xmlns:p="http://schemas.openxmlformats.org/presentationml/2006/main">
  <p:tag name="AS_UNIQUEID" val="3882"/>
</p:tagLst>
</file>

<file path=ppt/tags/tag158.xml><?xml version="1.0" encoding="utf-8"?>
<p:tagLst xmlns:p="http://schemas.openxmlformats.org/presentationml/2006/main">
  <p:tag name="AS_UNIQUEID" val="3883"/>
</p:tagLst>
</file>

<file path=ppt/tags/tag159.xml><?xml version="1.0" encoding="utf-8"?>
<p:tagLst xmlns:p="http://schemas.openxmlformats.org/presentationml/2006/main">
  <p:tag name="AS_UNIQUEID" val="100"/>
</p:tagLst>
</file>

<file path=ppt/tags/tag16.xml><?xml version="1.0" encoding="utf-8"?>
<p:tagLst xmlns:p="http://schemas.openxmlformats.org/presentationml/2006/main">
  <p:tag name="AS_UNIQUEID" val="5438"/>
</p:tagLst>
</file>

<file path=ppt/tags/tag160.xml><?xml version="1.0" encoding="utf-8"?>
<p:tagLst xmlns:p="http://schemas.openxmlformats.org/presentationml/2006/main">
  <p:tag name="AS_UNIQUEID" val="101"/>
</p:tagLst>
</file>

<file path=ppt/tags/tag161.xml><?xml version="1.0" encoding="utf-8"?>
<p:tagLst xmlns:p="http://schemas.openxmlformats.org/presentationml/2006/main">
  <p:tag name="AS_UNIQUEID" val="102"/>
</p:tagLst>
</file>

<file path=ppt/tags/tag162.xml><?xml version="1.0" encoding="utf-8"?>
<p:tagLst xmlns:p="http://schemas.openxmlformats.org/presentationml/2006/main">
  <p:tag name="AS_UNIQUEID" val="103"/>
</p:tagLst>
</file>

<file path=ppt/tags/tag163.xml><?xml version="1.0" encoding="utf-8"?>
<p:tagLst xmlns:p="http://schemas.openxmlformats.org/presentationml/2006/main">
  <p:tag name="AS_UNIQUEID" val="104"/>
</p:tagLst>
</file>

<file path=ppt/tags/tag164.xml><?xml version="1.0" encoding="utf-8"?>
<p:tagLst xmlns:p="http://schemas.openxmlformats.org/presentationml/2006/main">
  <p:tag name="AS_UNIQUEID" val="5584"/>
</p:tagLst>
</file>

<file path=ppt/tags/tag165.xml><?xml version="1.0" encoding="utf-8"?>
<p:tagLst xmlns:p="http://schemas.openxmlformats.org/presentationml/2006/main">
  <p:tag name="AS_UNIQUEID" val="5585"/>
</p:tagLst>
</file>

<file path=ppt/tags/tag166.xml><?xml version="1.0" encoding="utf-8"?>
<p:tagLst xmlns:p="http://schemas.openxmlformats.org/presentationml/2006/main">
  <p:tag name="AS_UNIQUEID" val="5586"/>
</p:tagLst>
</file>

<file path=ppt/tags/tag167.xml><?xml version="1.0" encoding="utf-8"?>
<p:tagLst xmlns:p="http://schemas.openxmlformats.org/presentationml/2006/main">
  <p:tag name="AS_UNIQUEID" val="5587"/>
</p:tagLst>
</file>

<file path=ppt/tags/tag168.xml><?xml version="1.0" encoding="utf-8"?>
<p:tagLst xmlns:p="http://schemas.openxmlformats.org/presentationml/2006/main">
  <p:tag name="AS_UNIQUEID" val="3837"/>
</p:tagLst>
</file>

<file path=ppt/tags/tag169.xml><?xml version="1.0" encoding="utf-8"?>
<p:tagLst xmlns:p="http://schemas.openxmlformats.org/presentationml/2006/main">
  <p:tag name="AS_UNIQUEID" val="3838"/>
</p:tagLst>
</file>

<file path=ppt/tags/tag17.xml><?xml version="1.0" encoding="utf-8"?>
<p:tagLst xmlns:p="http://schemas.openxmlformats.org/presentationml/2006/main">
  <p:tag name="AS_UNIQUEID" val="5439"/>
</p:tagLst>
</file>

<file path=ppt/tags/tag170.xml><?xml version="1.0" encoding="utf-8"?>
<p:tagLst xmlns:p="http://schemas.openxmlformats.org/presentationml/2006/main">
  <p:tag name="AS_UNIQUEID" val="3839"/>
</p:tagLst>
</file>

<file path=ppt/tags/tag171.xml><?xml version="1.0" encoding="utf-8"?>
<p:tagLst xmlns:p="http://schemas.openxmlformats.org/presentationml/2006/main">
  <p:tag name="AS_UNIQUEID" val="3840"/>
</p:tagLst>
</file>

<file path=ppt/tags/tag172.xml><?xml version="1.0" encoding="utf-8"?>
<p:tagLst xmlns:p="http://schemas.openxmlformats.org/presentationml/2006/main">
  <p:tag name="AS_UNIQUEID" val="3841"/>
</p:tagLst>
</file>

<file path=ppt/tags/tag173.xml><?xml version="1.0" encoding="utf-8"?>
<p:tagLst xmlns:p="http://schemas.openxmlformats.org/presentationml/2006/main">
  <p:tag name="AS_UNIQUEID" val="3842"/>
</p:tagLst>
</file>

<file path=ppt/tags/tag174.xml><?xml version="1.0" encoding="utf-8"?>
<p:tagLst xmlns:p="http://schemas.openxmlformats.org/presentationml/2006/main">
  <p:tag name="AS_UNIQUEID" val="3843"/>
</p:tagLst>
</file>

<file path=ppt/tags/tag175.xml><?xml version="1.0" encoding="utf-8"?>
<p:tagLst xmlns:p="http://schemas.openxmlformats.org/presentationml/2006/main">
  <p:tag name="AS_UNIQUEID" val="3844"/>
</p:tagLst>
</file>

<file path=ppt/tags/tag176.xml><?xml version="1.0" encoding="utf-8"?>
<p:tagLst xmlns:p="http://schemas.openxmlformats.org/presentationml/2006/main">
  <p:tag name="AS_UNIQUEID" val="3845"/>
</p:tagLst>
</file>

<file path=ppt/tags/tag177.xml><?xml version="1.0" encoding="utf-8"?>
<p:tagLst xmlns:p="http://schemas.openxmlformats.org/presentationml/2006/main">
  <p:tag name="AS_UNIQUEID" val="3846"/>
</p:tagLst>
</file>

<file path=ppt/tags/tag178.xml><?xml version="1.0" encoding="utf-8"?>
<p:tagLst xmlns:p="http://schemas.openxmlformats.org/presentationml/2006/main">
  <p:tag name="AS_UNIQUEID" val="3847"/>
</p:tagLst>
</file>

<file path=ppt/tags/tag179.xml><?xml version="1.0" encoding="utf-8"?>
<p:tagLst xmlns:p="http://schemas.openxmlformats.org/presentationml/2006/main">
  <p:tag name="AS_UNIQUEID" val="3848"/>
</p:tagLst>
</file>

<file path=ppt/tags/tag18.xml><?xml version="1.0" encoding="utf-8"?>
<p:tagLst xmlns:p="http://schemas.openxmlformats.org/presentationml/2006/main">
  <p:tag name="AS_UNIQUEID" val="5440"/>
</p:tagLst>
</file>

<file path=ppt/tags/tag180.xml><?xml version="1.0" encoding="utf-8"?>
<p:tagLst xmlns:p="http://schemas.openxmlformats.org/presentationml/2006/main">
  <p:tag name="AS_UNIQUEID" val="3849"/>
</p:tagLst>
</file>

<file path=ppt/tags/tag181.xml><?xml version="1.0" encoding="utf-8"?>
<p:tagLst xmlns:p="http://schemas.openxmlformats.org/presentationml/2006/main">
  <p:tag name="AS_UNIQUEID" val="3850"/>
</p:tagLst>
</file>

<file path=ppt/tags/tag182.xml><?xml version="1.0" encoding="utf-8"?>
<p:tagLst xmlns:p="http://schemas.openxmlformats.org/presentationml/2006/main">
  <p:tag name="AS_UNIQUEID" val="3851"/>
</p:tagLst>
</file>

<file path=ppt/tags/tag183.xml><?xml version="1.0" encoding="utf-8"?>
<p:tagLst xmlns:p="http://schemas.openxmlformats.org/presentationml/2006/main">
  <p:tag name="AS_UNIQUEID" val="3852"/>
</p:tagLst>
</file>

<file path=ppt/tags/tag184.xml><?xml version="1.0" encoding="utf-8"?>
<p:tagLst xmlns:p="http://schemas.openxmlformats.org/presentationml/2006/main">
  <p:tag name="AS_UNIQUEID" val="3853"/>
</p:tagLst>
</file>

<file path=ppt/tags/tag185.xml><?xml version="1.0" encoding="utf-8"?>
<p:tagLst xmlns:p="http://schemas.openxmlformats.org/presentationml/2006/main">
  <p:tag name="AS_UNIQUEID" val="3854"/>
</p:tagLst>
</file>

<file path=ppt/tags/tag186.xml><?xml version="1.0" encoding="utf-8"?>
<p:tagLst xmlns:p="http://schemas.openxmlformats.org/presentationml/2006/main">
  <p:tag name="AS_UNIQUEID" val="3855"/>
</p:tagLst>
</file>

<file path=ppt/tags/tag187.xml><?xml version="1.0" encoding="utf-8"?>
<p:tagLst xmlns:p="http://schemas.openxmlformats.org/presentationml/2006/main">
  <p:tag name="AS_UNIQUEID" val="3856"/>
</p:tagLst>
</file>

<file path=ppt/tags/tag188.xml><?xml version="1.0" encoding="utf-8"?>
<p:tagLst xmlns:p="http://schemas.openxmlformats.org/presentationml/2006/main">
  <p:tag name="AS_UNIQUEID" val="3857"/>
</p:tagLst>
</file>

<file path=ppt/tags/tag189.xml><?xml version="1.0" encoding="utf-8"?>
<p:tagLst xmlns:p="http://schemas.openxmlformats.org/presentationml/2006/main">
  <p:tag name="AS_UNIQUEID" val="3858"/>
</p:tagLst>
</file>

<file path=ppt/tags/tag19.xml><?xml version="1.0" encoding="utf-8"?>
<p:tagLst xmlns:p="http://schemas.openxmlformats.org/presentationml/2006/main">
  <p:tag name="AS_UNIQUEID" val="5441"/>
</p:tagLst>
</file>

<file path=ppt/tags/tag190.xml><?xml version="1.0" encoding="utf-8"?>
<p:tagLst xmlns:p="http://schemas.openxmlformats.org/presentationml/2006/main">
  <p:tag name="AS_UNIQUEID" val="3859"/>
</p:tagLst>
</file>

<file path=ppt/tags/tag191.xml><?xml version="1.0" encoding="utf-8"?>
<p:tagLst xmlns:p="http://schemas.openxmlformats.org/presentationml/2006/main">
  <p:tag name="AS_UNIQUEID" val="3860"/>
</p:tagLst>
</file>

<file path=ppt/tags/tag192.xml><?xml version="1.0" encoding="utf-8"?>
<p:tagLst xmlns:p="http://schemas.openxmlformats.org/presentationml/2006/main">
  <p:tag name="AS_UNIQUEID" val="3861"/>
</p:tagLst>
</file>

<file path=ppt/tags/tag193.xml><?xml version="1.0" encoding="utf-8"?>
<p:tagLst xmlns:p="http://schemas.openxmlformats.org/presentationml/2006/main">
  <p:tag name="AS_UNIQUEID" val="3862"/>
</p:tagLst>
</file>

<file path=ppt/tags/tag194.xml><?xml version="1.0" encoding="utf-8"?>
<p:tagLst xmlns:p="http://schemas.openxmlformats.org/presentationml/2006/main">
  <p:tag name="AS_UNIQUEID" val="3863"/>
</p:tagLst>
</file>

<file path=ppt/tags/tag195.xml><?xml version="1.0" encoding="utf-8"?>
<p:tagLst xmlns:p="http://schemas.openxmlformats.org/presentationml/2006/main">
  <p:tag name="AS_UNIQUEID" val="3864"/>
</p:tagLst>
</file>

<file path=ppt/tags/tag196.xml><?xml version="1.0" encoding="utf-8"?>
<p:tagLst xmlns:p="http://schemas.openxmlformats.org/presentationml/2006/main">
  <p:tag name="AS_UNIQUEID" val="3865"/>
</p:tagLst>
</file>

<file path=ppt/tags/tag197.xml><?xml version="1.0" encoding="utf-8"?>
<p:tagLst xmlns:p="http://schemas.openxmlformats.org/presentationml/2006/main">
  <p:tag name="AS_UNIQUEID" val="3866"/>
</p:tagLst>
</file>

<file path=ppt/tags/tag198.xml><?xml version="1.0" encoding="utf-8"?>
<p:tagLst xmlns:p="http://schemas.openxmlformats.org/presentationml/2006/main">
  <p:tag name="AS_UNIQUEID" val="728"/>
</p:tagLst>
</file>

<file path=ppt/tags/tag199.xml><?xml version="1.0" encoding="utf-8"?>
<p:tagLst xmlns:p="http://schemas.openxmlformats.org/presentationml/2006/main">
  <p:tag name="AS_UNIQUEID" val="729"/>
</p:tagLst>
</file>

<file path=ppt/tags/tag2.xml><?xml version="1.0" encoding="utf-8"?>
<p:tagLst xmlns:p="http://schemas.openxmlformats.org/presentationml/2006/main">
  <p:tag name="AS_UNIQUEID" val="5423"/>
</p:tagLst>
</file>

<file path=ppt/tags/tag20.xml><?xml version="1.0" encoding="utf-8"?>
<p:tagLst xmlns:p="http://schemas.openxmlformats.org/presentationml/2006/main">
  <p:tag name="AS_UNIQUEID" val="5442"/>
</p:tagLst>
</file>

<file path=ppt/tags/tag200.xml><?xml version="1.0" encoding="utf-8"?>
<p:tagLst xmlns:p="http://schemas.openxmlformats.org/presentationml/2006/main">
  <p:tag name="AS_UNIQUEID" val="730"/>
</p:tagLst>
</file>

<file path=ppt/tags/tag201.xml><?xml version="1.0" encoding="utf-8"?>
<p:tagLst xmlns:p="http://schemas.openxmlformats.org/presentationml/2006/main">
  <p:tag name="AS_UNIQUEID" val="731"/>
</p:tagLst>
</file>

<file path=ppt/tags/tag202.xml><?xml version="1.0" encoding="utf-8"?>
<p:tagLst xmlns:p="http://schemas.openxmlformats.org/presentationml/2006/main">
  <p:tag name="AS_UNIQUEID" val="732"/>
</p:tagLst>
</file>

<file path=ppt/tags/tag203.xml><?xml version="1.0" encoding="utf-8"?>
<p:tagLst xmlns:p="http://schemas.openxmlformats.org/presentationml/2006/main">
  <p:tag name="AS_UNIQUEID" val="733"/>
</p:tagLst>
</file>

<file path=ppt/tags/tag204.xml><?xml version="1.0" encoding="utf-8"?>
<p:tagLst xmlns:p="http://schemas.openxmlformats.org/presentationml/2006/main">
  <p:tag name="AS_UNIQUEID" val="734"/>
</p:tagLst>
</file>

<file path=ppt/tags/tag205.xml><?xml version="1.0" encoding="utf-8"?>
<p:tagLst xmlns:p="http://schemas.openxmlformats.org/presentationml/2006/main">
  <p:tag name="AS_UNIQUEID" val="735"/>
</p:tagLst>
</file>

<file path=ppt/tags/tag206.xml><?xml version="1.0" encoding="utf-8"?>
<p:tagLst xmlns:p="http://schemas.openxmlformats.org/presentationml/2006/main">
  <p:tag name="AS_UNIQUEID" val="736"/>
</p:tagLst>
</file>

<file path=ppt/tags/tag207.xml><?xml version="1.0" encoding="utf-8"?>
<p:tagLst xmlns:p="http://schemas.openxmlformats.org/presentationml/2006/main">
  <p:tag name="AS_UNIQUEID" val="737"/>
</p:tagLst>
</file>

<file path=ppt/tags/tag208.xml><?xml version="1.0" encoding="utf-8"?>
<p:tagLst xmlns:p="http://schemas.openxmlformats.org/presentationml/2006/main">
  <p:tag name="AS_UNIQUEID" val="738"/>
</p:tagLst>
</file>

<file path=ppt/tags/tag209.xml><?xml version="1.0" encoding="utf-8"?>
<p:tagLst xmlns:p="http://schemas.openxmlformats.org/presentationml/2006/main">
  <p:tag name="AS_UNIQUEID" val="739"/>
</p:tagLst>
</file>

<file path=ppt/tags/tag21.xml><?xml version="1.0" encoding="utf-8"?>
<p:tagLst xmlns:p="http://schemas.openxmlformats.org/presentationml/2006/main">
  <p:tag name="AS_UNIQUEID" val="5443"/>
</p:tagLst>
</file>

<file path=ppt/tags/tag210.xml><?xml version="1.0" encoding="utf-8"?>
<p:tagLst xmlns:p="http://schemas.openxmlformats.org/presentationml/2006/main">
  <p:tag name="AS_UNIQUEID" val="740"/>
</p:tagLst>
</file>

<file path=ppt/tags/tag211.xml><?xml version="1.0" encoding="utf-8"?>
<p:tagLst xmlns:p="http://schemas.openxmlformats.org/presentationml/2006/main">
  <p:tag name="AS_UNIQUEID" val="741"/>
</p:tagLst>
</file>

<file path=ppt/tags/tag212.xml><?xml version="1.0" encoding="utf-8"?>
<p:tagLst xmlns:p="http://schemas.openxmlformats.org/presentationml/2006/main">
  <p:tag name="AS_UNIQUEID" val="742"/>
</p:tagLst>
</file>

<file path=ppt/tags/tag213.xml><?xml version="1.0" encoding="utf-8"?>
<p:tagLst xmlns:p="http://schemas.openxmlformats.org/presentationml/2006/main">
  <p:tag name="AS_UNIQUEID" val="743"/>
</p:tagLst>
</file>

<file path=ppt/tags/tag214.xml><?xml version="1.0" encoding="utf-8"?>
<p:tagLst xmlns:p="http://schemas.openxmlformats.org/presentationml/2006/main">
  <p:tag name="AS_UNIQUEID" val="744"/>
</p:tagLst>
</file>

<file path=ppt/tags/tag215.xml><?xml version="1.0" encoding="utf-8"?>
<p:tagLst xmlns:p="http://schemas.openxmlformats.org/presentationml/2006/main">
  <p:tag name="AS_UNIQUEID" val="745"/>
</p:tagLst>
</file>

<file path=ppt/tags/tag216.xml><?xml version="1.0" encoding="utf-8"?>
<p:tagLst xmlns:p="http://schemas.openxmlformats.org/presentationml/2006/main">
  <p:tag name="AS_UNIQUEID" val="746"/>
</p:tagLst>
</file>

<file path=ppt/tags/tag217.xml><?xml version="1.0" encoding="utf-8"?>
<p:tagLst xmlns:p="http://schemas.openxmlformats.org/presentationml/2006/main">
  <p:tag name="AS_UNIQUEID" val="747"/>
</p:tagLst>
</file>

<file path=ppt/tags/tag218.xml><?xml version="1.0" encoding="utf-8"?>
<p:tagLst xmlns:p="http://schemas.openxmlformats.org/presentationml/2006/main">
  <p:tag name="AS_UNIQUEID" val="748"/>
</p:tagLst>
</file>

<file path=ppt/tags/tag219.xml><?xml version="1.0" encoding="utf-8"?>
<p:tagLst xmlns:p="http://schemas.openxmlformats.org/presentationml/2006/main">
  <p:tag name="AS_UNIQUEID" val="749"/>
</p:tagLst>
</file>

<file path=ppt/tags/tag22.xml><?xml version="1.0" encoding="utf-8"?>
<p:tagLst xmlns:p="http://schemas.openxmlformats.org/presentationml/2006/main">
  <p:tag name="AS_UNIQUEID" val="5444"/>
</p:tagLst>
</file>

<file path=ppt/tags/tag220.xml><?xml version="1.0" encoding="utf-8"?>
<p:tagLst xmlns:p="http://schemas.openxmlformats.org/presentationml/2006/main">
  <p:tag name="AS_UNIQUEID" val="750"/>
</p:tagLst>
</file>

<file path=ppt/tags/tag221.xml><?xml version="1.0" encoding="utf-8"?>
<p:tagLst xmlns:p="http://schemas.openxmlformats.org/presentationml/2006/main">
  <p:tag name="AS_UNIQUEID" val="751"/>
</p:tagLst>
</file>

<file path=ppt/tags/tag222.xml><?xml version="1.0" encoding="utf-8"?>
<p:tagLst xmlns:p="http://schemas.openxmlformats.org/presentationml/2006/main">
  <p:tag name="AS_UNIQUEID" val="752"/>
</p:tagLst>
</file>

<file path=ppt/tags/tag223.xml><?xml version="1.0" encoding="utf-8"?>
<p:tagLst xmlns:p="http://schemas.openxmlformats.org/presentationml/2006/main">
  <p:tag name="AS_UNIQUEID" val="753"/>
</p:tagLst>
</file>

<file path=ppt/tags/tag224.xml><?xml version="1.0" encoding="utf-8"?>
<p:tagLst xmlns:p="http://schemas.openxmlformats.org/presentationml/2006/main">
  <p:tag name="AS_UNIQUEID" val="754"/>
</p:tagLst>
</file>

<file path=ppt/tags/tag225.xml><?xml version="1.0" encoding="utf-8"?>
<p:tagLst xmlns:p="http://schemas.openxmlformats.org/presentationml/2006/main">
  <p:tag name="AS_UNIQUEID" val="755"/>
</p:tagLst>
</file>

<file path=ppt/tags/tag226.xml><?xml version="1.0" encoding="utf-8"?>
<p:tagLst xmlns:p="http://schemas.openxmlformats.org/presentationml/2006/main">
  <p:tag name="AS_UNIQUEID" val="756"/>
</p:tagLst>
</file>

<file path=ppt/tags/tag227.xml><?xml version="1.0" encoding="utf-8"?>
<p:tagLst xmlns:p="http://schemas.openxmlformats.org/presentationml/2006/main">
  <p:tag name="AS_UNIQUEID" val="757"/>
</p:tagLst>
</file>

<file path=ppt/tags/tag228.xml><?xml version="1.0" encoding="utf-8"?>
<p:tagLst xmlns:p="http://schemas.openxmlformats.org/presentationml/2006/main">
  <p:tag name="AS_UNIQUEID" val="758"/>
</p:tagLst>
</file>

<file path=ppt/tags/tag229.xml><?xml version="1.0" encoding="utf-8"?>
<p:tagLst xmlns:p="http://schemas.openxmlformats.org/presentationml/2006/main">
  <p:tag name="AS_UNIQUEID" val="759"/>
</p:tagLst>
</file>

<file path=ppt/tags/tag23.xml><?xml version="1.0" encoding="utf-8"?>
<p:tagLst xmlns:p="http://schemas.openxmlformats.org/presentationml/2006/main">
  <p:tag name="AS_UNIQUEID" val="5445"/>
</p:tagLst>
</file>

<file path=ppt/tags/tag230.xml><?xml version="1.0" encoding="utf-8"?>
<p:tagLst xmlns:p="http://schemas.openxmlformats.org/presentationml/2006/main">
  <p:tag name="AS_UNIQUEID" val="760"/>
</p:tagLst>
</file>

<file path=ppt/tags/tag231.xml><?xml version="1.0" encoding="utf-8"?>
<p:tagLst xmlns:p="http://schemas.openxmlformats.org/presentationml/2006/main">
  <p:tag name="AS_UNIQUEID" val="761"/>
</p:tagLst>
</file>

<file path=ppt/tags/tag232.xml><?xml version="1.0" encoding="utf-8"?>
<p:tagLst xmlns:p="http://schemas.openxmlformats.org/presentationml/2006/main">
  <p:tag name="AS_UNIQUEID" val="762"/>
</p:tagLst>
</file>

<file path=ppt/tags/tag233.xml><?xml version="1.0" encoding="utf-8"?>
<p:tagLst xmlns:p="http://schemas.openxmlformats.org/presentationml/2006/main">
  <p:tag name="AS_UNIQUEID" val="4789"/>
</p:tagLst>
</file>

<file path=ppt/tags/tag234.xml><?xml version="1.0" encoding="utf-8"?>
<p:tagLst xmlns:p="http://schemas.openxmlformats.org/presentationml/2006/main">
  <p:tag name="AS_UNIQUEID" val="4790"/>
</p:tagLst>
</file>

<file path=ppt/tags/tag235.xml><?xml version="1.0" encoding="utf-8"?>
<p:tagLst xmlns:p="http://schemas.openxmlformats.org/presentationml/2006/main">
  <p:tag name="AS_UNIQUEID" val="4791"/>
</p:tagLst>
</file>

<file path=ppt/tags/tag236.xml><?xml version="1.0" encoding="utf-8"?>
<p:tagLst xmlns:p="http://schemas.openxmlformats.org/presentationml/2006/main">
  <p:tag name="AS_UNIQUEID" val="4792"/>
  <p:tag name="MH" val="20160202082519"/>
  <p:tag name="MH_LIBRARY" val="GRAPHIC"/>
  <p:tag name="MH_ORDER" val="4"/>
  <p:tag name="MH_TYPE" val="Other"/>
</p:tagLst>
</file>

<file path=ppt/tags/tag237.xml><?xml version="1.0" encoding="utf-8"?>
<p:tagLst xmlns:p="http://schemas.openxmlformats.org/presentationml/2006/main">
  <p:tag name="AS_UNIQUEID" val="4793"/>
  <p:tag name="MH" val="20160202082519"/>
  <p:tag name="MH_LIBRARY" val="GRAPHIC"/>
  <p:tag name="MH_ORDER" val="4"/>
  <p:tag name="MH_TYPE" val="Other"/>
</p:tagLst>
</file>

<file path=ppt/tags/tag238.xml><?xml version="1.0" encoding="utf-8"?>
<p:tagLst xmlns:p="http://schemas.openxmlformats.org/presentationml/2006/main">
  <p:tag name="AS_UNIQUEID" val="4794"/>
</p:tagLst>
</file>

<file path=ppt/tags/tag239.xml><?xml version="1.0" encoding="utf-8"?>
<p:tagLst xmlns:p="http://schemas.openxmlformats.org/presentationml/2006/main">
  <p:tag name="AS_UNIQUEID" val="4795"/>
  <p:tag name="MH" val="20160202082519"/>
  <p:tag name="MH_LIBRARY" val="GRAPHIC"/>
  <p:tag name="MH_ORDER" val="4"/>
  <p:tag name="MH_TYPE" val="Other"/>
</p:tagLst>
</file>

<file path=ppt/tags/tag24.xml><?xml version="1.0" encoding="utf-8"?>
<p:tagLst xmlns:p="http://schemas.openxmlformats.org/presentationml/2006/main">
  <p:tag name="AS_UNIQUEID" val="5446"/>
</p:tagLst>
</file>

<file path=ppt/tags/tag240.xml><?xml version="1.0" encoding="utf-8"?>
<p:tagLst xmlns:p="http://schemas.openxmlformats.org/presentationml/2006/main">
  <p:tag name="AS_UNIQUEID" val="4796"/>
</p:tagLst>
</file>

<file path=ppt/tags/tag241.xml><?xml version="1.0" encoding="utf-8"?>
<p:tagLst xmlns:p="http://schemas.openxmlformats.org/presentationml/2006/main">
  <p:tag name="AS_UNIQUEID" val="4797"/>
</p:tagLst>
</file>

<file path=ppt/tags/tag242.xml><?xml version="1.0" encoding="utf-8"?>
<p:tagLst xmlns:p="http://schemas.openxmlformats.org/presentationml/2006/main">
  <p:tag name="AS_UNIQUEID" val="4798"/>
</p:tagLst>
</file>

<file path=ppt/tags/tag243.xml><?xml version="1.0" encoding="utf-8"?>
<p:tagLst xmlns:p="http://schemas.openxmlformats.org/presentationml/2006/main">
  <p:tag name="AS_UNIQUEID" val="5592"/>
</p:tagLst>
</file>

<file path=ppt/tags/tag244.xml><?xml version="1.0" encoding="utf-8"?>
<p:tagLst xmlns:p="http://schemas.openxmlformats.org/presentationml/2006/main">
  <p:tag name="AS_UNIQUEID" val="5593"/>
</p:tagLst>
</file>

<file path=ppt/tags/tag245.xml><?xml version="1.0" encoding="utf-8"?>
<p:tagLst xmlns:p="http://schemas.openxmlformats.org/presentationml/2006/main">
  <p:tag name="AS_UNIQUEID" val="5594"/>
</p:tagLst>
</file>

<file path=ppt/tags/tag246.xml><?xml version="1.0" encoding="utf-8"?>
<p:tagLst xmlns:p="http://schemas.openxmlformats.org/presentationml/2006/main">
  <p:tag name="AS_UNIQUEID" val="5595"/>
</p:tagLst>
</file>

<file path=ppt/tags/tag247.xml><?xml version="1.0" encoding="utf-8"?>
<p:tagLst xmlns:p="http://schemas.openxmlformats.org/presentationml/2006/main">
  <p:tag name="AS_UNIQUEID" val="5596"/>
  <p:tag name="PA" val="v5.2.4"/>
  <p:tag name="PAMAINTYPE" val="4"/>
  <p:tag name="PASUBTYPE" val="285"/>
  <p:tag name="PATYPE" val="176"/>
  <p:tag name="RESOURCELIB_SHAPETYPE" val="4"/>
  <p:tag name="RESOURCELIBID_SHAPE" val="56785"/>
</p:tagLst>
</file>

<file path=ppt/tags/tag248.xml><?xml version="1.0" encoding="utf-8"?>
<p:tagLst xmlns:p="http://schemas.openxmlformats.org/presentationml/2006/main">
  <p:tag name="AS_UNIQUEID" val="5597"/>
  <p:tag name="PA" val="v5.2.4"/>
</p:tagLst>
</file>

<file path=ppt/tags/tag249.xml><?xml version="1.0" encoding="utf-8"?>
<p:tagLst xmlns:p="http://schemas.openxmlformats.org/presentationml/2006/main">
  <p:tag name="AS_UNIQUEID" val="5598"/>
  <p:tag name="PA" val="v5.2.4"/>
</p:tagLst>
</file>

<file path=ppt/tags/tag25.xml><?xml version="1.0" encoding="utf-8"?>
<p:tagLst xmlns:p="http://schemas.openxmlformats.org/presentationml/2006/main">
  <p:tag name="AS_UNIQUEID" val="5447"/>
</p:tagLst>
</file>

<file path=ppt/tags/tag250.xml><?xml version="1.0" encoding="utf-8"?>
<p:tagLst xmlns:p="http://schemas.openxmlformats.org/presentationml/2006/main">
  <p:tag name="AS_UNIQUEID" val="5599"/>
  <p:tag name="PA" val="v5.2.4"/>
</p:tagLst>
</file>

<file path=ppt/tags/tag251.xml><?xml version="1.0" encoding="utf-8"?>
<p:tagLst xmlns:p="http://schemas.openxmlformats.org/presentationml/2006/main">
  <p:tag name="AS_UNIQUEID" val="5600"/>
  <p:tag name="PA" val="v5.2.4"/>
</p:tagLst>
</file>

<file path=ppt/tags/tag252.xml><?xml version="1.0" encoding="utf-8"?>
<p:tagLst xmlns:p="http://schemas.openxmlformats.org/presentationml/2006/main">
  <p:tag name="AS_UNIQUEID" val="5601"/>
  <p:tag name="PA" val="v5.2.4"/>
</p:tagLst>
</file>

<file path=ppt/tags/tag253.xml><?xml version="1.0" encoding="utf-8"?>
<p:tagLst xmlns:p="http://schemas.openxmlformats.org/presentationml/2006/main">
  <p:tag name="AS_UNIQUEID" val="5602"/>
  <p:tag name="PA" val="v5.2.4"/>
</p:tagLst>
</file>

<file path=ppt/tags/tag254.xml><?xml version="1.0" encoding="utf-8"?>
<p:tagLst xmlns:p="http://schemas.openxmlformats.org/presentationml/2006/main">
  <p:tag name="AS_UNIQUEID" val="5603"/>
  <p:tag name="PA" val="v5.2.4"/>
</p:tagLst>
</file>

<file path=ppt/tags/tag255.xml><?xml version="1.0" encoding="utf-8"?>
<p:tagLst xmlns:p="http://schemas.openxmlformats.org/presentationml/2006/main">
  <p:tag name="AS_UNIQUEID" val="5604"/>
  <p:tag name="PA" val="v5.2.4"/>
</p:tagLst>
</file>

<file path=ppt/tags/tag256.xml><?xml version="1.0" encoding="utf-8"?>
<p:tagLst xmlns:p="http://schemas.openxmlformats.org/presentationml/2006/main">
  <p:tag name="AS_UNIQUEID" val="5605"/>
  <p:tag name="PA" val="v5.2.4"/>
</p:tagLst>
</file>

<file path=ppt/tags/tag257.xml><?xml version="1.0" encoding="utf-8"?>
<p:tagLst xmlns:p="http://schemas.openxmlformats.org/presentationml/2006/main">
  <p:tag name="AS_UNIQUEID" val="5606"/>
  <p:tag name="PA" val="v5.2.4"/>
</p:tagLst>
</file>

<file path=ppt/tags/tag258.xml><?xml version="1.0" encoding="utf-8"?>
<p:tagLst xmlns:p="http://schemas.openxmlformats.org/presentationml/2006/main">
  <p:tag name="AS_UNIQUEID" val="5607"/>
  <p:tag name="PA" val="v5.2.4"/>
</p:tagLst>
</file>

<file path=ppt/tags/tag259.xml><?xml version="1.0" encoding="utf-8"?>
<p:tagLst xmlns:p="http://schemas.openxmlformats.org/presentationml/2006/main">
  <p:tag name="AS_UNIQUEID" val="5608"/>
  <p:tag name="PA" val="v5.2.4"/>
</p:tagLst>
</file>

<file path=ppt/tags/tag26.xml><?xml version="1.0" encoding="utf-8"?>
<p:tagLst xmlns:p="http://schemas.openxmlformats.org/presentationml/2006/main">
  <p:tag name="AS_UNIQUEID" val="5448"/>
</p:tagLst>
</file>

<file path=ppt/tags/tag260.xml><?xml version="1.0" encoding="utf-8"?>
<p:tagLst xmlns:p="http://schemas.openxmlformats.org/presentationml/2006/main">
  <p:tag name="AS_UNIQUEID" val="5609"/>
  <p:tag name="PA" val="v5.2.4"/>
</p:tagLst>
</file>

<file path=ppt/tags/tag261.xml><?xml version="1.0" encoding="utf-8"?>
<p:tagLst xmlns:p="http://schemas.openxmlformats.org/presentationml/2006/main">
  <p:tag name="AS_UNIQUEID" val="5610"/>
  <p:tag name="PA" val="v5.2.4"/>
</p:tagLst>
</file>

<file path=ppt/tags/tag262.xml><?xml version="1.0" encoding="utf-8"?>
<p:tagLst xmlns:p="http://schemas.openxmlformats.org/presentationml/2006/main">
  <p:tag name="AS_UNIQUEID" val="5611"/>
  <p:tag name="PA" val="v5.2.4"/>
</p:tagLst>
</file>

<file path=ppt/tags/tag263.xml><?xml version="1.0" encoding="utf-8"?>
<p:tagLst xmlns:p="http://schemas.openxmlformats.org/presentationml/2006/main">
  <p:tag name="AS_UNIQUEID" val="5612"/>
</p:tagLst>
</file>

<file path=ppt/tags/tag264.xml><?xml version="1.0" encoding="utf-8"?>
<p:tagLst xmlns:p="http://schemas.openxmlformats.org/presentationml/2006/main">
  <p:tag name="AS_UNIQUEID" val="5613"/>
</p:tagLst>
</file>

<file path=ppt/tags/tag265.xml><?xml version="1.0" encoding="utf-8"?>
<p:tagLst xmlns:p="http://schemas.openxmlformats.org/presentationml/2006/main">
  <p:tag name="AS_UNIQUEID" val="5412"/>
</p:tagLst>
</file>

<file path=ppt/tags/tag266.xml><?xml version="1.0" encoding="utf-8"?>
<p:tagLst xmlns:p="http://schemas.openxmlformats.org/presentationml/2006/main">
  <p:tag name="AS_UNIQUEID" val="5413"/>
</p:tagLst>
</file>

<file path=ppt/tags/tag267.xml><?xml version="1.0" encoding="utf-8"?>
<p:tagLst xmlns:p="http://schemas.openxmlformats.org/presentationml/2006/main">
  <p:tag name="AS_UNIQUEID" val="5414"/>
</p:tagLst>
</file>

<file path=ppt/tags/tag268.xml><?xml version="1.0" encoding="utf-8"?>
<p:tagLst xmlns:p="http://schemas.openxmlformats.org/presentationml/2006/main">
  <p:tag name="AS_UNIQUEID" val="5415"/>
</p:tagLst>
</file>

<file path=ppt/tags/tag269.xml><?xml version="1.0" encoding="utf-8"?>
<p:tagLst xmlns:p="http://schemas.openxmlformats.org/presentationml/2006/main">
  <p:tag name="AS_UNIQUEID" val="5416"/>
</p:tagLst>
</file>

<file path=ppt/tags/tag27.xml><?xml version="1.0" encoding="utf-8"?>
<p:tagLst xmlns:p="http://schemas.openxmlformats.org/presentationml/2006/main">
  <p:tag name="AS_UNIQUEID" val="5449"/>
  <p:tag name="KSO_WM_BEAUTIFY_FLAG" val=""/>
</p:tagLst>
</file>

<file path=ppt/tags/tag270.xml><?xml version="1.0" encoding="utf-8"?>
<p:tagLst xmlns:p="http://schemas.openxmlformats.org/presentationml/2006/main">
  <p:tag name="AS_UNIQUEID" val="5417"/>
</p:tagLst>
</file>

<file path=ppt/tags/tag271.xml><?xml version="1.0" encoding="utf-8"?>
<p:tagLst xmlns:p="http://schemas.openxmlformats.org/presentationml/2006/main">
  <p:tag name="AS_UNIQUEID" val="5418"/>
</p:tagLst>
</file>

<file path=ppt/tags/tag272.xml><?xml version="1.0" encoding="utf-8"?>
<p:tagLst xmlns:p="http://schemas.openxmlformats.org/presentationml/2006/main">
  <p:tag name="AS_UNIQUEID" val="5419"/>
</p:tagLst>
</file>

<file path=ppt/tags/tag273.xml><?xml version="1.0" encoding="utf-8"?>
<p:tagLst xmlns:p="http://schemas.openxmlformats.org/presentationml/2006/main">
  <p:tag name="AS_UNIQUEID" val="5420"/>
</p:tagLst>
</file>

<file path=ppt/tags/tag274.xml><?xml version="1.0" encoding="utf-8"?>
<p:tagLst xmlns:p="http://schemas.openxmlformats.org/presentationml/2006/main">
  <p:tag name="AS_UNIQUEID" val="5616"/>
</p:tagLst>
</file>

<file path=ppt/tags/tag275.xml><?xml version="1.0" encoding="utf-8"?>
<p:tagLst xmlns:p="http://schemas.openxmlformats.org/presentationml/2006/main">
  <p:tag name="AS_UNIQUEID" val="5617"/>
</p:tagLst>
</file>

<file path=ppt/tags/tag276.xml><?xml version="1.0" encoding="utf-8"?>
<p:tagLst xmlns:p="http://schemas.openxmlformats.org/presentationml/2006/main">
  <p:tag name="AS_UNIQUEID" val="5618"/>
</p:tagLst>
</file>

<file path=ppt/tags/tag277.xml><?xml version="1.0" encoding="utf-8"?>
<p:tagLst xmlns:p="http://schemas.openxmlformats.org/presentationml/2006/main">
  <p:tag name="AS_UNIQUEID" val="5619"/>
</p:tagLst>
</file>

<file path=ppt/tags/tag278.xml><?xml version="1.0" encoding="utf-8"?>
<p:tagLst xmlns:p="http://schemas.openxmlformats.org/presentationml/2006/main">
  <p:tag name="AS_UNIQUEID" val="5620"/>
</p:tagLst>
</file>

<file path=ppt/tags/tag279.xml><?xml version="1.0" encoding="utf-8"?>
<p:tagLst xmlns:p="http://schemas.openxmlformats.org/presentationml/2006/main">
  <p:tag name="AS_UNIQUEID" val="5621"/>
</p:tagLst>
</file>

<file path=ppt/tags/tag28.xml><?xml version="1.0" encoding="utf-8"?>
<p:tagLst xmlns:p="http://schemas.openxmlformats.org/presentationml/2006/main">
  <p:tag name="AS_UNIQUEID" val="5450"/>
  <p:tag name="KSO_WM_BEAUTIFY_FLAG" val=""/>
</p:tagLst>
</file>

<file path=ppt/tags/tag280.xml><?xml version="1.0" encoding="utf-8"?>
<p:tagLst xmlns:p="http://schemas.openxmlformats.org/presentationml/2006/main">
  <p:tag name="AS_UNIQUEID" val="5622"/>
</p:tagLst>
</file>

<file path=ppt/tags/tag281.xml><?xml version="1.0" encoding="utf-8"?>
<p:tagLst xmlns:p="http://schemas.openxmlformats.org/presentationml/2006/main">
  <p:tag name="AS_UNIQUEID" val="5623"/>
</p:tagLst>
</file>

<file path=ppt/tags/tag282.xml><?xml version="1.0" encoding="utf-8"?>
<p:tagLst xmlns:p="http://schemas.openxmlformats.org/presentationml/2006/main">
  <p:tag name="AS_UNIQUEID" val="5624"/>
</p:tagLst>
</file>

<file path=ppt/tags/tag283.xml><?xml version="1.0" encoding="utf-8"?>
<p:tagLst xmlns:p="http://schemas.openxmlformats.org/presentationml/2006/main">
  <p:tag name="AS_UNIQUEID" val="5625"/>
</p:tagLst>
</file>

<file path=ppt/tags/tag284.xml><?xml version="1.0" encoding="utf-8"?>
<p:tagLst xmlns:p="http://schemas.openxmlformats.org/presentationml/2006/main">
  <p:tag name="AS_UNIQUEID" val="5626"/>
</p:tagLst>
</file>

<file path=ppt/tags/tag285.xml><?xml version="1.0" encoding="utf-8"?>
<p:tagLst xmlns:p="http://schemas.openxmlformats.org/presentationml/2006/main">
  <p:tag name="AS_UNIQUEID" val="5627"/>
</p:tagLst>
</file>

<file path=ppt/tags/tag286.xml><?xml version="1.0" encoding="utf-8"?>
<p:tagLst xmlns:p="http://schemas.openxmlformats.org/presentationml/2006/main">
  <p:tag name="AS_UNIQUEID" val="5628"/>
</p:tagLst>
</file>

<file path=ppt/tags/tag287.xml><?xml version="1.0" encoding="utf-8"?>
<p:tagLst xmlns:p="http://schemas.openxmlformats.org/presentationml/2006/main">
  <p:tag name="AS_UNIQUEID" val="5629"/>
</p:tagLst>
</file>

<file path=ppt/tags/tag288.xml><?xml version="1.0" encoding="utf-8"?>
<p:tagLst xmlns:p="http://schemas.openxmlformats.org/presentationml/2006/main">
  <p:tag name="AS_UNIQUEID" val="5630"/>
</p:tagLst>
</file>

<file path=ppt/tags/tag289.xml><?xml version="1.0" encoding="utf-8"?>
<p:tagLst xmlns:p="http://schemas.openxmlformats.org/presentationml/2006/main">
  <p:tag name="AS_UNIQUEID" val="5631"/>
</p:tagLst>
</file>

<file path=ppt/tags/tag29.xml><?xml version="1.0" encoding="utf-8"?>
<p:tagLst xmlns:p="http://schemas.openxmlformats.org/presentationml/2006/main">
  <p:tag name="AS_UNIQUEID" val="5451"/>
  <p:tag name="KSO_WM_BEAUTIFY_FLAG" val=""/>
</p:tagLst>
</file>

<file path=ppt/tags/tag290.xml><?xml version="1.0" encoding="utf-8"?>
<p:tagLst xmlns:p="http://schemas.openxmlformats.org/presentationml/2006/main">
  <p:tag name="AS_UNIQUEID" val="5632"/>
</p:tagLst>
</file>

<file path=ppt/tags/tag291.xml><?xml version="1.0" encoding="utf-8"?>
<p:tagLst xmlns:p="http://schemas.openxmlformats.org/presentationml/2006/main">
  <p:tag name="AS_UNIQUEID" val="5633"/>
</p:tagLst>
</file>

<file path=ppt/tags/tag292.xml><?xml version="1.0" encoding="utf-8"?>
<p:tagLst xmlns:p="http://schemas.openxmlformats.org/presentationml/2006/main">
  <p:tag name="AS_UNIQUEID" val="540"/>
</p:tagLst>
</file>

<file path=ppt/tags/tag293.xml><?xml version="1.0" encoding="utf-8"?>
<p:tagLst xmlns:p="http://schemas.openxmlformats.org/presentationml/2006/main">
  <p:tag name="AS_UNIQUEID" val="541"/>
</p:tagLst>
</file>

<file path=ppt/tags/tag294.xml><?xml version="1.0" encoding="utf-8"?>
<p:tagLst xmlns:p="http://schemas.openxmlformats.org/presentationml/2006/main">
  <p:tag name="AS_UNIQUEID" val="542"/>
</p:tagLst>
</file>

<file path=ppt/tags/tag295.xml><?xml version="1.0" encoding="utf-8"?>
<p:tagLst xmlns:p="http://schemas.openxmlformats.org/presentationml/2006/main">
  <p:tag name="AS_UNIQUEID" val="5637"/>
</p:tagLst>
</file>

<file path=ppt/tags/tag296.xml><?xml version="1.0" encoding="utf-8"?>
<p:tagLst xmlns:p="http://schemas.openxmlformats.org/presentationml/2006/main">
  <p:tag name="AS_UNIQUEID" val="5638"/>
</p:tagLst>
</file>

<file path=ppt/tags/tag297.xml><?xml version="1.0" encoding="utf-8"?>
<p:tagLst xmlns:p="http://schemas.openxmlformats.org/presentationml/2006/main">
  <p:tag name="AS_UNIQUEID" val="5639"/>
</p:tagLst>
</file>

<file path=ppt/tags/tag298.xml><?xml version="1.0" encoding="utf-8"?>
<p:tagLst xmlns:p="http://schemas.openxmlformats.org/presentationml/2006/main">
  <p:tag name="AS_UNIQUEID" val="5640"/>
</p:tagLst>
</file>

<file path=ppt/tags/tag299.xml><?xml version="1.0" encoding="utf-8"?>
<p:tagLst xmlns:p="http://schemas.openxmlformats.org/presentationml/2006/main">
  <p:tag name="AS_UNIQUEID" val="5641"/>
</p:tagLst>
</file>

<file path=ppt/tags/tag3.xml><?xml version="1.0" encoding="utf-8"?>
<p:tagLst xmlns:p="http://schemas.openxmlformats.org/presentationml/2006/main">
  <p:tag name="AS_UNIQUEID" val="5424"/>
</p:tagLst>
</file>

<file path=ppt/tags/tag30.xml><?xml version="1.0" encoding="utf-8"?>
<p:tagLst xmlns:p="http://schemas.openxmlformats.org/presentationml/2006/main">
  <p:tag name="AS_UNIQUEID" val="5453"/>
</p:tagLst>
</file>

<file path=ppt/tags/tag300.xml><?xml version="1.0" encoding="utf-8"?>
<p:tagLst xmlns:p="http://schemas.openxmlformats.org/presentationml/2006/main">
  <p:tag name="AS_UNIQUEID" val="1386"/>
</p:tagLst>
</file>

<file path=ppt/tags/tag301.xml><?xml version="1.0" encoding="utf-8"?>
<p:tagLst xmlns:p="http://schemas.openxmlformats.org/presentationml/2006/main">
  <p:tag name="AS_UNIQUEID" val="1387"/>
</p:tagLst>
</file>

<file path=ppt/tags/tag302.xml><?xml version="1.0" encoding="utf-8"?>
<p:tagLst xmlns:p="http://schemas.openxmlformats.org/presentationml/2006/main">
  <p:tag name="AS_UNIQUEID" val="1388"/>
</p:tagLst>
</file>

<file path=ppt/tags/tag303.xml><?xml version="1.0" encoding="utf-8"?>
<p:tagLst xmlns:p="http://schemas.openxmlformats.org/presentationml/2006/main">
  <p:tag name="AS_UNIQUEID" val="4968"/>
</p:tagLst>
</file>

<file path=ppt/tags/tag304.xml><?xml version="1.0" encoding="utf-8"?>
<p:tagLst xmlns:p="http://schemas.openxmlformats.org/presentationml/2006/main">
  <p:tag name="AS_UNIQUEID" val="4970"/>
</p:tagLst>
</file>

<file path=ppt/tags/tag305.xml><?xml version="1.0" encoding="utf-8"?>
<p:tagLst xmlns:p="http://schemas.openxmlformats.org/presentationml/2006/main">
  <p:tag name="AS_UNIQUEID" val="4971"/>
</p:tagLst>
</file>

<file path=ppt/tags/tag306.xml><?xml version="1.0" encoding="utf-8"?>
<p:tagLst xmlns:p="http://schemas.openxmlformats.org/presentationml/2006/main">
  <p:tag name="AS_UNIQUEID" val="4972"/>
</p:tagLst>
</file>

<file path=ppt/tags/tag307.xml><?xml version="1.0" encoding="utf-8"?>
<p:tagLst xmlns:p="http://schemas.openxmlformats.org/presentationml/2006/main">
  <p:tag name="AS_UNIQUEID" val="684"/>
</p:tagLst>
</file>

<file path=ppt/tags/tag308.xml><?xml version="1.0" encoding="utf-8"?>
<p:tagLst xmlns:p="http://schemas.openxmlformats.org/presentationml/2006/main">
  <p:tag name="AS_UNIQUEID" val="685"/>
</p:tagLst>
</file>

<file path=ppt/tags/tag309.xml><?xml version="1.0" encoding="utf-8"?>
<p:tagLst xmlns:p="http://schemas.openxmlformats.org/presentationml/2006/main">
  <p:tag name="AS_UNIQUEID" val="686"/>
</p:tagLst>
</file>

<file path=ppt/tags/tag31.xml><?xml version="1.0" encoding="utf-8"?>
<p:tagLst xmlns:p="http://schemas.openxmlformats.org/presentationml/2006/main">
  <p:tag name="AS_UNIQUEID" val="5454"/>
</p:tagLst>
</file>

<file path=ppt/tags/tag310.xml><?xml version="1.0" encoding="utf-8"?>
<p:tagLst xmlns:p="http://schemas.openxmlformats.org/presentationml/2006/main">
  <p:tag name="AS_UNIQUEID" val="687"/>
</p:tagLst>
</file>

<file path=ppt/tags/tag311.xml><?xml version="1.0" encoding="utf-8"?>
<p:tagLst xmlns:p="http://schemas.openxmlformats.org/presentationml/2006/main">
  <p:tag name="AS_UNIQUEID" val="688"/>
</p:tagLst>
</file>

<file path=ppt/tags/tag312.xml><?xml version="1.0" encoding="utf-8"?>
<p:tagLst xmlns:p="http://schemas.openxmlformats.org/presentationml/2006/main">
  <p:tag name="AS_UNIQUEID" val="689"/>
</p:tagLst>
</file>

<file path=ppt/tags/tag313.xml><?xml version="1.0" encoding="utf-8"?>
<p:tagLst xmlns:p="http://schemas.openxmlformats.org/presentationml/2006/main">
  <p:tag name="AS_UNIQUEID" val="4974"/>
</p:tagLst>
</file>

<file path=ppt/tags/tag314.xml><?xml version="1.0" encoding="utf-8"?>
<p:tagLst xmlns:p="http://schemas.openxmlformats.org/presentationml/2006/main">
  <p:tag name="AS_UNIQUEID" val="4975"/>
</p:tagLst>
</file>

<file path=ppt/tags/tag315.xml><?xml version="1.0" encoding="utf-8"?>
<p:tagLst xmlns:p="http://schemas.openxmlformats.org/presentationml/2006/main">
  <p:tag name="AS_UNIQUEID" val="4976"/>
</p:tagLst>
</file>

<file path=ppt/tags/tag316.xml><?xml version="1.0" encoding="utf-8"?>
<p:tagLst xmlns:p="http://schemas.openxmlformats.org/presentationml/2006/main">
  <p:tag name="AS_UNIQUEID" val="4978"/>
</p:tagLst>
</file>

<file path=ppt/tags/tag317.xml><?xml version="1.0" encoding="utf-8"?>
<p:tagLst xmlns:p="http://schemas.openxmlformats.org/presentationml/2006/main">
  <p:tag name="AS_UNIQUEID" val="4979"/>
</p:tagLst>
</file>

<file path=ppt/tags/tag318.xml><?xml version="1.0" encoding="utf-8"?>
<p:tagLst xmlns:p="http://schemas.openxmlformats.org/presentationml/2006/main">
  <p:tag name="AS_UNIQUEID" val="4980"/>
</p:tagLst>
</file>

<file path=ppt/tags/tag319.xml><?xml version="1.0" encoding="utf-8"?>
<p:tagLst xmlns:p="http://schemas.openxmlformats.org/presentationml/2006/main">
  <p:tag name="AS_UNIQUEID" val="375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ea82cae6-13be-453c-b45c-ffa9dfd3ba3c}"/>
</p:tagLst>
</file>

<file path=ppt/tags/tag32.xml><?xml version="1.0" encoding="utf-8"?>
<p:tagLst xmlns:p="http://schemas.openxmlformats.org/presentationml/2006/main">
  <p:tag name="AS_UNIQUEID" val="5455"/>
</p:tagLst>
</file>

<file path=ppt/tags/tag320.xml><?xml version="1.0" encoding="utf-8"?>
<p:tagLst xmlns:p="http://schemas.openxmlformats.org/presentationml/2006/main">
  <p:tag name="AS_UNIQUEID" val="375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740eb822-1135-41fa-bde5-4b364821ebbe}"/>
</p:tagLst>
</file>

<file path=ppt/tags/tag321.xml><?xml version="1.0" encoding="utf-8"?>
<p:tagLst xmlns:p="http://schemas.openxmlformats.org/presentationml/2006/main">
  <p:tag name="AS_UNIQUEID" val="375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ad1ba74c-8997-4de2-9e3f-382e4989855e}"/>
</p:tagLst>
</file>

<file path=ppt/tags/tag322.xml><?xml version="1.0" encoding="utf-8"?>
<p:tagLst xmlns:p="http://schemas.openxmlformats.org/presentationml/2006/main">
  <p:tag name="AS_UNIQUEID" val="375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2dbcdf7a-f106-42ec-8e57-65f7c599fb2a}"/>
</p:tagLst>
</file>

<file path=ppt/tags/tag323.xml><?xml version="1.0" encoding="utf-8"?>
<p:tagLst xmlns:p="http://schemas.openxmlformats.org/presentationml/2006/main">
  <p:tag name="AS_UNIQUEID" val="3759"/>
</p:tagLst>
</file>

<file path=ppt/tags/tag324.xml><?xml version="1.0" encoding="utf-8"?>
<p:tagLst xmlns:p="http://schemas.openxmlformats.org/presentationml/2006/main">
  <p:tag name="AS_UNIQUEID" val="376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5.xml><?xml version="1.0" encoding="utf-8"?>
<p:tagLst xmlns:p="http://schemas.openxmlformats.org/presentationml/2006/main">
  <p:tag name="AS_UNIQUEID" val="376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6.xml><?xml version="1.0" encoding="utf-8"?>
<p:tagLst xmlns:p="http://schemas.openxmlformats.org/presentationml/2006/main">
  <p:tag name="AS_UNIQUEID" val="376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7.xml><?xml version="1.0" encoding="utf-8"?>
<p:tagLst xmlns:p="http://schemas.openxmlformats.org/presentationml/2006/main">
  <p:tag name="AS_UNIQUEID" val="376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8.xml><?xml version="1.0" encoding="utf-8"?>
<p:tagLst xmlns:p="http://schemas.openxmlformats.org/presentationml/2006/main">
  <p:tag name="AS_UNIQUEID" val="3444"/>
  <p:tag name="KSO_WM_UNIT_PLACING_PICTURE_USER_VIEWPORT" val="{&quot;height&quot;:1133.8582677165355,&quot;width&quot;:5625.351181102362}"/>
</p:tagLst>
</file>

<file path=ppt/tags/tag329.xml><?xml version="1.0" encoding="utf-8"?>
<p:tagLst xmlns:p="http://schemas.openxmlformats.org/presentationml/2006/main">
  <p:tag name="AS_UNIQUEID" val="3767"/>
</p:tagLst>
</file>

<file path=ppt/tags/tag33.xml><?xml version="1.0" encoding="utf-8"?>
<p:tagLst xmlns:p="http://schemas.openxmlformats.org/presentationml/2006/main">
  <p:tag name="AS_UNIQUEID" val="5456"/>
</p:tagLst>
</file>

<file path=ppt/tags/tag330.xml><?xml version="1.0" encoding="utf-8"?>
<p:tagLst xmlns:p="http://schemas.openxmlformats.org/presentationml/2006/main">
  <p:tag name="AS_UNIQUEID" val="377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1.xml><?xml version="1.0" encoding="utf-8"?>
<p:tagLst xmlns:p="http://schemas.openxmlformats.org/presentationml/2006/main">
  <p:tag name="AS_UNIQUEID" val="377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2.xml><?xml version="1.0" encoding="utf-8"?>
<p:tagLst xmlns:p="http://schemas.openxmlformats.org/presentationml/2006/main">
  <p:tag name="AS_UNIQUEID" val="377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3.xml><?xml version="1.0" encoding="utf-8"?>
<p:tagLst xmlns:p="http://schemas.openxmlformats.org/presentationml/2006/main">
  <p:tag name="AS_UNIQUEID" val="377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4.xml><?xml version="1.0" encoding="utf-8"?>
<p:tagLst xmlns:p="http://schemas.openxmlformats.org/presentationml/2006/main">
  <p:tag name="AS_UNIQUEID" val="3486"/>
</p:tagLst>
</file>

<file path=ppt/tags/tag335.xml><?xml version="1.0" encoding="utf-8"?>
<p:tagLst xmlns:p="http://schemas.openxmlformats.org/presentationml/2006/main">
  <p:tag name="AS_UNIQUEID" val="3779"/>
</p:tagLst>
</file>

<file path=ppt/tags/tag336.xml><?xml version="1.0" encoding="utf-8"?>
<p:tagLst xmlns:p="http://schemas.openxmlformats.org/presentationml/2006/main">
  <p:tag name="AS_UNIQUEID" val="3769"/>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7.xml><?xml version="1.0" encoding="utf-8"?>
<p:tagLst xmlns:p="http://schemas.openxmlformats.org/presentationml/2006/main">
  <p:tag name="AS_UNIQUEID" val="3770"/>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8.xml><?xml version="1.0" encoding="utf-8"?>
<p:tagLst xmlns:p="http://schemas.openxmlformats.org/presentationml/2006/main">
  <p:tag name="AS_UNIQUEID" val="377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9.xml><?xml version="1.0" encoding="utf-8"?>
<p:tagLst xmlns:p="http://schemas.openxmlformats.org/presentationml/2006/main">
  <p:tag name="AS_UNIQUEID" val="377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4.xml><?xml version="1.0" encoding="utf-8"?>
<p:tagLst xmlns:p="http://schemas.openxmlformats.org/presentationml/2006/main">
  <p:tag name="AS_UNIQUEID" val="5457"/>
</p:tagLst>
</file>

<file path=ppt/tags/tag340.xml><?xml version="1.0" encoding="utf-8"?>
<p:tagLst xmlns:p="http://schemas.openxmlformats.org/presentationml/2006/main">
  <p:tag name="AS_UNIQUEID" val="3450"/>
</p:tagLst>
</file>

<file path=ppt/tags/tag341.xml><?xml version="1.0" encoding="utf-8"?>
<p:tagLst xmlns:p="http://schemas.openxmlformats.org/presentationml/2006/main">
  <p:tag name="AS_UNIQUEID" val="3773"/>
</p:tagLst>
</file>

<file path=ppt/tags/tag342.xml><?xml version="1.0" encoding="utf-8"?>
<p:tagLst xmlns:p="http://schemas.openxmlformats.org/presentationml/2006/main">
  <p:tag name="AS_UNIQUEID" val="5654"/>
</p:tagLst>
</file>

<file path=ppt/tags/tag343.xml><?xml version="1.0" encoding="utf-8"?>
<p:tagLst xmlns:p="http://schemas.openxmlformats.org/presentationml/2006/main">
  <p:tag name="AS_UNIQUEID" val="5655"/>
</p:tagLst>
</file>

<file path=ppt/tags/tag344.xml><?xml version="1.0" encoding="utf-8"?>
<p:tagLst xmlns:p="http://schemas.openxmlformats.org/presentationml/2006/main">
  <p:tag name="AS_UNIQUEID" val="5656"/>
</p:tagLst>
</file>

<file path=ppt/tags/tag345.xml><?xml version="1.0" encoding="utf-8"?>
<p:tagLst xmlns:p="http://schemas.openxmlformats.org/presentationml/2006/main">
  <p:tag name="AS_UNIQUEID" val="5657"/>
</p:tagLst>
</file>

<file path=ppt/tags/tag346.xml><?xml version="1.0" encoding="utf-8"?>
<p:tagLst xmlns:p="http://schemas.openxmlformats.org/presentationml/2006/main">
  <p:tag name="AS_UNIQUEID" val="5658"/>
</p:tagLst>
</file>

<file path=ppt/tags/tag347.xml><?xml version="1.0" encoding="utf-8"?>
<p:tagLst xmlns:p="http://schemas.openxmlformats.org/presentationml/2006/main">
  <p:tag name="AS_UNIQUEID" val="5659"/>
</p:tagLst>
</file>

<file path=ppt/tags/tag348.xml><?xml version="1.0" encoding="utf-8"?>
<p:tagLst xmlns:p="http://schemas.openxmlformats.org/presentationml/2006/main">
  <p:tag name="AS_UNIQUEID" val="5660"/>
</p:tagLst>
</file>

<file path=ppt/tags/tag349.xml><?xml version="1.0" encoding="utf-8"?>
<p:tagLst xmlns:p="http://schemas.openxmlformats.org/presentationml/2006/main">
  <p:tag name="AS_UNIQUEID" val="5661"/>
</p:tagLst>
</file>

<file path=ppt/tags/tag35.xml><?xml version="1.0" encoding="utf-8"?>
<p:tagLst xmlns:p="http://schemas.openxmlformats.org/presentationml/2006/main">
  <p:tag name="AS_UNIQUEID" val="5458"/>
</p:tagLst>
</file>

<file path=ppt/tags/tag350.xml><?xml version="1.0" encoding="utf-8"?>
<p:tagLst xmlns:p="http://schemas.openxmlformats.org/presentationml/2006/main">
  <p:tag name="AS_UNIQUEID" val="5662"/>
</p:tagLst>
</file>

<file path=ppt/tags/tag351.xml><?xml version="1.0" encoding="utf-8"?>
<p:tagLst xmlns:p="http://schemas.openxmlformats.org/presentationml/2006/main">
  <p:tag name="AS_UNIQUEID" val="5663"/>
</p:tagLst>
</file>

<file path=ppt/tags/tag352.xml><?xml version="1.0" encoding="utf-8"?>
<p:tagLst xmlns:p="http://schemas.openxmlformats.org/presentationml/2006/main">
  <p:tag name="AS_UNIQUEID" val="5664"/>
</p:tagLst>
</file>

<file path=ppt/tags/tag353.xml><?xml version="1.0" encoding="utf-8"?>
<p:tagLst xmlns:p="http://schemas.openxmlformats.org/presentationml/2006/main">
  <p:tag name="AS_UNIQUEID" val="5665"/>
</p:tagLst>
</file>

<file path=ppt/tags/tag354.xml><?xml version="1.0" encoding="utf-8"?>
<p:tagLst xmlns:p="http://schemas.openxmlformats.org/presentationml/2006/main">
  <p:tag name="AS_UNIQUEID" val="5666"/>
</p:tagLst>
</file>

<file path=ppt/tags/tag355.xml><?xml version="1.0" encoding="utf-8"?>
<p:tagLst xmlns:p="http://schemas.openxmlformats.org/presentationml/2006/main">
  <p:tag name="AS_UNIQUEID" val="5667"/>
</p:tagLst>
</file>

<file path=ppt/tags/tag356.xml><?xml version="1.0" encoding="utf-8"?>
<p:tagLst xmlns:p="http://schemas.openxmlformats.org/presentationml/2006/main">
  <p:tag name="AS_UNIQUEID" val="5669"/>
</p:tagLst>
</file>

<file path=ppt/tags/tag357.xml><?xml version="1.0" encoding="utf-8"?>
<p:tagLst xmlns:p="http://schemas.openxmlformats.org/presentationml/2006/main">
  <p:tag name="AS_UNIQUEID" val="5670"/>
</p:tagLst>
</file>

<file path=ppt/tags/tag358.xml><?xml version="1.0" encoding="utf-8"?>
<p:tagLst xmlns:p="http://schemas.openxmlformats.org/presentationml/2006/main">
  <p:tag name="AS_UNIQUEID" val="5671"/>
</p:tagLst>
</file>

<file path=ppt/tags/tag359.xml><?xml version="1.0" encoding="utf-8"?>
<p:tagLst xmlns:p="http://schemas.openxmlformats.org/presentationml/2006/main">
  <p:tag name="AS_UNIQUEID" val="5672"/>
</p:tagLst>
</file>

<file path=ppt/tags/tag36.xml><?xml version="1.0" encoding="utf-8"?>
<p:tagLst xmlns:p="http://schemas.openxmlformats.org/presentationml/2006/main">
  <p:tag name="AS_UNIQUEID" val="5459"/>
</p:tagLst>
</file>

<file path=ppt/tags/tag360.xml><?xml version="1.0" encoding="utf-8"?>
<p:tagLst xmlns:p="http://schemas.openxmlformats.org/presentationml/2006/main">
  <p:tag name="AS_UNIQUEID" val="5673"/>
</p:tagLst>
</file>

<file path=ppt/tags/tag361.xml><?xml version="1.0" encoding="utf-8"?>
<p:tagLst xmlns:p="http://schemas.openxmlformats.org/presentationml/2006/main">
  <p:tag name="AS_UNIQUEID" val="5675"/>
</p:tagLst>
</file>

<file path=ppt/tags/tag362.xml><?xml version="1.0" encoding="utf-8"?>
<p:tagLst xmlns:p="http://schemas.openxmlformats.org/presentationml/2006/main">
  <p:tag name="AS_UNIQUEID" val="5676"/>
</p:tagLst>
</file>

<file path=ppt/tags/tag363.xml><?xml version="1.0" encoding="utf-8"?>
<p:tagLst xmlns:p="http://schemas.openxmlformats.org/presentationml/2006/main">
  <p:tag name="AS_UNIQUEID" val="5677"/>
</p:tagLst>
</file>

<file path=ppt/tags/tag364.xml><?xml version="1.0" encoding="utf-8"?>
<p:tagLst xmlns:p="http://schemas.openxmlformats.org/presentationml/2006/main">
  <p:tag name="AS_UNIQUEID" val="5678"/>
</p:tagLst>
</file>

<file path=ppt/tags/tag365.xml><?xml version="1.0" encoding="utf-8"?>
<p:tagLst xmlns:p="http://schemas.openxmlformats.org/presentationml/2006/main">
  <p:tag name="AS_UNIQUEID" val="5679"/>
</p:tagLst>
</file>

<file path=ppt/tags/tag366.xml><?xml version="1.0" encoding="utf-8"?>
<p:tagLst xmlns:p="http://schemas.openxmlformats.org/presentationml/2006/main">
  <p:tag name="AS_UNIQUEID" val="5680"/>
</p:tagLst>
</file>

<file path=ppt/tags/tag367.xml><?xml version="1.0" encoding="utf-8"?>
<p:tagLst xmlns:p="http://schemas.openxmlformats.org/presentationml/2006/main">
  <p:tag name="AS_UNIQUEID" val="5681"/>
</p:tagLst>
</file>

<file path=ppt/tags/tag368.xml><?xml version="1.0" encoding="utf-8"?>
<p:tagLst xmlns:p="http://schemas.openxmlformats.org/presentationml/2006/main">
  <p:tag name="AS_UNIQUEID" val="5682"/>
</p:tagLst>
</file>

<file path=ppt/tags/tag369.xml><?xml version="1.0" encoding="utf-8"?>
<p:tagLst xmlns:p="http://schemas.openxmlformats.org/presentationml/2006/main">
  <p:tag name="AS_UNIQUEID" val="5683"/>
</p:tagLst>
</file>

<file path=ppt/tags/tag37.xml><?xml version="1.0" encoding="utf-8"?>
<p:tagLst xmlns:p="http://schemas.openxmlformats.org/presentationml/2006/main">
  <p:tag name="AS_UNIQUEID" val="5460"/>
</p:tagLst>
</file>

<file path=ppt/tags/tag370.xml><?xml version="1.0" encoding="utf-8"?>
<p:tagLst xmlns:p="http://schemas.openxmlformats.org/presentationml/2006/main">
  <p:tag name="AS_UNIQUEID" val="5684"/>
</p:tagLst>
</file>

<file path=ppt/tags/tag371.xml><?xml version="1.0" encoding="utf-8"?>
<p:tagLst xmlns:p="http://schemas.openxmlformats.org/presentationml/2006/main">
  <p:tag name="AS_UNIQUEID" val="5686"/>
</p:tagLst>
</file>

<file path=ppt/tags/tag372.xml><?xml version="1.0" encoding="utf-8"?>
<p:tagLst xmlns:p="http://schemas.openxmlformats.org/presentationml/2006/main">
  <p:tag name="AS_UNIQUEID" val="5687"/>
</p:tagLst>
</file>

<file path=ppt/tags/tag373.xml><?xml version="1.0" encoding="utf-8"?>
<p:tagLst xmlns:p="http://schemas.openxmlformats.org/presentationml/2006/main">
  <p:tag name="AS_UNIQUEID" val="5688"/>
</p:tagLst>
</file>

<file path=ppt/tags/tag374.xml><?xml version="1.0" encoding="utf-8"?>
<p:tagLst xmlns:p="http://schemas.openxmlformats.org/presentationml/2006/main">
  <p:tag name="AS_UNIQUEID" val="5689"/>
</p:tagLst>
</file>

<file path=ppt/tags/tag375.xml><?xml version="1.0" encoding="utf-8"?>
<p:tagLst xmlns:p="http://schemas.openxmlformats.org/presentationml/2006/main">
  <p:tag name="AS_UNIQUEID" val="5690"/>
</p:tagLst>
</file>

<file path=ppt/tags/tag376.xml><?xml version="1.0" encoding="utf-8"?>
<p:tagLst xmlns:p="http://schemas.openxmlformats.org/presentationml/2006/main">
  <p:tag name="AS_UNIQUEID" val="5691"/>
</p:tagLst>
</file>

<file path=ppt/tags/tag377.xml><?xml version="1.0" encoding="utf-8"?>
<p:tagLst xmlns:p="http://schemas.openxmlformats.org/presentationml/2006/main">
  <p:tag name="AS_UNIQUEID" val="5692"/>
</p:tagLst>
</file>

<file path=ppt/tags/tag378.xml><?xml version="1.0" encoding="utf-8"?>
<p:tagLst xmlns:p="http://schemas.openxmlformats.org/presentationml/2006/main">
  <p:tag name="AS_UNIQUEID" val="5693"/>
</p:tagLst>
</file>

<file path=ppt/tags/tag379.xml><?xml version="1.0" encoding="utf-8"?>
<p:tagLst xmlns:p="http://schemas.openxmlformats.org/presentationml/2006/main">
  <p:tag name="AS_UNIQUEID" val="5694"/>
</p:tagLst>
</file>

<file path=ppt/tags/tag38.xml><?xml version="1.0" encoding="utf-8"?>
<p:tagLst xmlns:p="http://schemas.openxmlformats.org/presentationml/2006/main">
  <p:tag name="AS_UNIQUEID" val="5461"/>
</p:tagLst>
</file>

<file path=ppt/tags/tag380.xml><?xml version="1.0" encoding="utf-8"?>
<p:tagLst xmlns:p="http://schemas.openxmlformats.org/presentationml/2006/main">
  <p:tag name="AS_UNIQUEID" val="5695"/>
</p:tagLst>
</file>

<file path=ppt/tags/tag381.xml><?xml version="1.0" encoding="utf-8"?>
<p:tagLst xmlns:p="http://schemas.openxmlformats.org/presentationml/2006/main">
  <p:tag name="AS_UNIQUEID" val="5696"/>
</p:tagLst>
</file>

<file path=ppt/tags/tag382.xml><?xml version="1.0" encoding="utf-8"?>
<p:tagLst xmlns:p="http://schemas.openxmlformats.org/presentationml/2006/main">
  <p:tag name="AS_UNIQUEID" val="5697"/>
</p:tagLst>
</file>

<file path=ppt/tags/tag383.xml><?xml version="1.0" encoding="utf-8"?>
<p:tagLst xmlns:p="http://schemas.openxmlformats.org/presentationml/2006/main">
  <p:tag name="AS_UNIQUEID" val="378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4.xml><?xml version="1.0" encoding="utf-8"?>
<p:tagLst xmlns:p="http://schemas.openxmlformats.org/presentationml/2006/main">
  <p:tag name="AS_UNIQUEID" val="378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5.xml><?xml version="1.0" encoding="utf-8"?>
<p:tagLst xmlns:p="http://schemas.openxmlformats.org/presentationml/2006/main">
  <p:tag name="AS_UNIQUEID" val="378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6.xml><?xml version="1.0" encoding="utf-8"?>
<p:tagLst xmlns:p="http://schemas.openxmlformats.org/presentationml/2006/main">
  <p:tag name="AS_UNIQUEID" val="378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7.xml><?xml version="1.0" encoding="utf-8"?>
<p:tagLst xmlns:p="http://schemas.openxmlformats.org/presentationml/2006/main">
  <p:tag name="AS_UNIQUEID" val="378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8.xml><?xml version="1.0" encoding="utf-8"?>
<p:tagLst xmlns:p="http://schemas.openxmlformats.org/presentationml/2006/main">
  <p:tag name="AS_UNIQUEID" val="378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9.xml><?xml version="1.0" encoding="utf-8"?>
<p:tagLst xmlns:p="http://schemas.openxmlformats.org/presentationml/2006/main">
  <p:tag name="AS_UNIQUEID" val="378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9.xml><?xml version="1.0" encoding="utf-8"?>
<p:tagLst xmlns:p="http://schemas.openxmlformats.org/presentationml/2006/main">
  <p:tag name="AS_UNIQUEID" val="5462"/>
</p:tagLst>
</file>

<file path=ppt/tags/tag390.xml><?xml version="1.0" encoding="utf-8"?>
<p:tagLst xmlns:p="http://schemas.openxmlformats.org/presentationml/2006/main">
  <p:tag name="AS_UNIQUEID" val="2281"/>
  <p:tag name="KSO_WM_UNIT_TEXT_FILL_FORE_SCHEMECOLOR_INDEX" val="5"/>
  <p:tag name="KSO_WM_UNIT_TEXT_FILL_FORE_SCHEMECOLOR_INDEX_BRIGHTNESS" val="-0.25"/>
  <p:tag name="KSO_WM_UNIT_TEXT_FILL_TYPE" val="1"/>
</p:tagLst>
</file>

<file path=ppt/tags/tag391.xml><?xml version="1.0" encoding="utf-8"?>
<p:tagLst xmlns:p="http://schemas.openxmlformats.org/presentationml/2006/main">
  <p:tag name="AS_UNIQUEID" val="4466"/>
  <p:tag name="KSO_WM_BEAUTIFY_FLAG" val=""/>
</p:tagLst>
</file>

<file path=ppt/tags/tag392.xml><?xml version="1.0" encoding="utf-8"?>
<p:tagLst xmlns:p="http://schemas.openxmlformats.org/presentationml/2006/main">
  <p:tag name="AS_UNIQUEID" val="68"/>
</p:tagLst>
</file>

<file path=ppt/tags/tag393.xml><?xml version="1.0" encoding="utf-8"?>
<p:tagLst xmlns:p="http://schemas.openxmlformats.org/presentationml/2006/main">
  <p:tag name="AS_UNIQUEID" val="69"/>
</p:tagLst>
</file>

<file path=ppt/tags/tag394.xml><?xml version="1.0" encoding="utf-8"?>
<p:tagLst xmlns:p="http://schemas.openxmlformats.org/presentationml/2006/main">
  <p:tag name="AS_UNIQUEID" val="70"/>
</p:tagLst>
</file>

<file path=ppt/tags/tag395.xml><?xml version="1.0" encoding="utf-8"?>
<p:tagLst xmlns:p="http://schemas.openxmlformats.org/presentationml/2006/main">
  <p:tag name="AS_UNIQUEID" val="71"/>
</p:tagLst>
</file>

<file path=ppt/tags/tag396.xml><?xml version="1.0" encoding="utf-8"?>
<p:tagLst xmlns:p="http://schemas.openxmlformats.org/presentationml/2006/main">
  <p:tag name="AS_UNIQUEID" val="72"/>
</p:tagLst>
</file>

<file path=ppt/tags/tag397.xml><?xml version="1.0" encoding="utf-8"?>
<p:tagLst xmlns:p="http://schemas.openxmlformats.org/presentationml/2006/main">
  <p:tag name="AS_UNIQUEID" val="5016"/>
</p:tagLst>
</file>

<file path=ppt/tags/tag398.xml><?xml version="1.0" encoding="utf-8"?>
<p:tagLst xmlns:p="http://schemas.openxmlformats.org/presentationml/2006/main">
  <p:tag name="AS_UNIQUEID" val="5017"/>
</p:tagLst>
</file>

<file path=ppt/tags/tag399.xml><?xml version="1.0" encoding="utf-8"?>
<p:tagLst xmlns:p="http://schemas.openxmlformats.org/presentationml/2006/main">
  <p:tag name="AS_UNIQUEID" val="5018"/>
</p:tagLst>
</file>

<file path=ppt/tags/tag4.xml><?xml version="1.0" encoding="utf-8"?>
<p:tagLst xmlns:p="http://schemas.openxmlformats.org/presentationml/2006/main">
  <p:tag name="AS_UNIQUEID" val="5425"/>
</p:tagLst>
</file>

<file path=ppt/tags/tag40.xml><?xml version="1.0" encoding="utf-8"?>
<p:tagLst xmlns:p="http://schemas.openxmlformats.org/presentationml/2006/main">
  <p:tag name="AS_UNIQUEID" val="5463"/>
</p:tagLst>
</file>

<file path=ppt/tags/tag400.xml><?xml version="1.0" encoding="utf-8"?>
<p:tagLst xmlns:p="http://schemas.openxmlformats.org/presentationml/2006/main">
  <p:tag name="AS_UNIQUEID" val="5019"/>
</p:tagLst>
</file>

<file path=ppt/tags/tag401.xml><?xml version="1.0" encoding="utf-8"?>
<p:tagLst xmlns:p="http://schemas.openxmlformats.org/presentationml/2006/main">
  <p:tag name="AS_UNIQUEID" val="5020"/>
</p:tagLst>
</file>

<file path=ppt/tags/tag402.xml><?xml version="1.0" encoding="utf-8"?>
<p:tagLst xmlns:p="http://schemas.openxmlformats.org/presentationml/2006/main">
  <p:tag name="AS_UNIQUEID" val="5021"/>
</p:tagLst>
</file>

<file path=ppt/tags/tag403.xml><?xml version="1.0" encoding="utf-8"?>
<p:tagLst xmlns:p="http://schemas.openxmlformats.org/presentationml/2006/main">
  <p:tag name="AS_UNIQUEID" val="5022"/>
</p:tagLst>
</file>

<file path=ppt/tags/tag404.xml><?xml version="1.0" encoding="utf-8"?>
<p:tagLst xmlns:p="http://schemas.openxmlformats.org/presentationml/2006/main">
  <p:tag name="AS_UNIQUEID" val="5023"/>
</p:tagLst>
</file>

<file path=ppt/tags/tag405.xml><?xml version="1.0" encoding="utf-8"?>
<p:tagLst xmlns:p="http://schemas.openxmlformats.org/presentationml/2006/main">
  <p:tag name="AS_UNIQUEID" val="5024"/>
</p:tagLst>
</file>

<file path=ppt/tags/tag406.xml><?xml version="1.0" encoding="utf-8"?>
<p:tagLst xmlns:p="http://schemas.openxmlformats.org/presentationml/2006/main">
  <p:tag name="AS_UNIQUEID" val="5025"/>
</p:tagLst>
</file>

<file path=ppt/tags/tag407.xml><?xml version="1.0" encoding="utf-8"?>
<p:tagLst xmlns:p="http://schemas.openxmlformats.org/presentationml/2006/main">
  <p:tag name="AS_UNIQUEID" val="5702"/>
  <p:tag name="KSO_WM_UNIT_SUBTYPE" val="q"/>
  <p:tag name="KSO_WM_UNIT_TYPE" val="i"/>
</p:tagLst>
</file>

<file path=ppt/tags/tag408.xml><?xml version="1.0" encoding="utf-8"?>
<p:tagLst xmlns:p="http://schemas.openxmlformats.org/presentationml/2006/main">
  <p:tag name="AS_UNIQUEID" val="5703"/>
</p:tagLst>
</file>

<file path=ppt/tags/tag409.xml><?xml version="1.0" encoding="utf-8"?>
<p:tagLst xmlns:p="http://schemas.openxmlformats.org/presentationml/2006/main">
  <p:tag name="AS_UNIQUEID" val="5005"/>
</p:tagLst>
</file>

<file path=ppt/tags/tag41.xml><?xml version="1.0" encoding="utf-8"?>
<p:tagLst xmlns:p="http://schemas.openxmlformats.org/presentationml/2006/main">
  <p:tag name="AS_UNIQUEID" val="5464"/>
  <p:tag name="KSO_WM_BEAUTIFY_FLAG" val=""/>
</p:tagLst>
</file>

<file path=ppt/tags/tag410.xml><?xml version="1.0" encoding="utf-8"?>
<p:tagLst xmlns:p="http://schemas.openxmlformats.org/presentationml/2006/main">
  <p:tag name="AS_UNIQUEID" val="5006"/>
</p:tagLst>
</file>

<file path=ppt/tags/tag411.xml><?xml version="1.0" encoding="utf-8"?>
<p:tagLst xmlns:p="http://schemas.openxmlformats.org/presentationml/2006/main">
  <p:tag name="AS_UNIQUEID" val="5007"/>
</p:tagLst>
</file>

<file path=ppt/tags/tag412.xml><?xml version="1.0" encoding="utf-8"?>
<p:tagLst xmlns:p="http://schemas.openxmlformats.org/presentationml/2006/main">
  <p:tag name="AS_UNIQUEID" val="5008"/>
</p:tagLst>
</file>

<file path=ppt/tags/tag413.xml><?xml version="1.0" encoding="utf-8"?>
<p:tagLst xmlns:p="http://schemas.openxmlformats.org/presentationml/2006/main">
  <p:tag name="AS_UNIQUEID" val="5009"/>
</p:tagLst>
</file>

<file path=ppt/tags/tag414.xml><?xml version="1.0" encoding="utf-8"?>
<p:tagLst xmlns:p="http://schemas.openxmlformats.org/presentationml/2006/main">
  <p:tag name="AS_UNIQUEID" val="5010"/>
</p:tagLst>
</file>

<file path=ppt/tags/tag415.xml><?xml version="1.0" encoding="utf-8"?>
<p:tagLst xmlns:p="http://schemas.openxmlformats.org/presentationml/2006/main">
  <p:tag name="AS_UNIQUEID" val="5706"/>
  <p:tag name="KSO_WM_SLIDE_BACKGROUND_TYPE" val="leftRight"/>
  <p:tag name="KSO_WM_UNIT_IGNORE_FIXCOLOR" val="1"/>
  <p:tag name="KSO_WM_UNIT_SUBTYPE" val="h"/>
  <p:tag name="KSO_WM_UNIT_TYPE" val="i"/>
</p:tagLst>
</file>

<file path=ppt/tags/tag416.xml><?xml version="1.0" encoding="utf-8"?>
<p:tagLst xmlns:p="http://schemas.openxmlformats.org/presentationml/2006/main">
  <p:tag name="AS_UNIQUEID" val="5707"/>
  <p:tag name="KSO_WM_SLIDE_BACKGROUND_TYPE" val="leftRight"/>
</p:tagLst>
</file>

<file path=ppt/tags/tag417.xml><?xml version="1.0" encoding="utf-8"?>
<p:tagLst xmlns:p="http://schemas.openxmlformats.org/presentationml/2006/main">
  <p:tag name="AS_UNIQUEID" val="5708"/>
  <p:tag name="KSO_WM_SLIDE_BACKGROUND_TYPE" val="leftRight"/>
</p:tagLst>
</file>

<file path=ppt/tags/tag418.xml><?xml version="1.0" encoding="utf-8"?>
<p:tagLst xmlns:p="http://schemas.openxmlformats.org/presentationml/2006/main">
  <p:tag name="AS_UNIQUEID" val="5709"/>
  <p:tag name="KSO_WM_SLIDE_BACKGROUND_TYPE" val="leftRight"/>
</p:tagLst>
</file>

<file path=ppt/tags/tag419.xml><?xml version="1.0" encoding="utf-8"?>
<p:tagLst xmlns:p="http://schemas.openxmlformats.org/presentationml/2006/main">
  <p:tag name="AS_UNIQUEID" val="5710"/>
  <p:tag name="KSO_WM_SLIDE_BACKGROUND_TYPE" val="leftRight"/>
</p:tagLst>
</file>

<file path=ppt/tags/tag42.xml><?xml version="1.0" encoding="utf-8"?>
<p:tagLst xmlns:p="http://schemas.openxmlformats.org/presentationml/2006/main">
  <p:tag name="AS_UNIQUEID" val="5465"/>
  <p:tag name="KSO_WM_BEAUTIFY_FLAG" val=""/>
</p:tagLst>
</file>

<file path=ppt/tags/tag420.xml><?xml version="1.0" encoding="utf-8"?>
<p:tagLst xmlns:p="http://schemas.openxmlformats.org/presentationml/2006/main">
  <p:tag name="AS_UNIQUEID" val="5711"/>
  <p:tag name="KSO_WM_SLIDE_BACKGROUND_TYPE" val="leftRight"/>
</p:tagLst>
</file>

<file path=ppt/tags/tag421.xml><?xml version="1.0" encoding="utf-8"?>
<p:tagLst xmlns:p="http://schemas.openxmlformats.org/presentationml/2006/main">
  <p:tag name="AS_UNIQUEID" val="5712"/>
  <p:tag name="KSO_WM_SLIDE_BACKGROUND_TYPE" val="leftRight"/>
</p:tagLst>
</file>

<file path=ppt/tags/tag422.xml><?xml version="1.0" encoding="utf-8"?>
<p:tagLst xmlns:p="http://schemas.openxmlformats.org/presentationml/2006/main">
  <p:tag name="AS_UNIQUEID" val="5713"/>
  <p:tag name="KSO_WM_SLIDE_BACKGROUND_TYPE" val="leftRight"/>
</p:tagLst>
</file>

<file path=ppt/tags/tag423.xml><?xml version="1.0" encoding="utf-8"?>
<p:tagLst xmlns:p="http://schemas.openxmlformats.org/presentationml/2006/main">
  <p:tag name="AS_UNIQUEID" val="4998"/>
</p:tagLst>
</file>

<file path=ppt/tags/tag424.xml><?xml version="1.0" encoding="utf-8"?>
<p:tagLst xmlns:p="http://schemas.openxmlformats.org/presentationml/2006/main">
  <p:tag name="AS_UNIQUEID" val="4999"/>
</p:tagLst>
</file>

<file path=ppt/tags/tag425.xml><?xml version="1.0" encoding="utf-8"?>
<p:tagLst xmlns:p="http://schemas.openxmlformats.org/presentationml/2006/main">
  <p:tag name="AS_UNIQUEID" val="5000"/>
</p:tagLst>
</file>

<file path=ppt/tags/tag426.xml><?xml version="1.0" encoding="utf-8"?>
<p:tagLst xmlns:p="http://schemas.openxmlformats.org/presentationml/2006/main">
  <p:tag name="AS_UNIQUEID" val="5001"/>
</p:tagLst>
</file>

<file path=ppt/tags/tag427.xml><?xml version="1.0" encoding="utf-8"?>
<p:tagLst xmlns:p="http://schemas.openxmlformats.org/presentationml/2006/main">
  <p:tag name="AS_UNIQUEID" val="5002"/>
</p:tagLst>
</file>

<file path=ppt/tags/tag428.xml><?xml version="1.0" encoding="utf-8"?>
<p:tagLst xmlns:p="http://schemas.openxmlformats.org/presentationml/2006/main">
  <p:tag name="AS_UNIQUEID" val="5003"/>
</p:tagLst>
</file>

<file path=ppt/tags/tag429.xml><?xml version="1.0" encoding="utf-8"?>
<p:tagLst xmlns:p="http://schemas.openxmlformats.org/presentationml/2006/main">
  <p:tag name="AS_UNIQUEID" val="5717"/>
  <p:tag name="KSO_WM_SLIDE_BACKGROUND_TYPE" val="belt"/>
  <p:tag name="KSO_WM_UNIT_IGNORE_FIXCOLOR" val="1"/>
  <p:tag name="KSO_WM_UNIT_SUBTYPE" val="h"/>
  <p:tag name="KSO_WM_UNIT_TYPE" val="i"/>
</p:tagLst>
</file>

<file path=ppt/tags/tag43.xml><?xml version="1.0" encoding="utf-8"?>
<p:tagLst xmlns:p="http://schemas.openxmlformats.org/presentationml/2006/main">
  <p:tag name="AS_UNIQUEID" val="5466"/>
  <p:tag name="KSO_WM_BEAUTIFY_FLAG" val=""/>
</p:tagLst>
</file>

<file path=ppt/tags/tag430.xml><?xml version="1.0" encoding="utf-8"?>
<p:tagLst xmlns:p="http://schemas.openxmlformats.org/presentationml/2006/main">
  <p:tag name="AS_UNIQUEID" val="5718"/>
  <p:tag name="KSO_WM_SLIDE_BACKGROUND_TYPE" val="belt"/>
</p:tagLst>
</file>

<file path=ppt/tags/tag431.xml><?xml version="1.0" encoding="utf-8"?>
<p:tagLst xmlns:p="http://schemas.openxmlformats.org/presentationml/2006/main">
  <p:tag name="AS_UNIQUEID" val="5719"/>
  <p:tag name="KSO_WM_SLIDE_BACKGROUND_TYPE" val="belt"/>
</p:tagLst>
</file>

<file path=ppt/tags/tag432.xml><?xml version="1.0" encoding="utf-8"?>
<p:tagLst xmlns:p="http://schemas.openxmlformats.org/presentationml/2006/main">
  <p:tag name="AS_UNIQUEID" val="5720"/>
  <p:tag name="KSO_WM_SLIDE_BACKGROUND_TYPE" val="belt"/>
</p:tagLst>
</file>

<file path=ppt/tags/tag433.xml><?xml version="1.0" encoding="utf-8"?>
<p:tagLst xmlns:p="http://schemas.openxmlformats.org/presentationml/2006/main">
  <p:tag name="AS_UNIQUEID" val="5721"/>
  <p:tag name="KSO_WM_SLIDE_BACKGROUND_TYPE" val="belt"/>
</p:tagLst>
</file>

<file path=ppt/tags/tag434.xml><?xml version="1.0" encoding="utf-8"?>
<p:tagLst xmlns:p="http://schemas.openxmlformats.org/presentationml/2006/main">
  <p:tag name="AS_UNIQUEID" val="5722"/>
  <p:tag name="KSO_WM_SLIDE_BACKGROUND_TYPE" val="belt"/>
</p:tagLst>
</file>

<file path=ppt/tags/tag435.xml><?xml version="1.0" encoding="utf-8"?>
<p:tagLst xmlns:p="http://schemas.openxmlformats.org/presentationml/2006/main">
  <p:tag name="AS_UNIQUEID" val="5723"/>
  <p:tag name="KSO_WM_SLIDE_BACKGROUND_TYPE" val="belt"/>
</p:tagLst>
</file>

<file path=ppt/tags/tag436.xml><?xml version="1.0" encoding="utf-8"?>
<p:tagLst xmlns:p="http://schemas.openxmlformats.org/presentationml/2006/main">
  <p:tag name="AS_UNIQUEID" val="5724"/>
  <p:tag name="KSO_WM_SLIDE_BACKGROUND_TYPE" val="belt"/>
</p:tagLst>
</file>

<file path=ppt/tags/tag437.xml><?xml version="1.0" encoding="utf-8"?>
<p:tagLst xmlns:p="http://schemas.openxmlformats.org/presentationml/2006/main">
  <p:tag name="AS_UNIQUEID" val="4991"/>
</p:tagLst>
</file>

<file path=ppt/tags/tag438.xml><?xml version="1.0" encoding="utf-8"?>
<p:tagLst xmlns:p="http://schemas.openxmlformats.org/presentationml/2006/main">
  <p:tag name="AS_UNIQUEID" val="4992"/>
</p:tagLst>
</file>

<file path=ppt/tags/tag439.xml><?xml version="1.0" encoding="utf-8"?>
<p:tagLst xmlns:p="http://schemas.openxmlformats.org/presentationml/2006/main">
  <p:tag name="AS_UNIQUEID" val="4993"/>
</p:tagLst>
</file>

<file path=ppt/tags/tag44.xml><?xml version="1.0" encoding="utf-8"?>
<p:tagLst xmlns:p="http://schemas.openxmlformats.org/presentationml/2006/main">
  <p:tag name="AS_UNIQUEID" val="5468"/>
</p:tagLst>
</file>

<file path=ppt/tags/tag440.xml><?xml version="1.0" encoding="utf-8"?>
<p:tagLst xmlns:p="http://schemas.openxmlformats.org/presentationml/2006/main">
  <p:tag name="AS_UNIQUEID" val="4994"/>
</p:tagLst>
</file>

<file path=ppt/tags/tag441.xml><?xml version="1.0" encoding="utf-8"?>
<p:tagLst xmlns:p="http://schemas.openxmlformats.org/presentationml/2006/main">
  <p:tag name="AS_UNIQUEID" val="4995"/>
</p:tagLst>
</file>

<file path=ppt/tags/tag442.xml><?xml version="1.0" encoding="utf-8"?>
<p:tagLst xmlns:p="http://schemas.openxmlformats.org/presentationml/2006/main">
  <p:tag name="AS_UNIQUEID" val="4996"/>
</p:tagLst>
</file>

<file path=ppt/tags/tag443.xml><?xml version="1.0" encoding="utf-8"?>
<p:tagLst xmlns:p="http://schemas.openxmlformats.org/presentationml/2006/main">
  <p:tag name="AS_UNIQUEID" val="5019"/>
</p:tagLst>
</file>

<file path=ppt/tags/tag444.xml><?xml version="1.0" encoding="utf-8"?>
<p:tagLst xmlns:p="http://schemas.openxmlformats.org/presentationml/2006/main">
  <p:tag name="AS_UNIQUEID" val="5020"/>
</p:tagLst>
</file>

<file path=ppt/tags/tag445.xml><?xml version="1.0" encoding="utf-8"?>
<p:tagLst xmlns:p="http://schemas.openxmlformats.org/presentationml/2006/main">
  <p:tag name="AS_UNIQUEID" val="5021"/>
</p:tagLst>
</file>

<file path=ppt/tags/tag446.xml><?xml version="1.0" encoding="utf-8"?>
<p:tagLst xmlns:p="http://schemas.openxmlformats.org/presentationml/2006/main">
  <p:tag name="AS_UNIQUEID" val="5022"/>
</p:tagLst>
</file>

<file path=ppt/tags/tag447.xml><?xml version="1.0" encoding="utf-8"?>
<p:tagLst xmlns:p="http://schemas.openxmlformats.org/presentationml/2006/main">
  <p:tag name="AS_UNIQUEID" val="5023"/>
</p:tagLst>
</file>

<file path=ppt/tags/tag448.xml><?xml version="1.0" encoding="utf-8"?>
<p:tagLst xmlns:p="http://schemas.openxmlformats.org/presentationml/2006/main">
  <p:tag name="AS_UNIQUEID" val="5024"/>
</p:tagLst>
</file>

<file path=ppt/tags/tag449.xml><?xml version="1.0" encoding="utf-8"?>
<p:tagLst xmlns:p="http://schemas.openxmlformats.org/presentationml/2006/main">
  <p:tag name="AS_UNIQUEID" val="5728"/>
</p:tagLst>
</file>

<file path=ppt/tags/tag45.xml><?xml version="1.0" encoding="utf-8"?>
<p:tagLst xmlns:p="http://schemas.openxmlformats.org/presentationml/2006/main">
  <p:tag name="AS_UNIQUEID" val="5469"/>
</p:tagLst>
</file>

<file path=ppt/tags/tag450.xml><?xml version="1.0" encoding="utf-8"?>
<p:tagLst xmlns:p="http://schemas.openxmlformats.org/presentationml/2006/main">
  <p:tag name="AS_UNIQUEID" val="5729"/>
</p:tagLst>
</file>

<file path=ppt/tags/tag451.xml><?xml version="1.0" encoding="utf-8"?>
<p:tagLst xmlns:p="http://schemas.openxmlformats.org/presentationml/2006/main">
  <p:tag name="AS_UNIQUEID" val="5730"/>
</p:tagLst>
</file>

<file path=ppt/tags/tag452.xml><?xml version="1.0" encoding="utf-8"?>
<p:tagLst xmlns:p="http://schemas.openxmlformats.org/presentationml/2006/main">
  <p:tag name="AS_UNIQUEID" val="5731"/>
</p:tagLst>
</file>

<file path=ppt/tags/tag453.xml><?xml version="1.0" encoding="utf-8"?>
<p:tagLst xmlns:p="http://schemas.openxmlformats.org/presentationml/2006/main">
  <p:tag name="AS_UNIQUEID" val="5732"/>
</p:tagLst>
</file>

<file path=ppt/tags/tag454.xml><?xml version="1.0" encoding="utf-8"?>
<p:tagLst xmlns:p="http://schemas.openxmlformats.org/presentationml/2006/main">
  <p:tag name="AS_UNIQUEID" val="5733"/>
</p:tagLst>
</file>

<file path=ppt/tags/tag455.xml><?xml version="1.0" encoding="utf-8"?>
<p:tagLst xmlns:p="http://schemas.openxmlformats.org/presentationml/2006/main">
  <p:tag name="AS_UNIQUEID" val="5747"/>
</p:tagLst>
</file>

<file path=ppt/tags/tag456.xml><?xml version="1.0" encoding="utf-8"?>
<p:tagLst xmlns:p="http://schemas.openxmlformats.org/presentationml/2006/main">
  <p:tag name="AS_UNIQUEID" val="5749"/>
</p:tagLst>
</file>

<file path=ppt/tags/tag457.xml><?xml version="1.0" encoding="utf-8"?>
<p:tagLst xmlns:p="http://schemas.openxmlformats.org/presentationml/2006/main">
  <p:tag name="AS_UNIQUEID" val="5750"/>
</p:tagLst>
</file>

<file path=ppt/tags/tag458.xml><?xml version="1.0" encoding="utf-8"?>
<p:tagLst xmlns:p="http://schemas.openxmlformats.org/presentationml/2006/main">
  <p:tag name="AS_UNIQUEID" val="5751"/>
</p:tagLst>
</file>

<file path=ppt/tags/tag459.xml><?xml version="1.0" encoding="utf-8"?>
<p:tagLst xmlns:p="http://schemas.openxmlformats.org/presentationml/2006/main">
  <p:tag name="AS_UNIQUEID" val="5752"/>
</p:tagLst>
</file>

<file path=ppt/tags/tag46.xml><?xml version="1.0" encoding="utf-8"?>
<p:tagLst xmlns:p="http://schemas.openxmlformats.org/presentationml/2006/main">
  <p:tag name="AS_UNIQUEID" val="5470"/>
</p:tagLst>
</file>

<file path=ppt/tags/tag460.xml><?xml version="1.0" encoding="utf-8"?>
<p:tagLst xmlns:p="http://schemas.openxmlformats.org/presentationml/2006/main">
  <p:tag name="AS_UNIQUEID" val="5753"/>
</p:tagLst>
</file>

<file path=ppt/tags/tag461.xml><?xml version="1.0" encoding="utf-8"?>
<p:tagLst xmlns:p="http://schemas.openxmlformats.org/presentationml/2006/main">
  <p:tag name="AS_UNIQUEID" val="5755"/>
</p:tagLst>
</file>

<file path=ppt/tags/tag462.xml><?xml version="1.0" encoding="utf-8"?>
<p:tagLst xmlns:p="http://schemas.openxmlformats.org/presentationml/2006/main">
  <p:tag name="AS_UNIQUEID" val="5761"/>
</p:tagLst>
</file>

<file path=ppt/tags/tag463.xml><?xml version="1.0" encoding="utf-8"?>
<p:tagLst xmlns:p="http://schemas.openxmlformats.org/presentationml/2006/main">
  <p:tag name="AS_UNIQUEID" val="5762"/>
</p:tagLst>
</file>

<file path=ppt/tags/tag464.xml><?xml version="1.0" encoding="utf-8"?>
<p:tagLst xmlns:p="http://schemas.openxmlformats.org/presentationml/2006/main">
  <p:tag name="AS_UNIQUEID" val="5763"/>
</p:tagLst>
</file>

<file path=ppt/tags/tag465.xml><?xml version="1.0" encoding="utf-8"?>
<p:tagLst xmlns:p="http://schemas.openxmlformats.org/presentationml/2006/main">
  <p:tag name="AS_UNIQUEID" val="5764"/>
</p:tagLst>
</file>

<file path=ppt/tags/tag466.xml><?xml version="1.0" encoding="utf-8"?>
<p:tagLst xmlns:p="http://schemas.openxmlformats.org/presentationml/2006/main">
  <p:tag name="AS_UNIQUEID" val="5765"/>
</p:tagLst>
</file>

<file path=ppt/tags/tag467.xml><?xml version="1.0" encoding="utf-8"?>
<p:tagLst xmlns:p="http://schemas.openxmlformats.org/presentationml/2006/main">
  <p:tag name="AS_UNIQUEID" val="5766"/>
</p:tagLst>
</file>

<file path=ppt/tags/tag468.xml><?xml version="1.0" encoding="utf-8"?>
<p:tagLst xmlns:p="http://schemas.openxmlformats.org/presentationml/2006/main">
  <p:tag name="AS_UNIQUEID" val="5767"/>
</p:tagLst>
</file>

<file path=ppt/tags/tag469.xml><?xml version="1.0" encoding="utf-8"?>
<p:tagLst xmlns:p="http://schemas.openxmlformats.org/presentationml/2006/main">
  <p:tag name="AS_UNIQUEID" val="5768"/>
</p:tagLst>
</file>

<file path=ppt/tags/tag47.xml><?xml version="1.0" encoding="utf-8"?>
<p:tagLst xmlns:p="http://schemas.openxmlformats.org/presentationml/2006/main">
  <p:tag name="AS_UNIQUEID" val="5471"/>
</p:tagLst>
</file>

<file path=ppt/tags/tag470.xml><?xml version="1.0" encoding="utf-8"?>
<p:tagLst xmlns:p="http://schemas.openxmlformats.org/presentationml/2006/main">
  <p:tag name="AS_UNIQUEID" val="5769"/>
  <p:tag name="KSO_WM_DIAGRAM_VIRTUALLY_FRAME" val="{&quot;height&quot;:210.75,&quot;left&quot;:405.4,&quot;top&quot;:289.8,&quot;width&quot;:555.05}"/>
</p:tagLst>
</file>

<file path=ppt/tags/tag471.xml><?xml version="1.0" encoding="utf-8"?>
<p:tagLst xmlns:p="http://schemas.openxmlformats.org/presentationml/2006/main">
  <p:tag name="AS_UNIQUEID" val="5770"/>
  <p:tag name="KSO_WM_DIAGRAM_VIRTUALLY_FRAME" val="{&quot;height&quot;:210.75,&quot;left&quot;:405.4,&quot;top&quot;:289.8,&quot;width&quot;:555.05}"/>
</p:tagLst>
</file>

<file path=ppt/tags/tag472.xml><?xml version="1.0" encoding="utf-8"?>
<p:tagLst xmlns:p="http://schemas.openxmlformats.org/presentationml/2006/main">
  <p:tag name="AS_UNIQUEID" val="5771"/>
  <p:tag name="KSO_WM_DIAGRAM_VIRTUALLY_FRAME" val="{&quot;height&quot;:210.75,&quot;left&quot;:405.4,&quot;top&quot;:289.8,&quot;width&quot;:555.05}"/>
</p:tagLst>
</file>

<file path=ppt/tags/tag473.xml><?xml version="1.0" encoding="utf-8"?>
<p:tagLst xmlns:p="http://schemas.openxmlformats.org/presentationml/2006/main">
  <p:tag name="AS_UNIQUEID" val="5772"/>
  <p:tag name="KSO_WM_DIAGRAM_VIRTUALLY_FRAME" val="{&quot;height&quot;:210.75,&quot;left&quot;:405.4,&quot;top&quot;:289.8,&quot;width&quot;:555.05}"/>
</p:tagLst>
</file>

<file path=ppt/tags/tag474.xml><?xml version="1.0" encoding="utf-8"?>
<p:tagLst xmlns:p="http://schemas.openxmlformats.org/presentationml/2006/main">
  <p:tag name="AS_UNIQUEID" val="5758"/>
</p:tagLst>
</file>

<file path=ppt/tags/tag475.xml><?xml version="1.0" encoding="utf-8"?>
<p:tagLst xmlns:p="http://schemas.openxmlformats.org/presentationml/2006/main">
  <p:tag name="AS_UNIQUEID" val="5759"/>
</p:tagLst>
</file>

<file path=ppt/tags/tag476.xml><?xml version="1.0" encoding="utf-8"?>
<p:tagLst xmlns:p="http://schemas.openxmlformats.org/presentationml/2006/main">
  <p:tag name="AS_UNIQUEID" val="5783"/>
</p:tagLst>
</file>

<file path=ppt/tags/tag477.xml><?xml version="1.0" encoding="utf-8"?>
<p:tagLst xmlns:p="http://schemas.openxmlformats.org/presentationml/2006/main">
  <p:tag name="AS_UNIQUEID" val="704"/>
</p:tagLst>
</file>

<file path=ppt/tags/tag478.xml><?xml version="1.0" encoding="utf-8"?>
<p:tagLst xmlns:p="http://schemas.openxmlformats.org/presentationml/2006/main">
  <p:tag name="AS_UNIQUEID" val="5784"/>
</p:tagLst>
</file>

<file path=ppt/tags/tag479.xml><?xml version="1.0" encoding="utf-8"?>
<p:tagLst xmlns:p="http://schemas.openxmlformats.org/presentationml/2006/main">
  <p:tag name="AS_UNIQUEID" val="656"/>
</p:tagLst>
</file>

<file path=ppt/tags/tag48.xml><?xml version="1.0" encoding="utf-8"?>
<p:tagLst xmlns:p="http://schemas.openxmlformats.org/presentationml/2006/main">
  <p:tag name="AS_UNIQUEID" val="5472"/>
</p:tagLst>
</file>

<file path=ppt/tags/tag480.xml><?xml version="1.0" encoding="utf-8"?>
<p:tagLst xmlns:p="http://schemas.openxmlformats.org/presentationml/2006/main">
  <p:tag name="AS_UNIQUEID" val="657"/>
</p:tagLst>
</file>

<file path=ppt/tags/tag481.xml><?xml version="1.0" encoding="utf-8"?>
<p:tagLst xmlns:p="http://schemas.openxmlformats.org/presentationml/2006/main">
  <p:tag name="AS_UNIQUEID" val="658"/>
  <p:tag name="MH" val="20221205142540"/>
  <p:tag name="MH_LIBRARY" val="GRAPHIC"/>
  <p:tag name="MH_ORDER" val="3"/>
  <p:tag name="MH_TYPE" val="Other"/>
</p:tagLst>
</file>

<file path=ppt/tags/tag482.xml><?xml version="1.0" encoding="utf-8"?>
<p:tagLst xmlns:p="http://schemas.openxmlformats.org/presentationml/2006/main">
  <p:tag name="AS_UNIQUEID" val="659"/>
  <p:tag name="MH" val="20221205142540"/>
  <p:tag name="MH_LIBRARY" val="GRAPHIC"/>
  <p:tag name="MH_ORDER" val="2"/>
  <p:tag name="MH_TYPE" val="SubTitle"/>
</p:tagLst>
</file>

<file path=ppt/tags/tag483.xml><?xml version="1.0" encoding="utf-8"?>
<p:tagLst xmlns:p="http://schemas.openxmlformats.org/presentationml/2006/main">
  <p:tag name="AS_UNIQUEID" val="660"/>
</p:tagLst>
</file>

<file path=ppt/tags/tag484.xml><?xml version="1.0" encoding="utf-8"?>
<p:tagLst xmlns:p="http://schemas.openxmlformats.org/presentationml/2006/main">
  <p:tag name="AS_UNIQUEID" val="661"/>
</p:tagLst>
</file>

<file path=ppt/tags/tag485.xml><?xml version="1.0" encoding="utf-8"?>
<p:tagLst xmlns:p="http://schemas.openxmlformats.org/presentationml/2006/main">
  <p:tag name="AS_UNIQUEID" val="662"/>
</p:tagLst>
</file>

<file path=ppt/tags/tag486.xml><?xml version="1.0" encoding="utf-8"?>
<p:tagLst xmlns:p="http://schemas.openxmlformats.org/presentationml/2006/main">
  <p:tag name="AS_UNIQUEID" val="663"/>
  <p:tag name="MH" val="20221205142540"/>
  <p:tag name="MH_LIBRARY" val="GRAPHIC"/>
  <p:tag name="MH_ORDER" val="2"/>
  <p:tag name="MH_TYPE" val="Other"/>
</p:tagLst>
</file>

<file path=ppt/tags/tag487.xml><?xml version="1.0" encoding="utf-8"?>
<p:tagLst xmlns:p="http://schemas.openxmlformats.org/presentationml/2006/main">
  <p:tag name="AS_UNIQUEID" val="664"/>
  <p:tag name="MH" val="20221205142540"/>
  <p:tag name="MH_LIBRARY" val="GRAPHIC"/>
  <p:tag name="MH_ORDER" val="1"/>
  <p:tag name="MH_TYPE" val="SubTitle"/>
</p:tagLst>
</file>

<file path=ppt/tags/tag488.xml><?xml version="1.0" encoding="utf-8"?>
<p:tagLst xmlns:p="http://schemas.openxmlformats.org/presentationml/2006/main">
  <p:tag name="AS_UNIQUEID" val="665"/>
</p:tagLst>
</file>

<file path=ppt/tags/tag489.xml><?xml version="1.0" encoding="utf-8"?>
<p:tagLst xmlns:p="http://schemas.openxmlformats.org/presentationml/2006/main">
  <p:tag name="AS_UNIQUEID" val="666"/>
</p:tagLst>
</file>

<file path=ppt/tags/tag49.xml><?xml version="1.0" encoding="utf-8"?>
<p:tagLst xmlns:p="http://schemas.openxmlformats.org/presentationml/2006/main">
  <p:tag name="AS_UNIQUEID" val="5473"/>
</p:tagLst>
</file>

<file path=ppt/tags/tag490.xml><?xml version="1.0" encoding="utf-8"?>
<p:tagLst xmlns:p="http://schemas.openxmlformats.org/presentationml/2006/main">
  <p:tag name="AS_UNIQUEID" val="667"/>
</p:tagLst>
</file>

<file path=ppt/tags/tag491.xml><?xml version="1.0" encoding="utf-8"?>
<p:tagLst xmlns:p="http://schemas.openxmlformats.org/presentationml/2006/main">
  <p:tag name="AS_UNIQUEID" val="668"/>
  <p:tag name="MH" val="20221205142540"/>
  <p:tag name="MH_LIBRARY" val="GRAPHIC"/>
  <p:tag name="MH_ORDER" val="2"/>
  <p:tag name="MH_TYPE" val="Other"/>
</p:tagLst>
</file>

<file path=ppt/tags/tag492.xml><?xml version="1.0" encoding="utf-8"?>
<p:tagLst xmlns:p="http://schemas.openxmlformats.org/presentationml/2006/main">
  <p:tag name="AS_UNIQUEID" val="669"/>
  <p:tag name="MH" val="20221205142540"/>
  <p:tag name="MH_LIBRARY" val="GRAPHIC"/>
  <p:tag name="MH_ORDER" val="1"/>
  <p:tag name="MH_TYPE" val="SubTitle"/>
</p:tagLst>
</file>

<file path=ppt/tags/tag493.xml><?xml version="1.0" encoding="utf-8"?>
<p:tagLst xmlns:p="http://schemas.openxmlformats.org/presentationml/2006/main">
  <p:tag name="AS_UNIQUEID" val="670"/>
</p:tagLst>
</file>

<file path=ppt/tags/tag494.xml><?xml version="1.0" encoding="utf-8"?>
<p:tagLst xmlns:p="http://schemas.openxmlformats.org/presentationml/2006/main">
  <p:tag name="AS_UNIQUEID" val="5785"/>
</p:tagLst>
</file>

<file path=ppt/tags/tag495.xml><?xml version="1.0" encoding="utf-8"?>
<p:tagLst xmlns:p="http://schemas.openxmlformats.org/presentationml/2006/main">
  <p:tag name="AS_UNIQUEID" val="671"/>
</p:tagLst>
</file>

<file path=ppt/tags/tag496.xml><?xml version="1.0" encoding="utf-8"?>
<p:tagLst xmlns:p="http://schemas.openxmlformats.org/presentationml/2006/main">
  <p:tag name="AS_UNIQUEID" val="672"/>
</p:tagLst>
</file>

<file path=ppt/tags/tag497.xml><?xml version="1.0" encoding="utf-8"?>
<p:tagLst xmlns:p="http://schemas.openxmlformats.org/presentationml/2006/main">
  <p:tag name="AS_UNIQUEID" val="673"/>
</p:tagLst>
</file>

<file path=ppt/tags/tag498.xml><?xml version="1.0" encoding="utf-8"?>
<p:tagLst xmlns:p="http://schemas.openxmlformats.org/presentationml/2006/main">
  <p:tag name="AS_UNIQUEID" val="674"/>
</p:tagLst>
</file>

<file path=ppt/tags/tag499.xml><?xml version="1.0" encoding="utf-8"?>
<p:tagLst xmlns:p="http://schemas.openxmlformats.org/presentationml/2006/main">
  <p:tag name="AS_UNIQUEID" val="675"/>
  <p:tag name="MH" val="20221205142540"/>
  <p:tag name="MH_LIBRARY" val="GRAPHIC"/>
  <p:tag name="MH_ORDER" val="5"/>
  <p:tag name="MH_TYPE" val="Other"/>
</p:tagLst>
</file>

<file path=ppt/tags/tag5.xml><?xml version="1.0" encoding="utf-8"?>
<p:tagLst xmlns:p="http://schemas.openxmlformats.org/presentationml/2006/main">
  <p:tag name="AS_UNIQUEID" val="5426"/>
</p:tagLst>
</file>

<file path=ppt/tags/tag50.xml><?xml version="1.0" encoding="utf-8"?>
<p:tagLst xmlns:p="http://schemas.openxmlformats.org/presentationml/2006/main">
  <p:tag name="AS_UNIQUEID" val="5474"/>
</p:tagLst>
</file>

<file path=ppt/tags/tag500.xml><?xml version="1.0" encoding="utf-8"?>
<p:tagLst xmlns:p="http://schemas.openxmlformats.org/presentationml/2006/main">
  <p:tag name="AS_UNIQUEID" val="676"/>
</p:tagLst>
</file>

<file path=ppt/tags/tag501.xml><?xml version="1.0" encoding="utf-8"?>
<p:tagLst xmlns:p="http://schemas.openxmlformats.org/presentationml/2006/main">
  <p:tag name="AS_UNIQUEID" val="677"/>
</p:tagLst>
</file>

<file path=ppt/tags/tag502.xml><?xml version="1.0" encoding="utf-8"?>
<p:tagLst xmlns:p="http://schemas.openxmlformats.org/presentationml/2006/main">
  <p:tag name="AS_UNIQUEID" val="678"/>
</p:tagLst>
</file>

<file path=ppt/tags/tag503.xml><?xml version="1.0" encoding="utf-8"?>
<p:tagLst xmlns:p="http://schemas.openxmlformats.org/presentationml/2006/main">
  <p:tag name="AS_UNIQUEID" val="679"/>
</p:tagLst>
</file>

<file path=ppt/tags/tag504.xml><?xml version="1.0" encoding="utf-8"?>
<p:tagLst xmlns:p="http://schemas.openxmlformats.org/presentationml/2006/main">
  <p:tag name="AS_UNIQUEID" val="680"/>
  <p:tag name="MH" val="20221205142540"/>
  <p:tag name="MH_LIBRARY" val="GRAPHIC"/>
  <p:tag name="MH_ORDER" val="5"/>
  <p:tag name="MH_TYPE" val="Other"/>
</p:tagLst>
</file>

<file path=ppt/tags/tag505.xml><?xml version="1.0" encoding="utf-8"?>
<p:tagLst xmlns:p="http://schemas.openxmlformats.org/presentationml/2006/main">
  <p:tag name="AS_UNIQUEID" val="681"/>
</p:tagLst>
</file>

<file path=ppt/tags/tag506.xml><?xml version="1.0" encoding="utf-8"?>
<p:tagLst xmlns:p="http://schemas.openxmlformats.org/presentationml/2006/main">
  <p:tag name="AS_UNIQUEID" val="682"/>
</p:tagLst>
</file>

<file path=ppt/tags/tag507.xml><?xml version="1.0" encoding="utf-8"?>
<p:tagLst xmlns:p="http://schemas.openxmlformats.org/presentationml/2006/main">
  <p:tag name="AS_UNIQUEID" val="683"/>
</p:tagLst>
</file>

<file path=ppt/tags/tag508.xml><?xml version="1.0" encoding="utf-8"?>
<p:tagLst xmlns:p="http://schemas.openxmlformats.org/presentationml/2006/main">
  <p:tag name="AS_UNIQUEID" val="684"/>
</p:tagLst>
</file>

<file path=ppt/tags/tag509.xml><?xml version="1.0" encoding="utf-8"?>
<p:tagLst xmlns:p="http://schemas.openxmlformats.org/presentationml/2006/main">
  <p:tag name="AS_UNIQUEID" val="685"/>
  <p:tag name="MH" val="20221205142540"/>
  <p:tag name="MH_LIBRARY" val="GRAPHIC"/>
  <p:tag name="MH_ORDER" val="4"/>
  <p:tag name="MH_TYPE" val="Other"/>
</p:tagLst>
</file>

<file path=ppt/tags/tag51.xml><?xml version="1.0" encoding="utf-8"?>
<p:tagLst xmlns:p="http://schemas.openxmlformats.org/presentationml/2006/main">
  <p:tag name="AS_UNIQUEID" val="5475"/>
</p:tagLst>
</file>

<file path=ppt/tags/tag510.xml><?xml version="1.0" encoding="utf-8"?>
<p:tagLst xmlns:p="http://schemas.openxmlformats.org/presentationml/2006/main">
  <p:tag name="AS_UNIQUEID" val="686"/>
</p:tagLst>
</file>

<file path=ppt/tags/tag511.xml><?xml version="1.0" encoding="utf-8"?>
<p:tagLst xmlns:p="http://schemas.openxmlformats.org/presentationml/2006/main">
  <p:tag name="AS_UNIQUEID" val="687"/>
</p:tagLst>
</file>

<file path=ppt/tags/tag512.xml><?xml version="1.0" encoding="utf-8"?>
<p:tagLst xmlns:p="http://schemas.openxmlformats.org/presentationml/2006/main">
  <p:tag name="AS_UNIQUEID" val="688"/>
</p:tagLst>
</file>

<file path=ppt/tags/tag513.xml><?xml version="1.0" encoding="utf-8"?>
<p:tagLst xmlns:p="http://schemas.openxmlformats.org/presentationml/2006/main">
  <p:tag name="AS_UNIQUEID" val="689"/>
</p:tagLst>
</file>

<file path=ppt/tags/tag514.xml><?xml version="1.0" encoding="utf-8"?>
<p:tagLst xmlns:p="http://schemas.openxmlformats.org/presentationml/2006/main">
  <p:tag name="AS_UNIQUEID" val="690"/>
  <p:tag name="MH" val="20221205142540"/>
  <p:tag name="MH_LIBRARY" val="GRAPHIC"/>
  <p:tag name="MH_ORDER" val="5"/>
  <p:tag name="MH_TYPE" val="Other"/>
</p:tagLst>
</file>

<file path=ppt/tags/tag515.xml><?xml version="1.0" encoding="utf-8"?>
<p:tagLst xmlns:p="http://schemas.openxmlformats.org/presentationml/2006/main">
  <p:tag name="AS_UNIQUEID" val="691"/>
</p:tagLst>
</file>

<file path=ppt/tags/tag516.xml><?xml version="1.0" encoding="utf-8"?>
<p:tagLst xmlns:p="http://schemas.openxmlformats.org/presentationml/2006/main">
  <p:tag name="AS_UNIQUEID" val="692"/>
</p:tagLst>
</file>

<file path=ppt/tags/tag517.xml><?xml version="1.0" encoding="utf-8"?>
<p:tagLst xmlns:p="http://schemas.openxmlformats.org/presentationml/2006/main">
  <p:tag name="AS_UNIQUEID" val="693"/>
</p:tagLst>
</file>

<file path=ppt/tags/tag518.xml><?xml version="1.0" encoding="utf-8"?>
<p:tagLst xmlns:p="http://schemas.openxmlformats.org/presentationml/2006/main">
  <p:tag name="AS_UNIQUEID" val="694"/>
</p:tagLst>
</file>

<file path=ppt/tags/tag519.xml><?xml version="1.0" encoding="utf-8"?>
<p:tagLst xmlns:p="http://schemas.openxmlformats.org/presentationml/2006/main">
  <p:tag name="AS_UNIQUEID" val="695"/>
  <p:tag name="MH" val="20221205142540"/>
  <p:tag name="MH_LIBRARY" val="GRAPHIC"/>
  <p:tag name="MH_ORDER" val="5"/>
  <p:tag name="MH_TYPE" val="Other"/>
</p:tagLst>
</file>

<file path=ppt/tags/tag52.xml><?xml version="1.0" encoding="utf-8"?>
<p:tagLst xmlns:p="http://schemas.openxmlformats.org/presentationml/2006/main">
  <p:tag name="AS_UNIQUEID" val="5476"/>
</p:tagLst>
</file>

<file path=ppt/tags/tag520.xml><?xml version="1.0" encoding="utf-8"?>
<p:tagLst xmlns:p="http://schemas.openxmlformats.org/presentationml/2006/main">
  <p:tag name="AS_UNIQUEID" val="696"/>
</p:tagLst>
</file>

<file path=ppt/tags/tag521.xml><?xml version="1.0" encoding="utf-8"?>
<p:tagLst xmlns:p="http://schemas.openxmlformats.org/presentationml/2006/main">
  <p:tag name="AS_UNIQUEID" val="697"/>
</p:tagLst>
</file>

<file path=ppt/tags/tag522.xml><?xml version="1.0" encoding="utf-8"?>
<p:tagLst xmlns:p="http://schemas.openxmlformats.org/presentationml/2006/main">
  <p:tag name="AS_UNIQUEID" val="698"/>
</p:tagLst>
</file>

<file path=ppt/tags/tag523.xml><?xml version="1.0" encoding="utf-8"?>
<p:tagLst xmlns:p="http://schemas.openxmlformats.org/presentationml/2006/main">
  <p:tag name="AS_UNIQUEID" val="699"/>
</p:tagLst>
</file>

<file path=ppt/tags/tag524.xml><?xml version="1.0" encoding="utf-8"?>
<p:tagLst xmlns:p="http://schemas.openxmlformats.org/presentationml/2006/main">
  <p:tag name="AS_UNIQUEID" val="700"/>
  <p:tag name="MH" val="20221205142540"/>
  <p:tag name="MH_LIBRARY" val="GRAPHIC"/>
  <p:tag name="MH_ORDER" val="4"/>
  <p:tag name="MH_TYPE" val="Other"/>
</p:tagLst>
</file>

<file path=ppt/tags/tag525.xml><?xml version="1.0" encoding="utf-8"?>
<p:tagLst xmlns:p="http://schemas.openxmlformats.org/presentationml/2006/main">
  <p:tag name="AS_UNIQUEID" val="701"/>
</p:tagLst>
</file>

<file path=ppt/tags/tag526.xml><?xml version="1.0" encoding="utf-8"?>
<p:tagLst xmlns:p="http://schemas.openxmlformats.org/presentationml/2006/main">
  <p:tag name="AS_UNIQUEID" val="2680"/>
</p:tagLst>
</file>

<file path=ppt/tags/tag527.xml><?xml version="1.0" encoding="utf-8"?>
<p:tagLst xmlns:p="http://schemas.openxmlformats.org/presentationml/2006/main">
  <p:tag name="AS_UNIQUEID" val="5786"/>
</p:tagLst>
</file>

<file path=ppt/tags/tag528.xml><?xml version="1.0" encoding="utf-8"?>
<p:tagLst xmlns:p="http://schemas.openxmlformats.org/presentationml/2006/main">
  <p:tag name="AS_UNIQUEID" val="5791"/>
</p:tagLst>
</file>

<file path=ppt/tags/tag529.xml><?xml version="1.0" encoding="utf-8"?>
<p:tagLst xmlns:p="http://schemas.openxmlformats.org/presentationml/2006/main">
  <p:tag name="AS_UNIQUEID" val="5792"/>
  <p:tag name="KSO_WM_BEAUTIFY_FLAG" val=""/>
</p:tagLst>
</file>

<file path=ppt/tags/tag53.xml><?xml version="1.0" encoding="utf-8"?>
<p:tagLst xmlns:p="http://schemas.openxmlformats.org/presentationml/2006/main">
  <p:tag name="AS_UNIQUEID" val="5477"/>
</p:tagLst>
</file>

<file path=ppt/tags/tag530.xml><?xml version="1.0" encoding="utf-8"?>
<p:tagLst xmlns:p="http://schemas.openxmlformats.org/presentationml/2006/main">
  <p:tag name="AS_UNIQUEID" val="5793"/>
  <p:tag name="KSO_WM_BEAUTIFY_FLAG" val=""/>
</p:tagLst>
</file>

<file path=ppt/tags/tag531.xml><?xml version="1.0" encoding="utf-8"?>
<p:tagLst xmlns:p="http://schemas.openxmlformats.org/presentationml/2006/main">
  <p:tag name="AS_UNIQUEID" val="5794"/>
  <p:tag name="KSO_WM_BEAUTIFY_FLAG" val=""/>
</p:tagLst>
</file>

<file path=ppt/tags/tag532.xml><?xml version="1.0" encoding="utf-8"?>
<p:tagLst xmlns:p="http://schemas.openxmlformats.org/presentationml/2006/main">
  <p:tag name="AS_UNIQUEID" val="5263"/>
</p:tagLst>
</file>

<file path=ppt/tags/tag533.xml><?xml version="1.0" encoding="utf-8"?>
<p:tagLst xmlns:p="http://schemas.openxmlformats.org/presentationml/2006/main">
  <p:tag name="AS_UNIQUEID" val="737"/>
</p:tagLst>
</file>

<file path=ppt/tags/tag534.xml><?xml version="1.0" encoding="utf-8"?>
<p:tagLst xmlns:p="http://schemas.openxmlformats.org/presentationml/2006/main">
  <p:tag name="AS_UNIQUEID" val="738"/>
</p:tagLst>
</file>

<file path=ppt/tags/tag535.xml><?xml version="1.0" encoding="utf-8"?>
<p:tagLst xmlns:p="http://schemas.openxmlformats.org/presentationml/2006/main">
  <p:tag name="AS_UNIQUEID" val="739"/>
</p:tagLst>
</file>

<file path=ppt/tags/tag536.xml><?xml version="1.0" encoding="utf-8"?>
<p:tagLst xmlns:p="http://schemas.openxmlformats.org/presentationml/2006/main">
  <p:tag name="AS_UNIQUEID" val="740"/>
</p:tagLst>
</file>

<file path=ppt/tags/tag537.xml><?xml version="1.0" encoding="utf-8"?>
<p:tagLst xmlns:p="http://schemas.openxmlformats.org/presentationml/2006/main">
  <p:tag name="AS_UNIQUEID" val="741"/>
</p:tagLst>
</file>

<file path=ppt/tags/tag538.xml><?xml version="1.0" encoding="utf-8"?>
<p:tagLst xmlns:p="http://schemas.openxmlformats.org/presentationml/2006/main">
  <p:tag name="AS_UNIQUEID" val="743"/>
</p:tagLst>
</file>

<file path=ppt/tags/tag539.xml><?xml version="1.0" encoding="utf-8"?>
<p:tagLst xmlns:p="http://schemas.openxmlformats.org/presentationml/2006/main">
  <p:tag name="AS_UNIQUEID" val="744"/>
</p:tagLst>
</file>

<file path=ppt/tags/tag54.xml><?xml version="1.0" encoding="utf-8"?>
<p:tagLst xmlns:p="http://schemas.openxmlformats.org/presentationml/2006/main">
  <p:tag name="AS_UNIQUEID" val="5478"/>
</p:tagLst>
</file>

<file path=ppt/tags/tag540.xml><?xml version="1.0" encoding="utf-8"?>
<p:tagLst xmlns:p="http://schemas.openxmlformats.org/presentationml/2006/main">
  <p:tag name="AS_UNIQUEID" val="745"/>
</p:tagLst>
</file>

<file path=ppt/tags/tag541.xml><?xml version="1.0" encoding="utf-8"?>
<p:tagLst xmlns:p="http://schemas.openxmlformats.org/presentationml/2006/main">
  <p:tag name="AS_UNIQUEID" val="746"/>
</p:tagLst>
</file>

<file path=ppt/tags/tag542.xml><?xml version="1.0" encoding="utf-8"?>
<p:tagLst xmlns:p="http://schemas.openxmlformats.org/presentationml/2006/main">
  <p:tag name="AS_UNIQUEID" val="747"/>
</p:tagLst>
</file>

<file path=ppt/tags/tag543.xml><?xml version="1.0" encoding="utf-8"?>
<p:tagLst xmlns:p="http://schemas.openxmlformats.org/presentationml/2006/main">
  <p:tag name="AS_UNIQUEID" val="748"/>
</p:tagLst>
</file>

<file path=ppt/tags/tag544.xml><?xml version="1.0" encoding="utf-8"?>
<p:tagLst xmlns:p="http://schemas.openxmlformats.org/presentationml/2006/main">
  <p:tag name="AS_UNIQUEID" val="749"/>
</p:tagLst>
</file>

<file path=ppt/tags/tag545.xml><?xml version="1.0" encoding="utf-8"?>
<p:tagLst xmlns:p="http://schemas.openxmlformats.org/presentationml/2006/main">
  <p:tag name="AS_UNIQUEID" val="750"/>
</p:tagLst>
</file>

<file path=ppt/tags/tag546.xml><?xml version="1.0" encoding="utf-8"?>
<p:tagLst xmlns:p="http://schemas.openxmlformats.org/presentationml/2006/main">
  <p:tag name="AS_UNIQUEID" val="751"/>
</p:tagLst>
</file>

<file path=ppt/tags/tag547.xml><?xml version="1.0" encoding="utf-8"?>
<p:tagLst xmlns:p="http://schemas.openxmlformats.org/presentationml/2006/main">
  <p:tag name="AS_UNIQUEID" val="752"/>
</p:tagLst>
</file>

<file path=ppt/tags/tag548.xml><?xml version="1.0" encoding="utf-8"?>
<p:tagLst xmlns:p="http://schemas.openxmlformats.org/presentationml/2006/main">
  <p:tag name="AS_UNIQUEID" val="5"/>
</p:tagLst>
</file>

<file path=ppt/tags/tag549.xml><?xml version="1.0" encoding="utf-8"?>
<p:tagLst xmlns:p="http://schemas.openxmlformats.org/presentationml/2006/main">
  <p:tag name="AS_UNIQUEID" val="753"/>
</p:tagLst>
</file>

<file path=ppt/tags/tag55.xml><?xml version="1.0" encoding="utf-8"?>
<p:tagLst xmlns:p="http://schemas.openxmlformats.org/presentationml/2006/main">
  <p:tag name="AS_UNIQUEID" val="5479"/>
  <p:tag name="KSO_WM_BEAUTIFY_FLAG" val=""/>
</p:tagLst>
</file>

<file path=ppt/tags/tag550.xml><?xml version="1.0" encoding="utf-8"?>
<p:tagLst xmlns:p="http://schemas.openxmlformats.org/presentationml/2006/main">
  <p:tag name="AS_UNIQUEID" val="754"/>
</p:tagLst>
</file>

<file path=ppt/tags/tag551.xml><?xml version="1.0" encoding="utf-8"?>
<p:tagLst xmlns:p="http://schemas.openxmlformats.org/presentationml/2006/main">
  <p:tag name="AS_UNIQUEID" val="755"/>
</p:tagLst>
</file>

<file path=ppt/tags/tag552.xml><?xml version="1.0" encoding="utf-8"?>
<p:tagLst xmlns:p="http://schemas.openxmlformats.org/presentationml/2006/main">
  <p:tag name="AS_UNIQUEID" val="756"/>
</p:tagLst>
</file>

<file path=ppt/tags/tag553.xml><?xml version="1.0" encoding="utf-8"?>
<p:tagLst xmlns:p="http://schemas.openxmlformats.org/presentationml/2006/main">
  <p:tag name="AS_UNIQUEID" val="757"/>
</p:tagLst>
</file>

<file path=ppt/tags/tag554.xml><?xml version="1.0" encoding="utf-8"?>
<p:tagLst xmlns:p="http://schemas.openxmlformats.org/presentationml/2006/main">
  <p:tag name="AS_UNIQUEID" val="758"/>
</p:tagLst>
</file>

<file path=ppt/tags/tag555.xml><?xml version="1.0" encoding="utf-8"?>
<p:tagLst xmlns:p="http://schemas.openxmlformats.org/presentationml/2006/main">
  <p:tag name="AS_UNIQUEID" val="759"/>
</p:tagLst>
</file>

<file path=ppt/tags/tag556.xml><?xml version="1.0" encoding="utf-8"?>
<p:tagLst xmlns:p="http://schemas.openxmlformats.org/presentationml/2006/main">
  <p:tag name="AS_UNIQUEID" val="760"/>
</p:tagLst>
</file>

<file path=ppt/tags/tag557.xml><?xml version="1.0" encoding="utf-8"?>
<p:tagLst xmlns:p="http://schemas.openxmlformats.org/presentationml/2006/main">
  <p:tag name="AS_UNIQUEID" val="761"/>
</p:tagLst>
</file>

<file path=ppt/tags/tag558.xml><?xml version="1.0" encoding="utf-8"?>
<p:tagLst xmlns:p="http://schemas.openxmlformats.org/presentationml/2006/main">
  <p:tag name="AS_UNIQUEID" val="762"/>
</p:tagLst>
</file>

<file path=ppt/tags/tag559.xml><?xml version="1.0" encoding="utf-8"?>
<p:tagLst xmlns:p="http://schemas.openxmlformats.org/presentationml/2006/main">
  <p:tag name="AS_UNIQUEID" val="763"/>
</p:tagLst>
</file>

<file path=ppt/tags/tag56.xml><?xml version="1.0" encoding="utf-8"?>
<p:tagLst xmlns:p="http://schemas.openxmlformats.org/presentationml/2006/main">
  <p:tag name="AS_UNIQUEID" val="5480"/>
  <p:tag name="KSO_WM_BEAUTIFY_FLAG" val=""/>
</p:tagLst>
</file>

<file path=ppt/tags/tag560.xml><?xml version="1.0" encoding="utf-8"?>
<p:tagLst xmlns:p="http://schemas.openxmlformats.org/presentationml/2006/main">
  <p:tag name="AS_UNIQUEID" val="764"/>
</p:tagLst>
</file>

<file path=ppt/tags/tag561.xml><?xml version="1.0" encoding="utf-8"?>
<p:tagLst xmlns:p="http://schemas.openxmlformats.org/presentationml/2006/main">
  <p:tag name="AS_UNIQUEID" val="765"/>
</p:tagLst>
</file>

<file path=ppt/tags/tag562.xml><?xml version="1.0" encoding="utf-8"?>
<p:tagLst xmlns:p="http://schemas.openxmlformats.org/presentationml/2006/main">
  <p:tag name="AS_UNIQUEID" val="766"/>
</p:tagLst>
</file>

<file path=ppt/tags/tag563.xml><?xml version="1.0" encoding="utf-8"?>
<p:tagLst xmlns:p="http://schemas.openxmlformats.org/presentationml/2006/main">
  <p:tag name="AS_UNIQUEID" val="767"/>
</p:tagLst>
</file>

<file path=ppt/tags/tag564.xml><?xml version="1.0" encoding="utf-8"?>
<p:tagLst xmlns:p="http://schemas.openxmlformats.org/presentationml/2006/main">
  <p:tag name="AS_UNIQUEID" val="768"/>
</p:tagLst>
</file>

<file path=ppt/tags/tag565.xml><?xml version="1.0" encoding="utf-8"?>
<p:tagLst xmlns:p="http://schemas.openxmlformats.org/presentationml/2006/main">
  <p:tag name="AS_UNIQUEID" val="769"/>
</p:tagLst>
</file>

<file path=ppt/tags/tag566.xml><?xml version="1.0" encoding="utf-8"?>
<p:tagLst xmlns:p="http://schemas.openxmlformats.org/presentationml/2006/main">
  <p:tag name="AS_UNIQUEID" val="770"/>
</p:tagLst>
</file>

<file path=ppt/tags/tag567.xml><?xml version="1.0" encoding="utf-8"?>
<p:tagLst xmlns:p="http://schemas.openxmlformats.org/presentationml/2006/main">
  <p:tag name="AS_UNIQUEID" val="771"/>
</p:tagLst>
</file>

<file path=ppt/tags/tag568.xml><?xml version="1.0" encoding="utf-8"?>
<p:tagLst xmlns:p="http://schemas.openxmlformats.org/presentationml/2006/main">
  <p:tag name="AS_UNIQUEID" val="772"/>
</p:tagLst>
</file>

<file path=ppt/tags/tag569.xml><?xml version="1.0" encoding="utf-8"?>
<p:tagLst xmlns:p="http://schemas.openxmlformats.org/presentationml/2006/main">
  <p:tag name="AS_UNIQUEID" val="5795"/>
</p:tagLst>
</file>

<file path=ppt/tags/tag57.xml><?xml version="1.0" encoding="utf-8"?>
<p:tagLst xmlns:p="http://schemas.openxmlformats.org/presentationml/2006/main">
  <p:tag name="AS_UNIQUEID" val="5481"/>
  <p:tag name="KSO_WM_BEAUTIFY_FLAG" val=""/>
</p:tagLst>
</file>

<file path=ppt/tags/tag570.xml><?xml version="1.0" encoding="utf-8"?>
<p:tagLst xmlns:p="http://schemas.openxmlformats.org/presentationml/2006/main">
  <p:tag name="AS_UNIQUEID" val="5796"/>
</p:tagLst>
</file>

<file path=ppt/tags/tag571.xml><?xml version="1.0" encoding="utf-8"?>
<p:tagLst xmlns:p="http://schemas.openxmlformats.org/presentationml/2006/main">
  <p:tag name="AS_UNIQUEID" val="614"/>
</p:tagLst>
</file>

<file path=ppt/tags/tag572.xml><?xml version="1.0" encoding="utf-8"?>
<p:tagLst xmlns:p="http://schemas.openxmlformats.org/presentationml/2006/main">
  <p:tag name="AS_UNIQUEID" val="5797"/>
</p:tagLst>
</file>

<file path=ppt/tags/tag573.xml><?xml version="1.0" encoding="utf-8"?>
<p:tagLst xmlns:p="http://schemas.openxmlformats.org/presentationml/2006/main">
  <p:tag name="AS_UNIQUEID" val="5788"/>
</p:tagLst>
</file>

<file path=ppt/tags/tag574.xml><?xml version="1.0" encoding="utf-8"?>
<p:tagLst xmlns:p="http://schemas.openxmlformats.org/presentationml/2006/main">
  <p:tag name="AS_UNIQUEID" val="5789"/>
</p:tagLst>
</file>

<file path=ppt/tags/tag575.xml><?xml version="1.0" encoding="utf-8"?>
<p:tagLst xmlns:p="http://schemas.openxmlformats.org/presentationml/2006/main">
  <p:tag name="AS_UNIQUEID" val="5799"/>
</p:tagLst>
</file>

<file path=ppt/tags/tag576.xml><?xml version="1.0" encoding="utf-8"?>
<p:tagLst xmlns:p="http://schemas.openxmlformats.org/presentationml/2006/main">
  <p:tag name="AS_UNIQUEID" val="5800"/>
  <p:tag name="KSO_WM_BEAUTIFY_FLAG" val=""/>
</p:tagLst>
</file>

<file path=ppt/tags/tag577.xml><?xml version="1.0" encoding="utf-8"?>
<p:tagLst xmlns:p="http://schemas.openxmlformats.org/presentationml/2006/main">
  <p:tag name="AS_UNIQUEID" val="5801"/>
  <p:tag name="KSO_WM_BEAUTIFY_FLAG" val=""/>
</p:tagLst>
</file>

<file path=ppt/tags/tag578.xml><?xml version="1.0" encoding="utf-8"?>
<p:tagLst xmlns:p="http://schemas.openxmlformats.org/presentationml/2006/main">
  <p:tag name="AS_UNIQUEID" val="5802"/>
  <p:tag name="KSO_WM_BEAUTIFY_FLAG" val=""/>
</p:tagLst>
</file>

<file path=ppt/tags/tag579.xml><?xml version="1.0" encoding="utf-8"?>
<p:tagLst xmlns:p="http://schemas.openxmlformats.org/presentationml/2006/main">
  <p:tag name="AS_UNIQUEID" val="5803"/>
</p:tagLst>
</file>

<file path=ppt/tags/tag58.xml><?xml version="1.0" encoding="utf-8"?>
<p:tagLst xmlns:p="http://schemas.openxmlformats.org/presentationml/2006/main">
  <p:tag name="AS_UNIQUEID" val="5483"/>
</p:tagLst>
</file>

<file path=ppt/tags/tag580.xml><?xml version="1.0" encoding="utf-8"?>
<p:tagLst xmlns:p="http://schemas.openxmlformats.org/presentationml/2006/main">
  <p:tag name="AS_UNIQUEID" val="5156"/>
</p:tagLst>
</file>

<file path=ppt/tags/tag581.xml><?xml version="1.0" encoding="utf-8"?>
<p:tagLst xmlns:p="http://schemas.openxmlformats.org/presentationml/2006/main">
  <p:tag name="AS_UNIQUEID" val="5155"/>
</p:tagLst>
</file>

<file path=ppt/tags/tag582.xml><?xml version="1.0" encoding="utf-8"?>
<p:tagLst xmlns:p="http://schemas.openxmlformats.org/presentationml/2006/main">
  <p:tag name="AS_UNIQUEID" val="5162"/>
</p:tagLst>
</file>

<file path=ppt/tags/tag583.xml><?xml version="1.0" encoding="utf-8"?>
<p:tagLst xmlns:p="http://schemas.openxmlformats.org/presentationml/2006/main">
  <p:tag name="AS_UNIQUEID" val="5163"/>
</p:tagLst>
</file>

<file path=ppt/tags/tag584.xml><?xml version="1.0" encoding="utf-8"?>
<p:tagLst xmlns:p="http://schemas.openxmlformats.org/presentationml/2006/main">
  <p:tag name="AS_UNIQUEID" val="5154"/>
</p:tagLst>
</file>

<file path=ppt/tags/tag585.xml><?xml version="1.0" encoding="utf-8"?>
<p:tagLst xmlns:p="http://schemas.openxmlformats.org/presentationml/2006/main">
  <p:tag name="AS_UNIQUEID" val="5157"/>
</p:tagLst>
</file>

<file path=ppt/tags/tag586.xml><?xml version="1.0" encoding="utf-8"?>
<p:tagLst xmlns:p="http://schemas.openxmlformats.org/presentationml/2006/main">
  <p:tag name="AS_UNIQUEID" val="5164"/>
</p:tagLst>
</file>

<file path=ppt/tags/tag587.xml><?xml version="1.0" encoding="utf-8"?>
<p:tagLst xmlns:p="http://schemas.openxmlformats.org/presentationml/2006/main">
  <p:tag name="AS_UNIQUEID" val="2144"/>
</p:tagLst>
</file>

<file path=ppt/tags/tag588.xml><?xml version="1.0" encoding="utf-8"?>
<p:tagLst xmlns:p="http://schemas.openxmlformats.org/presentationml/2006/main">
  <p:tag name="AS_UNIQUEID" val="2145"/>
</p:tagLst>
</file>

<file path=ppt/tags/tag589.xml><?xml version="1.0" encoding="utf-8"?>
<p:tagLst xmlns:p="http://schemas.openxmlformats.org/presentationml/2006/main">
  <p:tag name="AS_UNIQUEID" val="5165"/>
</p:tagLst>
</file>

<file path=ppt/tags/tag59.xml><?xml version="1.0" encoding="utf-8"?>
<p:tagLst xmlns:p="http://schemas.openxmlformats.org/presentationml/2006/main">
  <p:tag name="AS_UNIQUEID" val="5484"/>
</p:tagLst>
</file>

<file path=ppt/tags/tag590.xml><?xml version="1.0" encoding="utf-8"?>
<p:tagLst xmlns:p="http://schemas.openxmlformats.org/presentationml/2006/main">
  <p:tag name="AS_UNIQUEID" val="2143"/>
</p:tagLst>
</file>

<file path=ppt/tags/tag591.xml><?xml version="1.0" encoding="utf-8"?>
<p:tagLst xmlns:p="http://schemas.openxmlformats.org/presentationml/2006/main">
  <p:tag name="AS_UNIQUEID" val="2146"/>
</p:tagLst>
</file>

<file path=ppt/tags/tag592.xml><?xml version="1.0" encoding="utf-8"?>
<p:tagLst xmlns:p="http://schemas.openxmlformats.org/presentationml/2006/main">
  <p:tag name="AS_UNIQUEID" val="2015"/>
</p:tagLst>
</file>

<file path=ppt/tags/tag593.xml><?xml version="1.0" encoding="utf-8"?>
<p:tagLst xmlns:p="http://schemas.openxmlformats.org/presentationml/2006/main">
  <p:tag name="AS_UNIQUEID" val="5163"/>
</p:tagLst>
</file>

<file path=ppt/tags/tag594.xml><?xml version="1.0" encoding="utf-8"?>
<p:tagLst xmlns:p="http://schemas.openxmlformats.org/presentationml/2006/main">
  <p:tag name="AS_UNIQUEID" val="5804"/>
</p:tagLst>
</file>

<file path=ppt/tags/tag595.xml><?xml version="1.0" encoding="utf-8"?>
<p:tagLst xmlns:p="http://schemas.openxmlformats.org/presentationml/2006/main">
  <p:tag name="AS_UNIQUEID" val="2012"/>
</p:tagLst>
</file>

<file path=ppt/tags/tag596.xml><?xml version="1.0" encoding="utf-8"?>
<p:tagLst xmlns:p="http://schemas.openxmlformats.org/presentationml/2006/main">
  <p:tag name="AS_UNIQUEID" val="2013"/>
</p:tagLst>
</file>

<file path=ppt/tags/tag597.xml><?xml version="1.0" encoding="utf-8"?>
<p:tagLst xmlns:p="http://schemas.openxmlformats.org/presentationml/2006/main">
  <p:tag name="AS_UNIQUEID" val="2011"/>
</p:tagLst>
</file>

<file path=ppt/tags/tag598.xml><?xml version="1.0" encoding="utf-8"?>
<p:tagLst xmlns:p="http://schemas.openxmlformats.org/presentationml/2006/main">
  <p:tag name="AS_UNIQUEID" val="5167"/>
</p:tagLst>
</file>

<file path=ppt/tags/tag599.xml><?xml version="1.0" encoding="utf-8"?>
<p:tagLst xmlns:p="http://schemas.openxmlformats.org/presentationml/2006/main">
  <p:tag name="AS_UNIQUEID" val="1071"/>
</p:tagLst>
</file>

<file path=ppt/tags/tag6.xml><?xml version="1.0" encoding="utf-8"?>
<p:tagLst xmlns:p="http://schemas.openxmlformats.org/presentationml/2006/main">
  <p:tag name="AS_UNIQUEID" val="5427"/>
</p:tagLst>
</file>

<file path=ppt/tags/tag60.xml><?xml version="1.0" encoding="utf-8"?>
<p:tagLst xmlns:p="http://schemas.openxmlformats.org/presentationml/2006/main">
  <p:tag name="AS_UNIQUEID" val="5485"/>
</p:tagLst>
</file>

<file path=ppt/tags/tag600.xml><?xml version="1.0" encoding="utf-8"?>
<p:tagLst xmlns:p="http://schemas.openxmlformats.org/presentationml/2006/main">
  <p:tag name="AS_UNIQUEID" val="1073"/>
</p:tagLst>
</file>

<file path=ppt/tags/tag601.xml><?xml version="1.0" encoding="utf-8"?>
<p:tagLst xmlns:p="http://schemas.openxmlformats.org/presentationml/2006/main">
  <p:tag name="AS_UNIQUEID" val="5206"/>
</p:tagLst>
</file>

<file path=ppt/tags/tag602.xml><?xml version="1.0" encoding="utf-8"?>
<p:tagLst xmlns:p="http://schemas.openxmlformats.org/presentationml/2006/main">
  <p:tag name="AS_UNIQUEID" val="5806"/>
</p:tagLst>
</file>

<file path=ppt/tags/tag603.xml><?xml version="1.0" encoding="utf-8"?>
<p:tagLst xmlns:p="http://schemas.openxmlformats.org/presentationml/2006/main">
  <p:tag name="AS_UNIQUEID" val="5807"/>
  <p:tag name="KSO_WM_BEAUTIFY_FLAG" val=""/>
</p:tagLst>
</file>

<file path=ppt/tags/tag604.xml><?xml version="1.0" encoding="utf-8"?>
<p:tagLst xmlns:p="http://schemas.openxmlformats.org/presentationml/2006/main">
  <p:tag name="AS_UNIQUEID" val="5808"/>
  <p:tag name="KSO_WM_BEAUTIFY_FLAG" val=""/>
</p:tagLst>
</file>

<file path=ppt/tags/tag605.xml><?xml version="1.0" encoding="utf-8"?>
<p:tagLst xmlns:p="http://schemas.openxmlformats.org/presentationml/2006/main">
  <p:tag name="AS_UNIQUEID" val="5809"/>
  <p:tag name="KSO_WM_BEAUTIFY_FLAG" val=""/>
</p:tagLst>
</file>

<file path=ppt/tags/tag606.xml><?xml version="1.0" encoding="utf-8"?>
<p:tagLst xmlns:p="http://schemas.openxmlformats.org/presentationml/2006/main">
  <p:tag name="AS_UNIQUEID" val="5810"/>
</p:tagLst>
</file>

<file path=ppt/tags/tag607.xml><?xml version="1.0" encoding="utf-8"?>
<p:tagLst xmlns:p="http://schemas.openxmlformats.org/presentationml/2006/main">
  <p:tag name="AS_UNIQUEID" val="942"/>
</p:tagLst>
</file>

<file path=ppt/tags/tag608.xml><?xml version="1.0" encoding="utf-8"?>
<p:tagLst xmlns:p="http://schemas.openxmlformats.org/presentationml/2006/main">
  <p:tag name="AS_UNIQUEID" val="943"/>
</p:tagLst>
</file>

<file path=ppt/tags/tag609.xml><?xml version="1.0" encoding="utf-8"?>
<p:tagLst xmlns:p="http://schemas.openxmlformats.org/presentationml/2006/main">
  <p:tag name="AS_UNIQUEID" val="5015"/>
</p:tagLst>
</file>

<file path=ppt/tags/tag61.xml><?xml version="1.0" encoding="utf-8"?>
<p:tagLst xmlns:p="http://schemas.openxmlformats.org/presentationml/2006/main">
  <p:tag name="AS_UNIQUEID" val="5486"/>
</p:tagLst>
</file>

<file path=ppt/tags/tag610.xml><?xml version="1.0" encoding="utf-8"?>
<p:tagLst xmlns:p="http://schemas.openxmlformats.org/presentationml/2006/main">
  <p:tag name="AS_UNIQUEID" val="945"/>
</p:tagLst>
</file>

<file path=ppt/tags/tag611.xml><?xml version="1.0" encoding="utf-8"?>
<p:tagLst xmlns:p="http://schemas.openxmlformats.org/presentationml/2006/main">
  <p:tag name="AS_UNIQUEID" val="5016"/>
</p:tagLst>
</file>

<file path=ppt/tags/tag612.xml><?xml version="1.0" encoding="utf-8"?>
<p:tagLst xmlns:p="http://schemas.openxmlformats.org/presentationml/2006/main">
  <p:tag name="AS_UNIQUEID" val="5812"/>
</p:tagLst>
</file>

<file path=ppt/tags/tag613.xml><?xml version="1.0" encoding="utf-8"?>
<p:tagLst xmlns:p="http://schemas.openxmlformats.org/presentationml/2006/main">
  <p:tag name="AS_UNIQUEID" val="5813"/>
  <p:tag name="KSO_WM_BEAUTIFY_FLAG" val=""/>
</p:tagLst>
</file>

<file path=ppt/tags/tag614.xml><?xml version="1.0" encoding="utf-8"?>
<p:tagLst xmlns:p="http://schemas.openxmlformats.org/presentationml/2006/main">
  <p:tag name="AS_UNIQUEID" val="5814"/>
  <p:tag name="KSO_WM_BEAUTIFY_FLAG" val=""/>
</p:tagLst>
</file>

<file path=ppt/tags/tag615.xml><?xml version="1.0" encoding="utf-8"?>
<p:tagLst xmlns:p="http://schemas.openxmlformats.org/presentationml/2006/main">
  <p:tag name="AS_UNIQUEID" val="5815"/>
  <p:tag name="KSO_WM_BEAUTIFY_FLAG" val=""/>
</p:tagLst>
</file>

<file path=ppt/tags/tag616.xml><?xml version="1.0" encoding="utf-8"?>
<p:tagLst xmlns:p="http://schemas.openxmlformats.org/presentationml/2006/main">
  <p:tag name="AS_UNIQUEID" val="5816"/>
</p:tagLst>
</file>

<file path=ppt/tags/tag617.xml><?xml version="1.0" encoding="utf-8"?>
<p:tagLst xmlns:p="http://schemas.openxmlformats.org/presentationml/2006/main">
  <p:tag name="AS_UNIQUEID" val="5817"/>
</p:tagLst>
</file>

<file path=ppt/tags/tag618.xml><?xml version="1.0" encoding="utf-8"?>
<p:tagLst xmlns:p="http://schemas.openxmlformats.org/presentationml/2006/main">
  <p:tag name="AS_UNIQUEID" val="5818"/>
</p:tagLst>
</file>

<file path=ppt/tags/tag619.xml><?xml version="1.0" encoding="utf-8"?>
<p:tagLst xmlns:p="http://schemas.openxmlformats.org/presentationml/2006/main">
  <p:tag name="AS_UNIQUEID" val="5819"/>
</p:tagLst>
</file>

<file path=ppt/tags/tag62.xml><?xml version="1.0" encoding="utf-8"?>
<p:tagLst xmlns:p="http://schemas.openxmlformats.org/presentationml/2006/main">
  <p:tag name="AS_UNIQUEID" val="5487"/>
</p:tagLst>
</file>

<file path=ppt/tags/tag620.xml><?xml version="1.0" encoding="utf-8"?>
<p:tagLst xmlns:p="http://schemas.openxmlformats.org/presentationml/2006/main">
  <p:tag name="AS_UNIQUEID" val="5820"/>
</p:tagLst>
</file>

<file path=ppt/tags/tag621.xml><?xml version="1.0" encoding="utf-8"?>
<p:tagLst xmlns:p="http://schemas.openxmlformats.org/presentationml/2006/main">
  <p:tag name="AS_UNIQUEID" val="5821"/>
</p:tagLst>
</file>

<file path=ppt/tags/tag622.xml><?xml version="1.0" encoding="utf-8"?>
<p:tagLst xmlns:p="http://schemas.openxmlformats.org/presentationml/2006/main">
  <p:tag name="AS_UNIQUEID" val="5822"/>
</p:tagLst>
</file>

<file path=ppt/tags/tag623.xml><?xml version="1.0" encoding="utf-8"?>
<p:tagLst xmlns:p="http://schemas.openxmlformats.org/presentationml/2006/main">
  <p:tag name="AS_UNIQUEID" val="5823"/>
</p:tagLst>
</file>

<file path=ppt/tags/tag624.xml><?xml version="1.0" encoding="utf-8"?>
<p:tagLst xmlns:p="http://schemas.openxmlformats.org/presentationml/2006/main">
  <p:tag name="AS_UNIQUEID" val="5824"/>
</p:tagLst>
</file>

<file path=ppt/tags/tag625.xml><?xml version="1.0" encoding="utf-8"?>
<p:tagLst xmlns:p="http://schemas.openxmlformats.org/presentationml/2006/main">
  <p:tag name="AS_UNIQUEID" val="5825"/>
</p:tagLst>
</file>

<file path=ppt/tags/tag626.xml><?xml version="1.0" encoding="utf-8"?>
<p:tagLst xmlns:p="http://schemas.openxmlformats.org/presentationml/2006/main">
  <p:tag name="AS_UNIQUEID" val="685"/>
</p:tagLst>
</file>

<file path=ppt/tags/tag627.xml><?xml version="1.0" encoding="utf-8"?>
<p:tagLst xmlns:p="http://schemas.openxmlformats.org/presentationml/2006/main">
  <p:tag name="AS_UNIQUEID" val="686"/>
</p:tagLst>
</file>

<file path=ppt/tags/tag628.xml><?xml version="1.0" encoding="utf-8"?>
<p:tagLst xmlns:p="http://schemas.openxmlformats.org/presentationml/2006/main">
  <p:tag name="AS_UNIQUEID" val="687"/>
</p:tagLst>
</file>

<file path=ppt/tags/tag629.xml><?xml version="1.0" encoding="utf-8"?>
<p:tagLst xmlns:p="http://schemas.openxmlformats.org/presentationml/2006/main">
  <p:tag name="AS_UNIQUEID" val="688"/>
</p:tagLst>
</file>

<file path=ppt/tags/tag63.xml><?xml version="1.0" encoding="utf-8"?>
<p:tagLst xmlns:p="http://schemas.openxmlformats.org/presentationml/2006/main">
  <p:tag name="AS_UNIQUEID" val="5488"/>
</p:tagLst>
</file>

<file path=ppt/tags/tag630.xml><?xml version="1.0" encoding="utf-8"?>
<p:tagLst xmlns:p="http://schemas.openxmlformats.org/presentationml/2006/main">
  <p:tag name="AS_UNIQUEID" val="689"/>
</p:tagLst>
</file>

<file path=ppt/tags/tag631.xml><?xml version="1.0" encoding="utf-8"?>
<p:tagLst xmlns:p="http://schemas.openxmlformats.org/presentationml/2006/main">
  <p:tag name="AS_UNIQUEID" val="690"/>
</p:tagLst>
</file>

<file path=ppt/tags/tag632.xml><?xml version="1.0" encoding="utf-8"?>
<p:tagLst xmlns:p="http://schemas.openxmlformats.org/presentationml/2006/main">
  <p:tag name="AS_UNIQUEID" val="691"/>
</p:tagLst>
</file>

<file path=ppt/tags/tag633.xml><?xml version="1.0" encoding="utf-8"?>
<p:tagLst xmlns:p="http://schemas.openxmlformats.org/presentationml/2006/main">
  <p:tag name="AS_UNIQUEID" val="692"/>
</p:tagLst>
</file>

<file path=ppt/tags/tag634.xml><?xml version="1.0" encoding="utf-8"?>
<p:tagLst xmlns:p="http://schemas.openxmlformats.org/presentationml/2006/main">
  <p:tag name="AS_UNIQUEID" val="693"/>
</p:tagLst>
</file>

<file path=ppt/tags/tag635.xml><?xml version="1.0" encoding="utf-8"?>
<p:tagLst xmlns:p="http://schemas.openxmlformats.org/presentationml/2006/main">
  <p:tag name="AS_UNIQUEID" val="694"/>
</p:tagLst>
</file>

<file path=ppt/tags/tag636.xml><?xml version="1.0" encoding="utf-8"?>
<p:tagLst xmlns:p="http://schemas.openxmlformats.org/presentationml/2006/main">
  <p:tag name="AS_UNIQUEID" val="695"/>
</p:tagLst>
</file>

<file path=ppt/tags/tag637.xml><?xml version="1.0" encoding="utf-8"?>
<p:tagLst xmlns:p="http://schemas.openxmlformats.org/presentationml/2006/main">
  <p:tag name="AS_UNIQUEID" val="696"/>
</p:tagLst>
</file>

<file path=ppt/tags/tag638.xml><?xml version="1.0" encoding="utf-8"?>
<p:tagLst xmlns:p="http://schemas.openxmlformats.org/presentationml/2006/main">
  <p:tag name="AS_UNIQUEID" val="697"/>
</p:tagLst>
</file>

<file path=ppt/tags/tag639.xml><?xml version="1.0" encoding="utf-8"?>
<p:tagLst xmlns:p="http://schemas.openxmlformats.org/presentationml/2006/main">
  <p:tag name="AS_UNIQUEID" val="5826"/>
</p:tagLst>
</file>

<file path=ppt/tags/tag64.xml><?xml version="1.0" encoding="utf-8"?>
<p:tagLst xmlns:p="http://schemas.openxmlformats.org/presentationml/2006/main">
  <p:tag name="AS_UNIQUEID" val="5489"/>
</p:tagLst>
</file>

<file path=ppt/tags/tag640.xml><?xml version="1.0" encoding="utf-8"?>
<p:tagLst xmlns:p="http://schemas.openxmlformats.org/presentationml/2006/main">
  <p:tag name="AS_UNIQUEID" val="5184"/>
</p:tagLst>
</file>

<file path=ppt/tags/tag641.xml><?xml version="1.0" encoding="utf-8"?>
<p:tagLst xmlns:p="http://schemas.openxmlformats.org/presentationml/2006/main">
  <p:tag name="AS_UNIQUEID" val="5827"/>
</p:tagLst>
</file>

<file path=ppt/tags/tag642.xml><?xml version="1.0" encoding="utf-8"?>
<p:tagLst xmlns:p="http://schemas.openxmlformats.org/presentationml/2006/main">
  <p:tag name="AS_UNIQUEID" val="5828"/>
</p:tagLst>
</file>

<file path=ppt/tags/tag643.xml><?xml version="1.0" encoding="utf-8"?>
<p:tagLst xmlns:p="http://schemas.openxmlformats.org/presentationml/2006/main">
  <p:tag name="AS_UNIQUEID" val="965"/>
</p:tagLst>
</file>

<file path=ppt/tags/tag644.xml><?xml version="1.0" encoding="utf-8"?>
<p:tagLst xmlns:p="http://schemas.openxmlformats.org/presentationml/2006/main">
  <p:tag name="AS_UNIQUEID" val="5198"/>
</p:tagLst>
</file>

<file path=ppt/tags/tag645.xml><?xml version="1.0" encoding="utf-8"?>
<p:tagLst xmlns:p="http://schemas.openxmlformats.org/presentationml/2006/main">
  <p:tag name="AS_UNIQUEID" val="5199"/>
</p:tagLst>
</file>

<file path=ppt/tags/tag646.xml><?xml version="1.0" encoding="utf-8"?>
<p:tagLst xmlns:p="http://schemas.openxmlformats.org/presentationml/2006/main">
  <p:tag name="AS_UNIQUEID" val="5200"/>
</p:tagLst>
</file>

<file path=ppt/tags/tag647.xml><?xml version="1.0" encoding="utf-8"?>
<p:tagLst xmlns:p="http://schemas.openxmlformats.org/presentationml/2006/main">
  <p:tag name="AS_UNIQUEID" val="5201"/>
</p:tagLst>
</file>

<file path=ppt/tags/tag648.xml><?xml version="1.0" encoding="utf-8"?>
<p:tagLst xmlns:p="http://schemas.openxmlformats.org/presentationml/2006/main">
  <p:tag name="AS_UNIQUEID" val="5202"/>
</p:tagLst>
</file>

<file path=ppt/tags/tag649.xml><?xml version="1.0" encoding="utf-8"?>
<p:tagLst xmlns:p="http://schemas.openxmlformats.org/presentationml/2006/main">
  <p:tag name="AS_UNIQUEID" val="5206"/>
</p:tagLst>
</file>

<file path=ppt/tags/tag65.xml><?xml version="1.0" encoding="utf-8"?>
<p:tagLst xmlns:p="http://schemas.openxmlformats.org/presentationml/2006/main">
  <p:tag name="AS_UNIQUEID" val="5490"/>
</p:tagLst>
</file>

<file path=ppt/tags/tag650.xml><?xml version="1.0" encoding="utf-8"?>
<p:tagLst xmlns:p="http://schemas.openxmlformats.org/presentationml/2006/main">
  <p:tag name="AS_UNIQUEID" val="5208"/>
</p:tagLst>
</file>

<file path=ppt/tags/tag651.xml><?xml version="1.0" encoding="utf-8"?>
<p:tagLst xmlns:p="http://schemas.openxmlformats.org/presentationml/2006/main">
  <p:tag name="AS_UNIQUEID" val="5209"/>
</p:tagLst>
</file>

<file path=ppt/tags/tag652.xml><?xml version="1.0" encoding="utf-8"?>
<p:tagLst xmlns:p="http://schemas.openxmlformats.org/presentationml/2006/main">
  <p:tag name="AS_UNIQUEID" val="5830"/>
</p:tagLst>
</file>

<file path=ppt/tags/tag653.xml><?xml version="1.0" encoding="utf-8"?>
<p:tagLst xmlns:p="http://schemas.openxmlformats.org/presentationml/2006/main">
  <p:tag name="AS_UNIQUEID" val="5204"/>
</p:tagLst>
</file>

<file path=ppt/tags/tag654.xml><?xml version="1.0" encoding="utf-8"?>
<p:tagLst xmlns:p="http://schemas.openxmlformats.org/presentationml/2006/main">
  <p:tag name="AS_UNIQUEID" val="5210"/>
</p:tagLst>
</file>

<file path=ppt/tags/tag655.xml><?xml version="1.0" encoding="utf-8"?>
<p:tagLst xmlns:p="http://schemas.openxmlformats.org/presentationml/2006/main">
  <p:tag name="AS_UNIQUEID" val="5831"/>
</p:tagLst>
</file>

<file path=ppt/tags/tag656.xml><?xml version="1.0" encoding="utf-8"?>
<p:tagLst xmlns:p="http://schemas.openxmlformats.org/presentationml/2006/main">
  <p:tag name="AS_UNIQUEID" val="5205"/>
</p:tagLst>
</file>

<file path=ppt/tags/tag657.xml><?xml version="1.0" encoding="utf-8"?>
<p:tagLst xmlns:p="http://schemas.openxmlformats.org/presentationml/2006/main">
  <p:tag name="AS_UNIQUEID" val="5212"/>
</p:tagLst>
</file>

<file path=ppt/tags/tag658.xml><?xml version="1.0" encoding="utf-8"?>
<p:tagLst xmlns:p="http://schemas.openxmlformats.org/presentationml/2006/main">
  <p:tag name="AS_UNIQUEID" val="5213"/>
</p:tagLst>
</file>

<file path=ppt/tags/tag659.xml><?xml version="1.0" encoding="utf-8"?>
<p:tagLst xmlns:p="http://schemas.openxmlformats.org/presentationml/2006/main">
  <p:tag name="AS_UNIQUEID" val="5216"/>
</p:tagLst>
</file>

<file path=ppt/tags/tag66.xml><?xml version="1.0" encoding="utf-8"?>
<p:tagLst xmlns:p="http://schemas.openxmlformats.org/presentationml/2006/main">
  <p:tag name="AS_UNIQUEID" val="5491"/>
</p:tagLst>
</file>

<file path=ppt/tags/tag660.xml><?xml version="1.0" encoding="utf-8"?>
<p:tagLst xmlns:p="http://schemas.openxmlformats.org/presentationml/2006/main">
  <p:tag name="AS_UNIQUEID" val="5217"/>
</p:tagLst>
</file>

<file path=ppt/tags/tag661.xml><?xml version="1.0" encoding="utf-8"?>
<p:tagLst xmlns:p="http://schemas.openxmlformats.org/presentationml/2006/main">
  <p:tag name="AS_UNIQUEID" val="5218"/>
</p:tagLst>
</file>

<file path=ppt/tags/tag662.xml><?xml version="1.0" encoding="utf-8"?>
<p:tagLst xmlns:p="http://schemas.openxmlformats.org/presentationml/2006/main">
  <p:tag name="AS_UNIQUEID" val="5222"/>
</p:tagLst>
</file>

<file path=ppt/tags/tag663.xml><?xml version="1.0" encoding="utf-8"?>
<p:tagLst xmlns:p="http://schemas.openxmlformats.org/presentationml/2006/main">
  <p:tag name="AS_UNIQUEID" val="5223"/>
</p:tagLst>
</file>

<file path=ppt/tags/tag664.xml><?xml version="1.0" encoding="utf-8"?>
<p:tagLst xmlns:p="http://schemas.openxmlformats.org/presentationml/2006/main">
  <p:tag name="AS_UNIQUEID" val="5224"/>
</p:tagLst>
</file>

<file path=ppt/tags/tag665.xml><?xml version="1.0" encoding="utf-8"?>
<p:tagLst xmlns:p="http://schemas.openxmlformats.org/presentationml/2006/main">
  <p:tag name="AS_UNIQUEID" val="5832"/>
</p:tagLst>
</file>

<file path=ppt/tags/tag666.xml><?xml version="1.0" encoding="utf-8"?>
<p:tagLst xmlns:p="http://schemas.openxmlformats.org/presentationml/2006/main">
  <p:tag name="AS_UNIQUEID" val="5203"/>
</p:tagLst>
</file>

<file path=ppt/tags/tag667.xml><?xml version="1.0" encoding="utf-8"?>
<p:tagLst xmlns:p="http://schemas.openxmlformats.org/presentationml/2006/main">
  <p:tag name="AS_UNIQUEID" val="5211"/>
</p:tagLst>
</file>

<file path=ppt/tags/tag668.xml><?xml version="1.0" encoding="utf-8"?>
<p:tagLst xmlns:p="http://schemas.openxmlformats.org/presentationml/2006/main">
  <p:tag name="AS_UNIQUEID" val="5214"/>
</p:tagLst>
</file>

<file path=ppt/tags/tag669.xml><?xml version="1.0" encoding="utf-8"?>
<p:tagLst xmlns:p="http://schemas.openxmlformats.org/presentationml/2006/main">
  <p:tag name="AS_UNIQUEID" val="5225"/>
</p:tagLst>
</file>

<file path=ppt/tags/tag67.xml><?xml version="1.0" encoding="utf-8"?>
<p:tagLst xmlns:p="http://schemas.openxmlformats.org/presentationml/2006/main">
  <p:tag name="AS_UNIQUEID" val="5493"/>
</p:tagLst>
</file>

<file path=ppt/tags/tag670.xml><?xml version="1.0" encoding="utf-8"?>
<p:tagLst xmlns:p="http://schemas.openxmlformats.org/presentationml/2006/main">
  <p:tag name="AS_UNIQUEID" val="5226"/>
</p:tagLst>
</file>

<file path=ppt/tags/tag671.xml><?xml version="1.0" encoding="utf-8"?>
<p:tagLst xmlns:p="http://schemas.openxmlformats.org/presentationml/2006/main">
  <p:tag name="AS_UNIQUEID" val="5195"/>
</p:tagLst>
</file>

<file path=ppt/tags/tag672.xml><?xml version="1.0" encoding="utf-8"?>
<p:tagLst xmlns:p="http://schemas.openxmlformats.org/presentationml/2006/main">
  <p:tag name="AS_UNIQUEID" val="5196"/>
</p:tagLst>
</file>

<file path=ppt/tags/tag673.xml><?xml version="1.0" encoding="utf-8"?>
<p:tagLst xmlns:p="http://schemas.openxmlformats.org/presentationml/2006/main">
  <p:tag name="AS_UNIQUEID" val="5197"/>
</p:tagLst>
</file>

<file path=ppt/tags/tag674.xml><?xml version="1.0" encoding="utf-8"?>
<p:tagLst xmlns:p="http://schemas.openxmlformats.org/presentationml/2006/main">
  <p:tag name="AS_UNIQUEID" val="5226"/>
</p:tagLst>
</file>

<file path=ppt/tags/tag675.xml><?xml version="1.0" encoding="utf-8"?>
<p:tagLst xmlns:p="http://schemas.openxmlformats.org/presentationml/2006/main">
  <p:tag name="AS_UNIQUEID" val="5207"/>
</p:tagLst>
</file>

<file path=ppt/tags/tag676.xml><?xml version="1.0" encoding="utf-8"?>
<p:tagLst xmlns:p="http://schemas.openxmlformats.org/presentationml/2006/main">
  <p:tag name="AS_UNIQUEID" val="1017"/>
</p:tagLst>
</file>

<file path=ppt/tags/tag677.xml><?xml version="1.0" encoding="utf-8"?>
<p:tagLst xmlns:p="http://schemas.openxmlformats.org/presentationml/2006/main">
  <p:tag name="AS_UNIQUEID" val="2741"/>
</p:tagLst>
</file>

<file path=ppt/tags/tag678.xml><?xml version="1.0" encoding="utf-8"?>
<p:tagLst xmlns:p="http://schemas.openxmlformats.org/presentationml/2006/main">
  <p:tag name="AS_UNIQUEID" val="1029"/>
</p:tagLst>
</file>

<file path=ppt/tags/tag679.xml><?xml version="1.0" encoding="utf-8"?>
<p:tagLst xmlns:p="http://schemas.openxmlformats.org/presentationml/2006/main">
  <p:tag name="AS_UNIQUEID" val="1047"/>
  <p:tag name="KSO_WM_DIAGRAM_VIRTUALLY_FRAME" val="{&quot;height&quot;:250.4062992125984,&quot;left&quot;:33.025748031496065,&quot;top&quot;:180.02488188976378,&quot;width&quot;:890.6530708661418}"/>
</p:tagLst>
</file>

<file path=ppt/tags/tag68.xml><?xml version="1.0" encoding="utf-8"?>
<p:tagLst xmlns:p="http://schemas.openxmlformats.org/presentationml/2006/main">
  <p:tag name="AS_UNIQUEID" val="5494"/>
</p:tagLst>
</file>

<file path=ppt/tags/tag680.xml><?xml version="1.0" encoding="utf-8"?>
<p:tagLst xmlns:p="http://schemas.openxmlformats.org/presentationml/2006/main">
  <p:tag name="AS_UNIQUEID" val="1047"/>
  <p:tag name="KSO_WM_DIAGRAM_VIRTUALLY_FRAME" val="{&quot;height&quot;:250.4062992125984,&quot;left&quot;:33.025748031496065,&quot;top&quot;:180.02488188976378,&quot;width&quot;:890.6530708661418}"/>
</p:tagLst>
</file>

<file path=ppt/tags/tag681.xml><?xml version="1.0" encoding="utf-8"?>
<p:tagLst xmlns:p="http://schemas.openxmlformats.org/presentationml/2006/main">
  <p:tag name="AS_UNIQUEID" val="1352"/>
  <p:tag name="KSO_WM_DIAGRAM_VIRTUALLY_FRAME" val="{&quot;height&quot;:250.4062992125984,&quot;left&quot;:33.025748031496065,&quot;top&quot;:180.02488188976378,&quot;width&quot;:890.6530708661418}"/>
</p:tagLst>
</file>

<file path=ppt/tags/tag682.xml><?xml version="1.0" encoding="utf-8"?>
<p:tagLst xmlns:p="http://schemas.openxmlformats.org/presentationml/2006/main">
  <p:tag name="AS_UNIQUEID" val="1352"/>
  <p:tag name="KSO_WM_DIAGRAM_VIRTUALLY_FRAME" val="{&quot;height&quot;:250.4062992125984,&quot;left&quot;:33.025748031496065,&quot;top&quot;:180.02488188976378,&quot;width&quot;:890.6530708661418}"/>
</p:tagLst>
</file>

<file path=ppt/tags/tag683.xml><?xml version="1.0" encoding="utf-8"?>
<p:tagLst xmlns:p="http://schemas.openxmlformats.org/presentationml/2006/main">
  <p:tag name="AS_UNIQUEID" val="1352"/>
  <p:tag name="KSO_WM_DIAGRAM_VIRTUALLY_FRAME" val="{&quot;height&quot;:250.4062992125984,&quot;left&quot;:33.025748031496065,&quot;top&quot;:180.02488188976378,&quot;width&quot;:890.6530708661418}"/>
</p:tagLst>
</file>

<file path=ppt/tags/tag684.xml><?xml version="1.0" encoding="utf-8"?>
<p:tagLst xmlns:p="http://schemas.openxmlformats.org/presentationml/2006/main">
  <p:tag name="AS_UNIQUEID" val="5835"/>
</p:tagLst>
</file>

<file path=ppt/tags/tag685.xml><?xml version="1.0" encoding="utf-8"?>
<p:tagLst xmlns:p="http://schemas.openxmlformats.org/presentationml/2006/main">
  <p:tag name="AS_UNIQUEID" val="5836"/>
  <p:tag name="KSO_WM_BEAUTIFY_FLAG" val=""/>
</p:tagLst>
</file>

<file path=ppt/tags/tag686.xml><?xml version="1.0" encoding="utf-8"?>
<p:tagLst xmlns:p="http://schemas.openxmlformats.org/presentationml/2006/main">
  <p:tag name="AS_UNIQUEID" val="5837"/>
  <p:tag name="KSO_WM_BEAUTIFY_FLAG" val=""/>
</p:tagLst>
</file>

<file path=ppt/tags/tag687.xml><?xml version="1.0" encoding="utf-8"?>
<p:tagLst xmlns:p="http://schemas.openxmlformats.org/presentationml/2006/main">
  <p:tag name="AS_UNIQUEID" val="5838"/>
  <p:tag name="KSO_WM_BEAUTIFY_FLAG" val=""/>
</p:tagLst>
</file>

<file path=ppt/tags/tag688.xml><?xml version="1.0" encoding="utf-8"?>
<p:tagLst xmlns:p="http://schemas.openxmlformats.org/presentationml/2006/main">
  <p:tag name="AS_UNIQUEID" val="5839"/>
</p:tagLst>
</file>

<file path=ppt/tags/tag689.xml><?xml version="1.0" encoding="utf-8"?>
<p:tagLst xmlns:p="http://schemas.openxmlformats.org/presentationml/2006/main">
  <p:tag name="AS_UNIQUEID" val="5840"/>
</p:tagLst>
</file>

<file path=ppt/tags/tag69.xml><?xml version="1.0" encoding="utf-8"?>
<p:tagLst xmlns:p="http://schemas.openxmlformats.org/presentationml/2006/main">
  <p:tag name="AS_UNIQUEID" val="5495"/>
</p:tagLst>
</file>

<file path=ppt/tags/tag690.xml><?xml version="1.0" encoding="utf-8"?>
<p:tagLst xmlns:p="http://schemas.openxmlformats.org/presentationml/2006/main">
  <p:tag name="AS_UNIQUEID" val="5841"/>
</p:tagLst>
</file>

<file path=ppt/tags/tag691.xml><?xml version="1.0" encoding="utf-8"?>
<p:tagLst xmlns:p="http://schemas.openxmlformats.org/presentationml/2006/main">
  <p:tag name="AS_UNIQUEID" val="5842"/>
</p:tagLst>
</file>

<file path=ppt/tags/tag692.xml><?xml version="1.0" encoding="utf-8"?>
<p:tagLst xmlns:p="http://schemas.openxmlformats.org/presentationml/2006/main">
  <p:tag name="AS_UNIQUEID" val="5843"/>
</p:tagLst>
</file>

<file path=ppt/tags/tag693.xml><?xml version="1.0" encoding="utf-8"?>
<p:tagLst xmlns:p="http://schemas.openxmlformats.org/presentationml/2006/main">
  <p:tag name="AS_UNIQUEID" val="5844"/>
</p:tagLst>
</file>

<file path=ppt/tags/tag694.xml><?xml version="1.0" encoding="utf-8"?>
<p:tagLst xmlns:p="http://schemas.openxmlformats.org/presentationml/2006/main">
  <p:tag name="AS_UNIQUEID" val="5845"/>
</p:tagLst>
</file>

<file path=ppt/tags/tag695.xml><?xml version="1.0" encoding="utf-8"?>
<p:tagLst xmlns:p="http://schemas.openxmlformats.org/presentationml/2006/main">
  <p:tag name="AS_UNIQUEID" val="5846"/>
</p:tagLst>
</file>

<file path=ppt/tags/tag696.xml><?xml version="1.0" encoding="utf-8"?>
<p:tagLst xmlns:p="http://schemas.openxmlformats.org/presentationml/2006/main">
  <p:tag name="AS_UNIQUEID" val="5847"/>
</p:tagLst>
</file>

<file path=ppt/tags/tag697.xml><?xml version="1.0" encoding="utf-8"?>
<p:tagLst xmlns:p="http://schemas.openxmlformats.org/presentationml/2006/main">
  <p:tag name="AS_UNIQUEID" val="5848"/>
</p:tagLst>
</file>

<file path=ppt/tags/tag698.xml><?xml version="1.0" encoding="utf-8"?>
<p:tagLst xmlns:p="http://schemas.openxmlformats.org/presentationml/2006/main">
  <p:tag name="AS_UNIQUEID" val="5849"/>
</p:tagLst>
</file>

<file path=ppt/tags/tag699.xml><?xml version="1.0" encoding="utf-8"?>
<p:tagLst xmlns:p="http://schemas.openxmlformats.org/presentationml/2006/main">
  <p:tag name="AS_UNIQUEID" val="5850"/>
</p:tagLst>
</file>

<file path=ppt/tags/tag7.xml><?xml version="1.0" encoding="utf-8"?>
<p:tagLst xmlns:p="http://schemas.openxmlformats.org/presentationml/2006/main">
  <p:tag name="AS_UNIQUEID" val="5428"/>
</p:tagLst>
</file>

<file path=ppt/tags/tag70.xml><?xml version="1.0" encoding="utf-8"?>
<p:tagLst xmlns:p="http://schemas.openxmlformats.org/presentationml/2006/main">
  <p:tag name="AS_UNIQUEID" val="5496"/>
  <p:tag name="KSO_WM_BEAUTIFY_FLAG" val=""/>
</p:tagLst>
</file>

<file path=ppt/tags/tag700.xml><?xml version="1.0" encoding="utf-8"?>
<p:tagLst xmlns:p="http://schemas.openxmlformats.org/presentationml/2006/main">
  <p:tag name="AS_UNIQUEID" val="5851"/>
</p:tagLst>
</file>

<file path=ppt/tags/tag701.xml><?xml version="1.0" encoding="utf-8"?>
<p:tagLst xmlns:p="http://schemas.openxmlformats.org/presentationml/2006/main">
  <p:tag name="AS_UNIQUEID" val="5852"/>
</p:tagLst>
</file>

<file path=ppt/tags/tag702.xml><?xml version="1.0" encoding="utf-8"?>
<p:tagLst xmlns:p="http://schemas.openxmlformats.org/presentationml/2006/main">
  <p:tag name="AS_UNIQUEID" val="5052"/>
</p:tagLst>
</file>

<file path=ppt/tags/tag703.xml><?xml version="1.0" encoding="utf-8"?>
<p:tagLst xmlns:p="http://schemas.openxmlformats.org/presentationml/2006/main">
  <p:tag name="AS_UNIQUEID" val="5853"/>
</p:tagLst>
</file>

<file path=ppt/tags/tag704.xml><?xml version="1.0" encoding="utf-8"?>
<p:tagLst xmlns:p="http://schemas.openxmlformats.org/presentationml/2006/main">
  <p:tag name="AS_UNIQUEID" val="5854"/>
</p:tagLst>
</file>

<file path=ppt/tags/tag705.xml><?xml version="1.0" encoding="utf-8"?>
<p:tagLst xmlns:p="http://schemas.openxmlformats.org/presentationml/2006/main">
  <p:tag name="AS_UNIQUEID" val="1069"/>
</p:tagLst>
</file>

<file path=ppt/tags/tag706.xml><?xml version="1.0" encoding="utf-8"?>
<p:tagLst xmlns:p="http://schemas.openxmlformats.org/presentationml/2006/main">
  <p:tag name="AS_UNIQUEID" val="1070"/>
</p:tagLst>
</file>

<file path=ppt/tags/tag707.xml><?xml version="1.0" encoding="utf-8"?>
<p:tagLst xmlns:p="http://schemas.openxmlformats.org/presentationml/2006/main">
  <p:tag name="AS_UNIQUEID" val="1071"/>
</p:tagLst>
</file>

<file path=ppt/tags/tag708.xml><?xml version="1.0" encoding="utf-8"?>
<p:tagLst xmlns:p="http://schemas.openxmlformats.org/presentationml/2006/main">
  <p:tag name="AS_UNIQUEID" val="1072"/>
</p:tagLst>
</file>

<file path=ppt/tags/tag709.xml><?xml version="1.0" encoding="utf-8"?>
<p:tagLst xmlns:p="http://schemas.openxmlformats.org/presentationml/2006/main">
  <p:tag name="AS_UNIQUEID" val="1073"/>
</p:tagLst>
</file>

<file path=ppt/tags/tag71.xml><?xml version="1.0" encoding="utf-8"?>
<p:tagLst xmlns:p="http://schemas.openxmlformats.org/presentationml/2006/main">
  <p:tag name="AS_UNIQUEID" val="5497"/>
  <p:tag name="KSO_WM_BEAUTIFY_FLAG" val=""/>
</p:tagLst>
</file>

<file path=ppt/tags/tag710.xml><?xml version="1.0" encoding="utf-8"?>
<p:tagLst xmlns:p="http://schemas.openxmlformats.org/presentationml/2006/main">
  <p:tag name="AS_UNIQUEID" val="1074"/>
</p:tagLst>
</file>

<file path=ppt/tags/tag711.xml><?xml version="1.0" encoding="utf-8"?>
<p:tagLst xmlns:p="http://schemas.openxmlformats.org/presentationml/2006/main">
  <p:tag name="AS_UNIQUEID" val="1075"/>
</p:tagLst>
</file>

<file path=ppt/tags/tag712.xml><?xml version="1.0" encoding="utf-8"?>
<p:tagLst xmlns:p="http://schemas.openxmlformats.org/presentationml/2006/main">
  <p:tag name="AS_UNIQUEID" val="1076"/>
</p:tagLst>
</file>

<file path=ppt/tags/tag713.xml><?xml version="1.0" encoding="utf-8"?>
<p:tagLst xmlns:p="http://schemas.openxmlformats.org/presentationml/2006/main">
  <p:tag name="AS_UNIQUEID" val="5056"/>
</p:tagLst>
</file>

<file path=ppt/tags/tag714.xml><?xml version="1.0" encoding="utf-8"?>
<p:tagLst xmlns:p="http://schemas.openxmlformats.org/presentationml/2006/main">
  <p:tag name="AS_UNIQUEID" val="5855"/>
</p:tagLst>
</file>

<file path=ppt/tags/tag715.xml><?xml version="1.0" encoding="utf-8"?>
<p:tagLst xmlns:p="http://schemas.openxmlformats.org/presentationml/2006/main">
  <p:tag name="AS_UNIQUEID" val="5856"/>
</p:tagLst>
</file>

<file path=ppt/tags/tag716.xml><?xml version="1.0" encoding="utf-8"?>
<p:tagLst xmlns:p="http://schemas.openxmlformats.org/presentationml/2006/main">
  <p:tag name="AS_UNIQUEID" val="5857"/>
</p:tagLst>
</file>

<file path=ppt/tags/tag717.xml><?xml version="1.0" encoding="utf-8"?>
<p:tagLst xmlns:p="http://schemas.openxmlformats.org/presentationml/2006/main">
  <p:tag name="AS_UNIQUEID" val="5858"/>
</p:tagLst>
</file>

<file path=ppt/tags/tag718.xml><?xml version="1.0" encoding="utf-8"?>
<p:tagLst xmlns:p="http://schemas.openxmlformats.org/presentationml/2006/main">
  <p:tag name="AS_UNIQUEID" val="5859"/>
</p:tagLst>
</file>

<file path=ppt/tags/tag719.xml><?xml version="1.0" encoding="utf-8"?>
<p:tagLst xmlns:p="http://schemas.openxmlformats.org/presentationml/2006/main">
  <p:tag name="AS_UNIQUEID" val="5860"/>
</p:tagLst>
</file>

<file path=ppt/tags/tag72.xml><?xml version="1.0" encoding="utf-8"?>
<p:tagLst xmlns:p="http://schemas.openxmlformats.org/presentationml/2006/main">
  <p:tag name="AS_UNIQUEID" val="5498"/>
  <p:tag name="KSO_WM_BEAUTIFY_FLAG" val=""/>
</p:tagLst>
</file>

<file path=ppt/tags/tag720.xml><?xml version="1.0" encoding="utf-8"?>
<p:tagLst xmlns:p="http://schemas.openxmlformats.org/presentationml/2006/main">
  <p:tag name="AS_UNIQUEID" val="5861"/>
</p:tagLst>
</file>

<file path=ppt/tags/tag721.xml><?xml version="1.0" encoding="utf-8"?>
<p:tagLst xmlns:p="http://schemas.openxmlformats.org/presentationml/2006/main">
  <p:tag name="AS_UNIQUEID" val="5863"/>
</p:tagLst>
</file>

<file path=ppt/tags/tag722.xml><?xml version="1.0" encoding="utf-8"?>
<p:tagLst xmlns:p="http://schemas.openxmlformats.org/presentationml/2006/main">
  <p:tag name="AS_UNIQUEID" val="5864"/>
  <p:tag name="KSO_WM_BEAUTIFY_FLAG" val=""/>
</p:tagLst>
</file>

<file path=ppt/tags/tag723.xml><?xml version="1.0" encoding="utf-8"?>
<p:tagLst xmlns:p="http://schemas.openxmlformats.org/presentationml/2006/main">
  <p:tag name="AS_UNIQUEID" val="5865"/>
  <p:tag name="KSO_WM_BEAUTIFY_FLAG" val=""/>
</p:tagLst>
</file>

<file path=ppt/tags/tag724.xml><?xml version="1.0" encoding="utf-8"?>
<p:tagLst xmlns:p="http://schemas.openxmlformats.org/presentationml/2006/main">
  <p:tag name="AS_UNIQUEID" val="5866"/>
  <p:tag name="KSO_WM_BEAUTIFY_FLAG" val=""/>
</p:tagLst>
</file>

<file path=ppt/tags/tag725.xml><?xml version="1.0" encoding="utf-8"?>
<p:tagLst xmlns:p="http://schemas.openxmlformats.org/presentationml/2006/main">
  <p:tag name="AS_UNIQUEID" val="561"/>
  <p:tag name="KSO_WM_MEDIACOVER_FLAG" val="1"/>
  <p:tag name="KSO_WM_UNIT_MEDIACOVER_BTN_POS" val="c"/>
  <p:tag name="KSO_WM_UNIT_MEDIACOVER_BTN_STATE" val="1"/>
  <p:tag name="KSO_WM_UNIT_MEDIACOVER_BTN_STYLE" val="ee0bc779c1f3d7f3e90c96344320e69a"/>
  <p:tag name="KSO_WM_UNIT_MEDIACOVER_BTNRECT" val="8677*4061*0*0"/>
  <p:tag name="KSO_WM_UNIT_MEDIACOVER_RGB" val="000000"/>
  <p:tag name="KSO_WM_UNIT_MEDIACOVER_STYLEID" val="1"/>
  <p:tag name="KSO_WM_UNIT_MEDIACOVER_TEXTSTATE" val="0"/>
  <p:tag name="KSO_WM_UNIT_MEDIACOVER_TRANSPARENCY" val="0.5"/>
</p:tagLst>
</file>

<file path=ppt/tags/tag726.xml><?xml version="1.0" encoding="utf-8"?>
<p:tagLst xmlns:p="http://schemas.openxmlformats.org/presentationml/2006/main">
  <p:tag name="AS_UNIQUEID" val="3"/>
</p:tagLst>
</file>

<file path=ppt/tags/tag727.xml><?xml version="1.0" encoding="utf-8"?>
<p:tagLst xmlns:p="http://schemas.openxmlformats.org/presentationml/2006/main">
  <p:tag name="AS_UNIQUEID" val="5868"/>
</p:tagLst>
</file>

<file path=ppt/tags/tag728.xml><?xml version="1.0" encoding="utf-8"?>
<p:tagLst xmlns:p="http://schemas.openxmlformats.org/presentationml/2006/main">
  <p:tag name="AS_UNIQUEID" val="5869"/>
  <p:tag name="KSO_WM_BEAUTIFY_FLAG" val=""/>
</p:tagLst>
</file>

<file path=ppt/tags/tag729.xml><?xml version="1.0" encoding="utf-8"?>
<p:tagLst xmlns:p="http://schemas.openxmlformats.org/presentationml/2006/main">
  <p:tag name="AS_UNIQUEID" val="5870"/>
  <p:tag name="KSO_WM_BEAUTIFY_FLAG" val=""/>
</p:tagLst>
</file>

<file path=ppt/tags/tag73.xml><?xml version="1.0" encoding="utf-8"?>
<p:tagLst xmlns:p="http://schemas.openxmlformats.org/presentationml/2006/main">
  <p:tag name="AS_UNIQUEID" val="5499"/>
  <p:tag name="KSO_WM_BEAUTIFY_FLAG" val=""/>
</p:tagLst>
</file>

<file path=ppt/tags/tag730.xml><?xml version="1.0" encoding="utf-8"?>
<p:tagLst xmlns:p="http://schemas.openxmlformats.org/presentationml/2006/main">
  <p:tag name="AS_UNIQUEID" val="5871"/>
  <p:tag name="KSO_WM_BEAUTIFY_FLAG" val=""/>
</p:tagLst>
</file>

<file path=ppt/tags/tag731.xml><?xml version="1.0" encoding="utf-8"?>
<p:tagLst xmlns:p="http://schemas.openxmlformats.org/presentationml/2006/main">
  <p:tag name="AS_UNIQUEID" val="1086"/>
</p:tagLst>
</file>

<file path=ppt/tags/tag732.xml><?xml version="1.0" encoding="utf-8"?>
<p:tagLst xmlns:p="http://schemas.openxmlformats.org/presentationml/2006/main">
  <p:tag name="AS_UNIQUEID" val="1087"/>
</p:tagLst>
</file>

<file path=ppt/tags/tag733.xml><?xml version="1.0" encoding="utf-8"?>
<p:tagLst xmlns:p="http://schemas.openxmlformats.org/presentationml/2006/main">
  <p:tag name="AS_UNIQUEID" val="1088"/>
</p:tagLst>
</file>

<file path=ppt/tags/tag734.xml><?xml version="1.0" encoding="utf-8"?>
<p:tagLst xmlns:p="http://schemas.openxmlformats.org/presentationml/2006/main">
  <p:tag name="AS_UNIQUEID" val="1089"/>
</p:tagLst>
</file>

<file path=ppt/tags/tag735.xml><?xml version="1.0" encoding="utf-8"?>
<p:tagLst xmlns:p="http://schemas.openxmlformats.org/presentationml/2006/main">
  <p:tag name="AS_UNIQUEID" val="1090"/>
</p:tagLst>
</file>

<file path=ppt/tags/tag736.xml><?xml version="1.0" encoding="utf-8"?>
<p:tagLst xmlns:p="http://schemas.openxmlformats.org/presentationml/2006/main">
  <p:tag name="AS_UNIQUEID" val="758"/>
</p:tagLst>
</file>

<file path=ppt/tags/tag737.xml><?xml version="1.0" encoding="utf-8"?>
<p:tagLst xmlns:p="http://schemas.openxmlformats.org/presentationml/2006/main">
  <p:tag name="AS_UNIQUEID" val="5873"/>
</p:tagLst>
</file>

<file path=ppt/tags/tag738.xml><?xml version="1.0" encoding="utf-8"?>
<p:tagLst xmlns:p="http://schemas.openxmlformats.org/presentationml/2006/main">
  <p:tag name="AS_UNIQUEID" val="5874"/>
  <p:tag name="KSO_WM_BEAUTIFY_FLAG" val=""/>
</p:tagLst>
</file>

<file path=ppt/tags/tag739.xml><?xml version="1.0" encoding="utf-8"?>
<p:tagLst xmlns:p="http://schemas.openxmlformats.org/presentationml/2006/main">
  <p:tag name="AS_UNIQUEID" val="5875"/>
  <p:tag name="KSO_WM_BEAUTIFY_FLAG" val=""/>
</p:tagLst>
</file>

<file path=ppt/tags/tag74.xml><?xml version="1.0" encoding="utf-8"?>
<p:tagLst xmlns:p="http://schemas.openxmlformats.org/presentationml/2006/main">
  <p:tag name="AS_UNIQUEID" val="5500"/>
  <p:tag name="KSO_WM_BEAUTIFY_FLAG" val=""/>
</p:tagLst>
</file>

<file path=ppt/tags/tag740.xml><?xml version="1.0" encoding="utf-8"?>
<p:tagLst xmlns:p="http://schemas.openxmlformats.org/presentationml/2006/main">
  <p:tag name="AS_UNIQUEID" val="5876"/>
  <p:tag name="KSO_WM_BEAUTIFY_FLAG" val=""/>
</p:tagLst>
</file>

<file path=ppt/tags/tag741.xml><?xml version="1.0" encoding="utf-8"?>
<p:tagLst xmlns:p="http://schemas.openxmlformats.org/presentationml/2006/main">
  <p:tag name="AS_UNIQUEID" val="5263"/>
</p:tagLst>
</file>

<file path=ppt/tags/tag742.xml><?xml version="1.0" encoding="utf-8"?>
<p:tagLst xmlns:p="http://schemas.openxmlformats.org/presentationml/2006/main">
  <p:tag name="AS_UNIQUEID" val="757"/>
</p:tagLst>
</file>

<file path=ppt/tags/tag743.xml><?xml version="1.0" encoding="utf-8"?>
<p:tagLst xmlns:p="http://schemas.openxmlformats.org/presentationml/2006/main">
  <p:tag name="AS_UNIQUEID" val="5877"/>
</p:tagLst>
</file>

<file path=ppt/tags/tag744.xml><?xml version="1.0" encoding="utf-8"?>
<p:tagLst xmlns:p="http://schemas.openxmlformats.org/presentationml/2006/main">
  <p:tag name="AS_UNIQUEID" val="722"/>
</p:tagLst>
</file>

<file path=ppt/tags/tag745.xml><?xml version="1.0" encoding="utf-8"?>
<p:tagLst xmlns:p="http://schemas.openxmlformats.org/presentationml/2006/main">
  <p:tag name="AS_UNIQUEID" val="723"/>
</p:tagLst>
</file>

<file path=ppt/tags/tag746.xml><?xml version="1.0" encoding="utf-8"?>
<p:tagLst xmlns:p="http://schemas.openxmlformats.org/presentationml/2006/main">
  <p:tag name="AS_UNIQUEID" val="5878"/>
</p:tagLst>
</file>

<file path=ppt/tags/tag747.xml><?xml version="1.0" encoding="utf-8"?>
<p:tagLst xmlns:p="http://schemas.openxmlformats.org/presentationml/2006/main">
  <p:tag name="AS_UNIQUEID" val="725"/>
</p:tagLst>
</file>

<file path=ppt/tags/tag748.xml><?xml version="1.0" encoding="utf-8"?>
<p:tagLst xmlns:p="http://schemas.openxmlformats.org/presentationml/2006/main">
  <p:tag name="AS_UNIQUEID" val="726"/>
</p:tagLst>
</file>

<file path=ppt/tags/tag749.xml><?xml version="1.0" encoding="utf-8"?>
<p:tagLst xmlns:p="http://schemas.openxmlformats.org/presentationml/2006/main">
  <p:tag name="AS_UNIQUEID" val="5880"/>
</p:tagLst>
</file>

<file path=ppt/tags/tag75.xml><?xml version="1.0" encoding="utf-8"?>
<p:tagLst xmlns:p="http://schemas.openxmlformats.org/presentationml/2006/main">
  <p:tag name="AS_UNIQUEID" val="5501"/>
</p:tagLst>
</file>

<file path=ppt/tags/tag750.xml><?xml version="1.0" encoding="utf-8"?>
<p:tagLst xmlns:p="http://schemas.openxmlformats.org/presentationml/2006/main">
  <p:tag name="AS_UNIQUEID" val="5881"/>
  <p:tag name="KSO_WM_BEAUTIFY_FLAG" val=""/>
</p:tagLst>
</file>

<file path=ppt/tags/tag751.xml><?xml version="1.0" encoding="utf-8"?>
<p:tagLst xmlns:p="http://schemas.openxmlformats.org/presentationml/2006/main">
  <p:tag name="AS_UNIQUEID" val="5882"/>
  <p:tag name="KSO_WM_BEAUTIFY_FLAG" val=""/>
</p:tagLst>
</file>

<file path=ppt/tags/tag752.xml><?xml version="1.0" encoding="utf-8"?>
<p:tagLst xmlns:p="http://schemas.openxmlformats.org/presentationml/2006/main">
  <p:tag name="AS_UNIQUEID" val="5883"/>
  <p:tag name="KSO_WM_BEAUTIFY_FLAG" val=""/>
</p:tagLst>
</file>

<file path=ppt/tags/tag753.xml><?xml version="1.0" encoding="utf-8"?>
<p:tagLst xmlns:p="http://schemas.openxmlformats.org/presentationml/2006/main">
  <p:tag name="AS_UNIQUEID" val="1165"/>
</p:tagLst>
</file>

<file path=ppt/tags/tag754.xml><?xml version="1.0" encoding="utf-8"?>
<p:tagLst xmlns:p="http://schemas.openxmlformats.org/presentationml/2006/main">
  <p:tag name="AS_UNIQUEID" val="1166"/>
</p:tagLst>
</file>

<file path=ppt/tags/tag755.xml><?xml version="1.0" encoding="utf-8"?>
<p:tagLst xmlns:p="http://schemas.openxmlformats.org/presentationml/2006/main">
  <p:tag name="AS_UNIQUEID" val="1167"/>
</p:tagLst>
</file>

<file path=ppt/tags/tag756.xml><?xml version="1.0" encoding="utf-8"?>
<p:tagLst xmlns:p="http://schemas.openxmlformats.org/presentationml/2006/main">
  <p:tag name="AS_UNIQUEID" val="1168"/>
</p:tagLst>
</file>

<file path=ppt/tags/tag757.xml><?xml version="1.0" encoding="utf-8"?>
<p:tagLst xmlns:p="http://schemas.openxmlformats.org/presentationml/2006/main">
  <p:tag name="AS_UNIQUEID" val="1169"/>
</p:tagLst>
</file>

<file path=ppt/tags/tag758.xml><?xml version="1.0" encoding="utf-8"?>
<p:tagLst xmlns:p="http://schemas.openxmlformats.org/presentationml/2006/main">
  <p:tag name="AS_UNIQUEID" val="1171"/>
</p:tagLst>
</file>

<file path=ppt/tags/tag759.xml><?xml version="1.0" encoding="utf-8"?>
<p:tagLst xmlns:p="http://schemas.openxmlformats.org/presentationml/2006/main">
  <p:tag name="AS_UNIQUEID" val="1172"/>
</p:tagLst>
</file>

<file path=ppt/tags/tag76.xml><?xml version="1.0" encoding="utf-8"?>
<p:tagLst xmlns:p="http://schemas.openxmlformats.org/presentationml/2006/main">
  <p:tag name="AS_UNIQUEID" val="5502"/>
  <p:tag name="KSO_WM_BEAUTIFY_FLAG" val=""/>
</p:tagLst>
</file>

<file path=ppt/tags/tag760.xml><?xml version="1.0" encoding="utf-8"?>
<p:tagLst xmlns:p="http://schemas.openxmlformats.org/presentationml/2006/main">
  <p:tag name="AS_UNIQUEID" val="1173"/>
</p:tagLst>
</file>

<file path=ppt/tags/tag761.xml><?xml version="1.0" encoding="utf-8"?>
<p:tagLst xmlns:p="http://schemas.openxmlformats.org/presentationml/2006/main">
  <p:tag name="AS_UNIQUEID" val="1174"/>
</p:tagLst>
</file>

<file path=ppt/tags/tag762.xml><?xml version="1.0" encoding="utf-8"?>
<p:tagLst xmlns:p="http://schemas.openxmlformats.org/presentationml/2006/main">
  <p:tag name="AS_UNIQUEID" val="1175"/>
</p:tagLst>
</file>

<file path=ppt/tags/tag763.xml><?xml version="1.0" encoding="utf-8"?>
<p:tagLst xmlns:p="http://schemas.openxmlformats.org/presentationml/2006/main">
  <p:tag name="AS_UNIQUEID" val="1176"/>
</p:tagLst>
</file>

<file path=ppt/tags/tag764.xml><?xml version="1.0" encoding="utf-8"?>
<p:tagLst xmlns:p="http://schemas.openxmlformats.org/presentationml/2006/main">
  <p:tag name="AS_UNIQUEID" val="1177"/>
</p:tagLst>
</file>

<file path=ppt/tags/tag765.xml><?xml version="1.0" encoding="utf-8"?>
<p:tagLst xmlns:p="http://schemas.openxmlformats.org/presentationml/2006/main">
  <p:tag name="AS_UNIQUEID" val="1178"/>
</p:tagLst>
</file>

<file path=ppt/tags/tag766.xml><?xml version="1.0" encoding="utf-8"?>
<p:tagLst xmlns:p="http://schemas.openxmlformats.org/presentationml/2006/main">
  <p:tag name="AS_UNIQUEID" val="1179"/>
</p:tagLst>
</file>

<file path=ppt/tags/tag767.xml><?xml version="1.0" encoding="utf-8"?>
<p:tagLst xmlns:p="http://schemas.openxmlformats.org/presentationml/2006/main">
  <p:tag name="AS_UNIQUEID" val="1180"/>
</p:tagLst>
</file>

<file path=ppt/tags/tag768.xml><?xml version="1.0" encoding="utf-8"?>
<p:tagLst xmlns:p="http://schemas.openxmlformats.org/presentationml/2006/main">
  <p:tag name="AS_UNIQUEID" val="1181"/>
</p:tagLst>
</file>

<file path=ppt/tags/tag769.xml><?xml version="1.0" encoding="utf-8"?>
<p:tagLst xmlns:p="http://schemas.openxmlformats.org/presentationml/2006/main">
  <p:tag name="AS_UNIQUEID" val="1182"/>
</p:tagLst>
</file>

<file path=ppt/tags/tag77.xml><?xml version="1.0" encoding="utf-8"?>
<p:tagLst xmlns:p="http://schemas.openxmlformats.org/presentationml/2006/main">
  <p:tag name="AS_UNIQUEID" val="5503"/>
</p:tagLst>
</file>

<file path=ppt/tags/tag770.xml><?xml version="1.0" encoding="utf-8"?>
<p:tagLst xmlns:p="http://schemas.openxmlformats.org/presentationml/2006/main">
  <p:tag name="AS_UNIQUEID" val="1183"/>
</p:tagLst>
</file>

<file path=ppt/tags/tag771.xml><?xml version="1.0" encoding="utf-8"?>
<p:tagLst xmlns:p="http://schemas.openxmlformats.org/presentationml/2006/main">
  <p:tag name="AS_UNIQUEID" val="1184"/>
</p:tagLst>
</file>

<file path=ppt/tags/tag772.xml><?xml version="1.0" encoding="utf-8"?>
<p:tagLst xmlns:p="http://schemas.openxmlformats.org/presentationml/2006/main">
  <p:tag name="AS_UNIQUEID" val="1185"/>
</p:tagLst>
</file>

<file path=ppt/tags/tag773.xml><?xml version="1.0" encoding="utf-8"?>
<p:tagLst xmlns:p="http://schemas.openxmlformats.org/presentationml/2006/main">
  <p:tag name="AS_UNIQUEID" val="5885"/>
</p:tagLst>
</file>

<file path=ppt/tags/tag774.xml><?xml version="1.0" encoding="utf-8"?>
<p:tagLst xmlns:p="http://schemas.openxmlformats.org/presentationml/2006/main">
  <p:tag name="AS_UNIQUEID" val="5886"/>
</p:tagLst>
</file>

<file path=ppt/tags/tag775.xml><?xml version="1.0" encoding="utf-8"?>
<p:tagLst xmlns:p="http://schemas.openxmlformats.org/presentationml/2006/main">
  <p:tag name="AS_UNIQUEID" val="5887"/>
</p:tagLst>
</file>

<file path=ppt/tags/tag776.xml><?xml version="1.0" encoding="utf-8"?>
<p:tagLst xmlns:p="http://schemas.openxmlformats.org/presentationml/2006/main">
  <p:tag name="AS_UNIQUEID" val="5888"/>
</p:tagLst>
</file>

<file path=ppt/tags/tag777.xml><?xml version="1.0" encoding="utf-8"?>
<p:tagLst xmlns:p="http://schemas.openxmlformats.org/presentationml/2006/main">
  <p:tag name="AS_UNIQUEID" val="2597"/>
</p:tagLst>
</file>

<file path=ppt/tags/tag778.xml><?xml version="1.0" encoding="utf-8"?>
<p:tagLst xmlns:p="http://schemas.openxmlformats.org/presentationml/2006/main">
  <p:tag name="AS_UNIQUEID" val="5889"/>
</p:tagLst>
</file>

<file path=ppt/tags/tag779.xml><?xml version="1.0" encoding="utf-8"?>
<p:tagLst xmlns:p="http://schemas.openxmlformats.org/presentationml/2006/main">
  <p:tag name="AS_UNIQUEID" val="5890"/>
</p:tagLst>
</file>

<file path=ppt/tags/tag78.xml><?xml version="1.0" encoding="utf-8"?>
<p:tagLst xmlns:p="http://schemas.openxmlformats.org/presentationml/2006/main">
  <p:tag name="AS_UNIQUEID" val="5505"/>
</p:tagLst>
</file>

<file path=ppt/tags/tag780.xml><?xml version="1.0" encoding="utf-8"?>
<p:tagLst xmlns:p="http://schemas.openxmlformats.org/presentationml/2006/main">
  <p:tag name="AS_UNIQUEID" val="5891"/>
</p:tagLst>
</file>

<file path=ppt/tags/tag781.xml><?xml version="1.0" encoding="utf-8"?>
<p:tagLst xmlns:p="http://schemas.openxmlformats.org/presentationml/2006/main">
  <p:tag name="AS_UNIQUEID" val="2600"/>
</p:tagLst>
</file>

<file path=ppt/tags/tag782.xml><?xml version="1.0" encoding="utf-8"?>
<p:tagLst xmlns:p="http://schemas.openxmlformats.org/presentationml/2006/main">
  <p:tag name="AS_UNIQUEID" val="2603"/>
</p:tagLst>
</file>

<file path=ppt/tags/tag783.xml><?xml version="1.0" encoding="utf-8"?>
<p:tagLst xmlns:p="http://schemas.openxmlformats.org/presentationml/2006/main">
  <p:tag name="AS_UNIQUEID" val="5893"/>
</p:tagLst>
</file>

<file path=ppt/tags/tag784.xml><?xml version="1.0" encoding="utf-8"?>
<p:tagLst xmlns:p="http://schemas.openxmlformats.org/presentationml/2006/main">
  <p:tag name="AS_UNIQUEID" val="5894"/>
  <p:tag name="KSO_WM_BEAUTIFY_FLAG" val=""/>
</p:tagLst>
</file>

<file path=ppt/tags/tag785.xml><?xml version="1.0" encoding="utf-8"?>
<p:tagLst xmlns:p="http://schemas.openxmlformats.org/presentationml/2006/main">
  <p:tag name="AS_UNIQUEID" val="5895"/>
  <p:tag name="KSO_WM_BEAUTIFY_FLAG" val=""/>
</p:tagLst>
</file>

<file path=ppt/tags/tag786.xml><?xml version="1.0" encoding="utf-8"?>
<p:tagLst xmlns:p="http://schemas.openxmlformats.org/presentationml/2006/main">
  <p:tag name="AS_UNIQUEID" val="5896"/>
  <p:tag name="KSO_WM_BEAUTIFY_FLAG" val=""/>
</p:tagLst>
</file>

<file path=ppt/tags/tag787.xml><?xml version="1.0" encoding="utf-8"?>
<p:tagLst xmlns:p="http://schemas.openxmlformats.org/presentationml/2006/main">
  <p:tag name="AS_UNIQUEID" val="2602"/>
</p:tagLst>
</file>

<file path=ppt/tags/tag788.xml><?xml version="1.0" encoding="utf-8"?>
<p:tagLst xmlns:p="http://schemas.openxmlformats.org/presentationml/2006/main">
  <p:tag name="AS_UNIQUEID" val="757"/>
</p:tagLst>
</file>

<file path=ppt/tags/tag789.xml><?xml version="1.0" encoding="utf-8"?>
<p:tagLst xmlns:p="http://schemas.openxmlformats.org/presentationml/2006/main">
  <p:tag name="AS_UNIQUEID" val="1240"/>
</p:tagLst>
</file>

<file path=ppt/tags/tag79.xml><?xml version="1.0" encoding="utf-8"?>
<p:tagLst xmlns:p="http://schemas.openxmlformats.org/presentationml/2006/main">
  <p:tag name="AS_UNIQUEID" val="5506"/>
</p:tagLst>
</file>

<file path=ppt/tags/tag790.xml><?xml version="1.0" encoding="utf-8"?>
<p:tagLst xmlns:p="http://schemas.openxmlformats.org/presentationml/2006/main">
  <p:tag name="AS_UNIQUEID" val="5361"/>
</p:tagLst>
</file>

<file path=ppt/tags/tag791.xml><?xml version="1.0" encoding="utf-8"?>
<p:tagLst xmlns:p="http://schemas.openxmlformats.org/presentationml/2006/main">
  <p:tag name="AS_UNIQUEID" val="1223"/>
</p:tagLst>
</file>

<file path=ppt/tags/tag792.xml><?xml version="1.0" encoding="utf-8"?>
<p:tagLst xmlns:p="http://schemas.openxmlformats.org/presentationml/2006/main">
  <p:tag name="AS_UNIQUEID" val="1222"/>
</p:tagLst>
</file>

<file path=ppt/tags/tag793.xml><?xml version="1.0" encoding="utf-8"?>
<p:tagLst xmlns:p="http://schemas.openxmlformats.org/presentationml/2006/main">
  <p:tag name="AS_UNIQUEID" val="5897"/>
</p:tagLst>
</file>

<file path=ppt/tags/tag794.xml><?xml version="1.0" encoding="utf-8"?>
<p:tagLst xmlns:p="http://schemas.openxmlformats.org/presentationml/2006/main">
  <p:tag name="AS_UNIQUEID" val="818"/>
</p:tagLst>
</file>

<file path=ppt/tags/tag795.xml><?xml version="1.0" encoding="utf-8"?>
<p:tagLst xmlns:p="http://schemas.openxmlformats.org/presentationml/2006/main">
  <p:tag name="AS_UNIQUEID" val="1222"/>
</p:tagLst>
</file>

<file path=ppt/tags/tag796.xml><?xml version="1.0" encoding="utf-8"?>
<p:tagLst xmlns:p="http://schemas.openxmlformats.org/presentationml/2006/main">
  <p:tag name="AS_UNIQUEID" val="1224"/>
</p:tagLst>
</file>

<file path=ppt/tags/tag797.xml><?xml version="1.0" encoding="utf-8"?>
<p:tagLst xmlns:p="http://schemas.openxmlformats.org/presentationml/2006/main">
  <p:tag name="AS_UNIQUEID" val="5362"/>
</p:tagLst>
</file>

<file path=ppt/tags/tag798.xml><?xml version="1.0" encoding="utf-8"?>
<p:tagLst xmlns:p="http://schemas.openxmlformats.org/presentationml/2006/main">
  <p:tag name="AS_UNIQUEID" val="5899"/>
</p:tagLst>
</file>

<file path=ppt/tags/tag799.xml><?xml version="1.0" encoding="utf-8"?>
<p:tagLst xmlns:p="http://schemas.openxmlformats.org/presentationml/2006/main">
  <p:tag name="AS_UNIQUEID" val="5900"/>
  <p:tag name="KSO_WM_BEAUTIFY_FLAG" val=""/>
</p:tagLst>
</file>

<file path=ppt/tags/tag8.xml><?xml version="1.0" encoding="utf-8"?>
<p:tagLst xmlns:p="http://schemas.openxmlformats.org/presentationml/2006/main">
  <p:tag name="AS_UNIQUEID" val="5429"/>
</p:tagLst>
</file>

<file path=ppt/tags/tag80.xml><?xml version="1.0" encoding="utf-8"?>
<p:tagLst xmlns:p="http://schemas.openxmlformats.org/presentationml/2006/main">
  <p:tag name="AS_UNIQUEID" val="5507"/>
</p:tagLst>
</file>

<file path=ppt/tags/tag800.xml><?xml version="1.0" encoding="utf-8"?>
<p:tagLst xmlns:p="http://schemas.openxmlformats.org/presentationml/2006/main">
  <p:tag name="AS_UNIQUEID" val="5901"/>
  <p:tag name="KSO_WM_BEAUTIFY_FLAG" val=""/>
</p:tagLst>
</file>

<file path=ppt/tags/tag801.xml><?xml version="1.0" encoding="utf-8"?>
<p:tagLst xmlns:p="http://schemas.openxmlformats.org/presentationml/2006/main">
  <p:tag name="AS_UNIQUEID" val="5902"/>
  <p:tag name="KSO_WM_BEAUTIFY_FLAG" val=""/>
</p:tagLst>
</file>

<file path=ppt/tags/tag802.xml><?xml version="1.0" encoding="utf-8"?>
<p:tagLst xmlns:p="http://schemas.openxmlformats.org/presentationml/2006/main">
  <p:tag name="AS_UNIQUEID" val="757"/>
</p:tagLst>
</file>

<file path=ppt/tags/tag803.xml><?xml version="1.0" encoding="utf-8"?>
<p:tagLst xmlns:p="http://schemas.openxmlformats.org/presentationml/2006/main">
  <p:tag name="AS_UNIQUEID" val="5903"/>
</p:tagLst>
</file>

<file path=ppt/tags/tag804.xml><?xml version="1.0" encoding="utf-8"?>
<p:tagLst xmlns:p="http://schemas.openxmlformats.org/presentationml/2006/main">
  <p:tag name="AS_UNIQUEID" val="1232"/>
</p:tagLst>
</file>

<file path=ppt/tags/tag805.xml><?xml version="1.0" encoding="utf-8"?>
<p:tagLst xmlns:p="http://schemas.openxmlformats.org/presentationml/2006/main">
  <p:tag name="AS_UNIQUEID" val="1233"/>
</p:tagLst>
</file>

<file path=ppt/tags/tag806.xml><?xml version="1.0" encoding="utf-8"?>
<p:tagLst xmlns:p="http://schemas.openxmlformats.org/presentationml/2006/main">
  <p:tag name="AS_UNIQUEID" val="5368"/>
</p:tagLst>
</file>

<file path=ppt/tags/tag807.xml><?xml version="1.0" encoding="utf-8"?>
<p:tagLst xmlns:p="http://schemas.openxmlformats.org/presentationml/2006/main">
  <p:tag name="AS_UNIQUEID" val="5904"/>
</p:tagLst>
</file>

<file path=ppt/tags/tag808.xml><?xml version="1.0" encoding="utf-8"?>
<p:tagLst xmlns:p="http://schemas.openxmlformats.org/presentationml/2006/main">
  <p:tag name="AS_UNIQUEID" val="1242"/>
</p:tagLst>
</file>

<file path=ppt/tags/tag809.xml><?xml version="1.0" encoding="utf-8"?>
<p:tagLst xmlns:p="http://schemas.openxmlformats.org/presentationml/2006/main">
  <p:tag name="AS_UNIQUEID" val="1243"/>
</p:tagLst>
</file>

<file path=ppt/tags/tag81.xml><?xml version="1.0" encoding="utf-8"?>
<p:tagLst xmlns:p="http://schemas.openxmlformats.org/presentationml/2006/main">
  <p:tag name="AS_UNIQUEID" val="5508"/>
</p:tagLst>
</file>

<file path=ppt/tags/tag810.xml><?xml version="1.0" encoding="utf-8"?>
<p:tagLst xmlns:p="http://schemas.openxmlformats.org/presentationml/2006/main">
  <p:tag name="AS_UNIQUEID" val="1244"/>
</p:tagLst>
</file>

<file path=ppt/tags/tag811.xml><?xml version="1.0" encoding="utf-8"?>
<p:tagLst xmlns:p="http://schemas.openxmlformats.org/presentationml/2006/main">
  <p:tag name="AS_UNIQUEID" val="1245"/>
</p:tagLst>
</file>

<file path=ppt/tags/tag812.xml><?xml version="1.0" encoding="utf-8"?>
<p:tagLst xmlns:p="http://schemas.openxmlformats.org/presentationml/2006/main">
  <p:tag name="AS_UNIQUEID" val="1246"/>
</p:tagLst>
</file>

<file path=ppt/tags/tag813.xml><?xml version="1.0" encoding="utf-8"?>
<p:tagLst xmlns:p="http://schemas.openxmlformats.org/presentationml/2006/main">
  <p:tag name="AS_UNIQUEID" val="1247"/>
</p:tagLst>
</file>

<file path=ppt/tags/tag814.xml><?xml version="1.0" encoding="utf-8"?>
<p:tagLst xmlns:p="http://schemas.openxmlformats.org/presentationml/2006/main">
  <p:tag name="AS_UNIQUEID" val="1248"/>
</p:tagLst>
</file>

<file path=ppt/tags/tag815.xml><?xml version="1.0" encoding="utf-8"?>
<p:tagLst xmlns:p="http://schemas.openxmlformats.org/presentationml/2006/main">
  <p:tag name="AS_UNIQUEID" val="1249"/>
</p:tagLst>
</file>

<file path=ppt/tags/tag816.xml><?xml version="1.0" encoding="utf-8"?>
<p:tagLst xmlns:p="http://schemas.openxmlformats.org/presentationml/2006/main">
  <p:tag name="AS_UNIQUEID" val="1250"/>
</p:tagLst>
</file>

<file path=ppt/tags/tag817.xml><?xml version="1.0" encoding="utf-8"?>
<p:tagLst xmlns:p="http://schemas.openxmlformats.org/presentationml/2006/main">
  <p:tag name="AS_UNIQUEID" val="1251"/>
</p:tagLst>
</file>

<file path=ppt/tags/tag818.xml><?xml version="1.0" encoding="utf-8"?>
<p:tagLst xmlns:p="http://schemas.openxmlformats.org/presentationml/2006/main">
  <p:tag name="AS_UNIQUEID" val="5374"/>
</p:tagLst>
</file>

<file path=ppt/tags/tag819.xml><?xml version="1.0" encoding="utf-8"?>
<p:tagLst xmlns:p="http://schemas.openxmlformats.org/presentationml/2006/main">
  <p:tag name="AS_UNIQUEID" val="5906"/>
</p:tagLst>
</file>

<file path=ppt/tags/tag82.xml><?xml version="1.0" encoding="utf-8"?>
<p:tagLst xmlns:p="http://schemas.openxmlformats.org/presentationml/2006/main">
  <p:tag name="AS_UNIQUEID" val="5509"/>
</p:tagLst>
</file>

<file path=ppt/tags/tag820.xml><?xml version="1.0" encoding="utf-8"?>
<p:tagLst xmlns:p="http://schemas.openxmlformats.org/presentationml/2006/main">
  <p:tag name="AS_UNIQUEID" val="5907"/>
  <p:tag name="KSO_WM_BEAUTIFY_FLAG" val=""/>
</p:tagLst>
</file>

<file path=ppt/tags/tag821.xml><?xml version="1.0" encoding="utf-8"?>
<p:tagLst xmlns:p="http://schemas.openxmlformats.org/presentationml/2006/main">
  <p:tag name="AS_UNIQUEID" val="5908"/>
  <p:tag name="KSO_WM_BEAUTIFY_FLAG" val=""/>
</p:tagLst>
</file>

<file path=ppt/tags/tag822.xml><?xml version="1.0" encoding="utf-8"?>
<p:tagLst xmlns:p="http://schemas.openxmlformats.org/presentationml/2006/main">
  <p:tag name="AS_UNIQUEID" val="5909"/>
  <p:tag name="KSO_WM_BEAUTIFY_FLAG" val=""/>
</p:tagLst>
</file>

<file path=ppt/tags/tag823.xml><?xml version="1.0" encoding="utf-8"?>
<p:tagLst xmlns:p="http://schemas.openxmlformats.org/presentationml/2006/main">
  <p:tag name="AS_UNIQUEID" val="5910"/>
</p:tagLst>
</file>

<file path=ppt/tags/tag824.xml><?xml version="1.0" encoding="utf-8"?>
<p:tagLst xmlns:p="http://schemas.openxmlformats.org/presentationml/2006/main">
  <p:tag name="AS_UNIQUEID" val="757"/>
</p:tagLst>
</file>

<file path=ppt/tags/tag825.xml><?xml version="1.0" encoding="utf-8"?>
<p:tagLst xmlns:p="http://schemas.openxmlformats.org/presentationml/2006/main">
  <p:tag name="AS_UNIQUEID" val="5911"/>
</p:tagLst>
</file>

<file path=ppt/tags/tag826.xml><?xml version="1.0" encoding="utf-8"?>
<p:tagLst xmlns:p="http://schemas.openxmlformats.org/presentationml/2006/main">
  <p:tag name="AS_UNIQUEID" val="1093"/>
</p:tagLst>
</file>

<file path=ppt/tags/tag827.xml><?xml version="1.0" encoding="utf-8"?>
<p:tagLst xmlns:p="http://schemas.openxmlformats.org/presentationml/2006/main">
  <p:tag name="AS_UNIQUEID" val="1094"/>
</p:tagLst>
</file>

<file path=ppt/tags/tag828.xml><?xml version="1.0" encoding="utf-8"?>
<p:tagLst xmlns:p="http://schemas.openxmlformats.org/presentationml/2006/main">
  <p:tag name="AS_UNIQUEID" val="1095"/>
</p:tagLst>
</file>

<file path=ppt/tags/tag829.xml><?xml version="1.0" encoding="utf-8"?>
<p:tagLst xmlns:p="http://schemas.openxmlformats.org/presentationml/2006/main">
  <p:tag name="AS_UNIQUEID" val="1096"/>
</p:tagLst>
</file>

<file path=ppt/tags/tag83.xml><?xml version="1.0" encoding="utf-8"?>
<p:tagLst xmlns:p="http://schemas.openxmlformats.org/presentationml/2006/main">
  <p:tag name="AS_UNIQUEID" val="5511"/>
</p:tagLst>
</file>

<file path=ppt/tags/tag830.xml><?xml version="1.0" encoding="utf-8"?>
<p:tagLst xmlns:p="http://schemas.openxmlformats.org/presentationml/2006/main">
  <p:tag name="AS_UNIQUEID" val="1097"/>
</p:tagLst>
</file>

<file path=ppt/tags/tag831.xml><?xml version="1.0" encoding="utf-8"?>
<p:tagLst xmlns:p="http://schemas.openxmlformats.org/presentationml/2006/main">
  <p:tag name="AS_UNIQUEID" val="1098"/>
</p:tagLst>
</file>

<file path=ppt/tags/tag832.xml><?xml version="1.0" encoding="utf-8"?>
<p:tagLst xmlns:p="http://schemas.openxmlformats.org/presentationml/2006/main">
  <p:tag name="AS_UNIQUEID" val="1099"/>
</p:tagLst>
</file>

<file path=ppt/tags/tag833.xml><?xml version="1.0" encoding="utf-8"?>
<p:tagLst xmlns:p="http://schemas.openxmlformats.org/presentationml/2006/main">
  <p:tag name="AS_UNIQUEID" val="1100"/>
</p:tagLst>
</file>

<file path=ppt/tags/tag834.xml><?xml version="1.0" encoding="utf-8"?>
<p:tagLst xmlns:p="http://schemas.openxmlformats.org/presentationml/2006/main">
  <p:tag name="AS_UNIQUEID" val="1101"/>
</p:tagLst>
</file>

<file path=ppt/tags/tag835.xml><?xml version="1.0" encoding="utf-8"?>
<p:tagLst xmlns:p="http://schemas.openxmlformats.org/presentationml/2006/main">
  <p:tag name="AS_UNIQUEID" val="1102"/>
</p:tagLst>
</file>

<file path=ppt/tags/tag836.xml><?xml version="1.0" encoding="utf-8"?>
<p:tagLst xmlns:p="http://schemas.openxmlformats.org/presentationml/2006/main">
  <p:tag name="AS_UNIQUEID" val="1103"/>
</p:tagLst>
</file>

<file path=ppt/tags/tag837.xml><?xml version="1.0" encoding="utf-8"?>
<p:tagLst xmlns:p="http://schemas.openxmlformats.org/presentationml/2006/main">
  <p:tag name="AS_UNIQUEID" val="1104"/>
</p:tagLst>
</file>

<file path=ppt/tags/tag838.xml><?xml version="1.0" encoding="utf-8"?>
<p:tagLst xmlns:p="http://schemas.openxmlformats.org/presentationml/2006/main">
  <p:tag name="AS_UNIQUEID" val="1105"/>
</p:tagLst>
</file>

<file path=ppt/tags/tag839.xml><?xml version="1.0" encoding="utf-8"?>
<p:tagLst xmlns:p="http://schemas.openxmlformats.org/presentationml/2006/main">
  <p:tag name="AS_UNIQUEID" val="1106"/>
</p:tagLst>
</file>

<file path=ppt/tags/tag84.xml><?xml version="1.0" encoding="utf-8"?>
<p:tagLst xmlns:p="http://schemas.openxmlformats.org/presentationml/2006/main">
  <p:tag name="AS_UNIQUEID" val="5512"/>
</p:tagLst>
</file>

<file path=ppt/tags/tag840.xml><?xml version="1.0" encoding="utf-8"?>
<p:tagLst xmlns:p="http://schemas.openxmlformats.org/presentationml/2006/main">
  <p:tag name="AS_UNIQUEID" val="1107"/>
</p:tagLst>
</file>

<file path=ppt/tags/tag841.xml><?xml version="1.0" encoding="utf-8"?>
<p:tagLst xmlns:p="http://schemas.openxmlformats.org/presentationml/2006/main">
  <p:tag name="AS_UNIQUEID" val="1108"/>
</p:tagLst>
</file>

<file path=ppt/tags/tag842.xml><?xml version="1.0" encoding="utf-8"?>
<p:tagLst xmlns:p="http://schemas.openxmlformats.org/presentationml/2006/main">
  <p:tag name="AS_UNIQUEID" val="1109"/>
</p:tagLst>
</file>

<file path=ppt/tags/tag843.xml><?xml version="1.0" encoding="utf-8"?>
<p:tagLst xmlns:p="http://schemas.openxmlformats.org/presentationml/2006/main">
  <p:tag name="AS_UNIQUEID" val="1110"/>
</p:tagLst>
</file>

<file path=ppt/tags/tag844.xml><?xml version="1.0" encoding="utf-8"?>
<p:tagLst xmlns:p="http://schemas.openxmlformats.org/presentationml/2006/main">
  <p:tag name="AS_UNIQUEID" val="1111"/>
</p:tagLst>
</file>

<file path=ppt/tags/tag845.xml><?xml version="1.0" encoding="utf-8"?>
<p:tagLst xmlns:p="http://schemas.openxmlformats.org/presentationml/2006/main">
  <p:tag name="AS_UNIQUEID" val="1112"/>
</p:tagLst>
</file>

<file path=ppt/tags/tag846.xml><?xml version="1.0" encoding="utf-8"?>
<p:tagLst xmlns:p="http://schemas.openxmlformats.org/presentationml/2006/main">
  <p:tag name="AS_UNIQUEID" val="1113"/>
</p:tagLst>
</file>

<file path=ppt/tags/tag847.xml><?xml version="1.0" encoding="utf-8"?>
<p:tagLst xmlns:p="http://schemas.openxmlformats.org/presentationml/2006/main">
  <p:tag name="AS_UNIQUEID" val="1114"/>
</p:tagLst>
</file>

<file path=ppt/tags/tag848.xml><?xml version="1.0" encoding="utf-8"?>
<p:tagLst xmlns:p="http://schemas.openxmlformats.org/presentationml/2006/main">
  <p:tag name="AS_UNIQUEID" val="1115"/>
</p:tagLst>
</file>

<file path=ppt/tags/tag849.xml><?xml version="1.0" encoding="utf-8"?>
<p:tagLst xmlns:p="http://schemas.openxmlformats.org/presentationml/2006/main">
  <p:tag name="AS_UNIQUEID" val="1116"/>
</p:tagLst>
</file>

<file path=ppt/tags/tag85.xml><?xml version="1.0" encoding="utf-8"?>
<p:tagLst xmlns:p="http://schemas.openxmlformats.org/presentationml/2006/main">
  <p:tag name="AS_UNIQUEID" val="5513"/>
</p:tagLst>
</file>

<file path=ppt/tags/tag850.xml><?xml version="1.0" encoding="utf-8"?>
<p:tagLst xmlns:p="http://schemas.openxmlformats.org/presentationml/2006/main">
  <p:tag name="AS_UNIQUEID" val="1117"/>
</p:tagLst>
</file>

<file path=ppt/tags/tag851.xml><?xml version="1.0" encoding="utf-8"?>
<p:tagLst xmlns:p="http://schemas.openxmlformats.org/presentationml/2006/main">
  <p:tag name="AS_UNIQUEID" val="1118"/>
</p:tagLst>
</file>

<file path=ppt/tags/tag852.xml><?xml version="1.0" encoding="utf-8"?>
<p:tagLst xmlns:p="http://schemas.openxmlformats.org/presentationml/2006/main">
  <p:tag name="AS_UNIQUEID" val="1119"/>
</p:tagLst>
</file>

<file path=ppt/tags/tag853.xml><?xml version="1.0" encoding="utf-8"?>
<p:tagLst xmlns:p="http://schemas.openxmlformats.org/presentationml/2006/main">
  <p:tag name="AS_UNIQUEID" val="1120"/>
</p:tagLst>
</file>

<file path=ppt/tags/tag854.xml><?xml version="1.0" encoding="utf-8"?>
<p:tagLst xmlns:p="http://schemas.openxmlformats.org/presentationml/2006/main">
  <p:tag name="AS_UNIQUEID" val="1121"/>
</p:tagLst>
</file>

<file path=ppt/tags/tag855.xml><?xml version="1.0" encoding="utf-8"?>
<p:tagLst xmlns:p="http://schemas.openxmlformats.org/presentationml/2006/main">
  <p:tag name="AS_UNIQUEID" val="1122"/>
</p:tagLst>
</file>

<file path=ppt/tags/tag856.xml><?xml version="1.0" encoding="utf-8"?>
<p:tagLst xmlns:p="http://schemas.openxmlformats.org/presentationml/2006/main">
  <p:tag name="AS_UNIQUEID" val="1123"/>
</p:tagLst>
</file>

<file path=ppt/tags/tag857.xml><?xml version="1.0" encoding="utf-8"?>
<p:tagLst xmlns:p="http://schemas.openxmlformats.org/presentationml/2006/main">
  <p:tag name="AS_UNIQUEID" val="1124"/>
</p:tagLst>
</file>

<file path=ppt/tags/tag858.xml><?xml version="1.0" encoding="utf-8"?>
<p:tagLst xmlns:p="http://schemas.openxmlformats.org/presentationml/2006/main">
  <p:tag name="AS_UNIQUEID" val="1130"/>
</p:tagLst>
</file>

<file path=ppt/tags/tag859.xml><?xml version="1.0" encoding="utf-8"?>
<p:tagLst xmlns:p="http://schemas.openxmlformats.org/presentationml/2006/main">
  <p:tag name="AS_UNIQUEID" val="1131"/>
</p:tagLst>
</file>

<file path=ppt/tags/tag86.xml><?xml version="1.0" encoding="utf-8"?>
<p:tagLst xmlns:p="http://schemas.openxmlformats.org/presentationml/2006/main">
  <p:tag name="AS_UNIQUEID" val="5514"/>
</p:tagLst>
</file>

<file path=ppt/tags/tag860.xml><?xml version="1.0" encoding="utf-8"?>
<p:tagLst xmlns:p="http://schemas.openxmlformats.org/presentationml/2006/main">
  <p:tag name="AS_UNIQUEID" val="1132"/>
</p:tagLst>
</file>

<file path=ppt/tags/tag861.xml><?xml version="1.0" encoding="utf-8"?>
<p:tagLst xmlns:p="http://schemas.openxmlformats.org/presentationml/2006/main">
  <p:tag name="AS_UNIQUEID" val="1133"/>
</p:tagLst>
</file>

<file path=ppt/tags/tag862.xml><?xml version="1.0" encoding="utf-8"?>
<p:tagLst xmlns:p="http://schemas.openxmlformats.org/presentationml/2006/main">
  <p:tag name="AS_UNIQUEID" val="1134"/>
</p:tagLst>
</file>

<file path=ppt/tags/tag863.xml><?xml version="1.0" encoding="utf-8"?>
<p:tagLst xmlns:p="http://schemas.openxmlformats.org/presentationml/2006/main">
  <p:tag name="AS_UNIQUEID" val="5913"/>
</p:tagLst>
</file>

<file path=ppt/tags/tag864.xml><?xml version="1.0" encoding="utf-8"?>
<p:tagLst xmlns:p="http://schemas.openxmlformats.org/presentationml/2006/main">
  <p:tag name="AS_UNIQUEID" val="5914"/>
  <p:tag name="KSO_WM_BEAUTIFY_FLAG" val=""/>
</p:tagLst>
</file>

<file path=ppt/tags/tag865.xml><?xml version="1.0" encoding="utf-8"?>
<p:tagLst xmlns:p="http://schemas.openxmlformats.org/presentationml/2006/main">
  <p:tag name="AS_UNIQUEID" val="5915"/>
  <p:tag name="KSO_WM_BEAUTIFY_FLAG" val=""/>
</p:tagLst>
</file>

<file path=ppt/tags/tag866.xml><?xml version="1.0" encoding="utf-8"?>
<p:tagLst xmlns:p="http://schemas.openxmlformats.org/presentationml/2006/main">
  <p:tag name="AS_UNIQUEID" val="5916"/>
  <p:tag name="KSO_WM_BEAUTIFY_FLAG" val=""/>
</p:tagLst>
</file>

<file path=ppt/tags/tag867.xml><?xml version="1.0" encoding="utf-8"?>
<p:tagLst xmlns:p="http://schemas.openxmlformats.org/presentationml/2006/main">
  <p:tag name="AS_UNIQUEID" val="2602"/>
</p:tagLst>
</file>

<file path=ppt/tags/tag868.xml><?xml version="1.0" encoding="utf-8"?>
<p:tagLst xmlns:p="http://schemas.openxmlformats.org/presentationml/2006/main">
  <p:tag name="AS_UNIQUEID" val="5385"/>
</p:tagLst>
</file>

<file path=ppt/tags/tag869.xml><?xml version="1.0" encoding="utf-8"?>
<p:tagLst xmlns:p="http://schemas.openxmlformats.org/presentationml/2006/main">
  <p:tag name="AS_UNIQUEID" val="5386"/>
</p:tagLst>
</file>

<file path=ppt/tags/tag87.xml><?xml version="1.0" encoding="utf-8"?>
<p:tagLst xmlns:p="http://schemas.openxmlformats.org/presentationml/2006/main">
  <p:tag name="AS_UNIQUEID" val="5515"/>
</p:tagLst>
</file>

<file path=ppt/tags/tag870.xml><?xml version="1.0" encoding="utf-8"?>
<p:tagLst xmlns:p="http://schemas.openxmlformats.org/presentationml/2006/main">
  <p:tag name="AS_UNIQUEID" val="5387"/>
</p:tagLst>
</file>

<file path=ppt/tags/tag871.xml><?xml version="1.0" encoding="utf-8"?>
<p:tagLst xmlns:p="http://schemas.openxmlformats.org/presentationml/2006/main">
  <p:tag name="AS_UNIQUEID" val="5383"/>
</p:tagLst>
</file>

<file path=ppt/tags/tag872.xml><?xml version="1.0" encoding="utf-8"?>
<p:tagLst xmlns:p="http://schemas.openxmlformats.org/presentationml/2006/main">
  <p:tag name="AS_UNIQUEID" val="5383"/>
</p:tagLst>
</file>

<file path=ppt/tags/tag873.xml><?xml version="1.0" encoding="utf-8"?>
<p:tagLst xmlns:p="http://schemas.openxmlformats.org/presentationml/2006/main">
  <p:tag name="AS_UNIQUEID" val="5383"/>
</p:tagLst>
</file>

<file path=ppt/tags/tag874.xml><?xml version="1.0" encoding="utf-8"?>
<p:tagLst xmlns:p="http://schemas.openxmlformats.org/presentationml/2006/main">
  <p:tag name="AS_UNIQUEID" val="5383"/>
</p:tagLst>
</file>

<file path=ppt/tags/tag875.xml><?xml version="1.0" encoding="utf-8"?>
<p:tagLst xmlns:p="http://schemas.openxmlformats.org/presentationml/2006/main">
  <p:tag name="AS_UNIQUEID" val="5383"/>
</p:tagLst>
</file>

<file path=ppt/tags/tag876.xml><?xml version="1.0" encoding="utf-8"?>
<p:tagLst xmlns:p="http://schemas.openxmlformats.org/presentationml/2006/main">
  <p:tag name="AS_UNIQUEID" val="757"/>
</p:tagLst>
</file>

<file path=ppt/tags/tag877.xml><?xml version="1.0" encoding="utf-8"?>
<p:tagLst xmlns:p="http://schemas.openxmlformats.org/presentationml/2006/main">
  <p:tag name="AS_UNIQUEID" val="816"/>
</p:tagLst>
</file>

<file path=ppt/tags/tag878.xml><?xml version="1.0" encoding="utf-8"?>
<p:tagLst xmlns:p="http://schemas.openxmlformats.org/presentationml/2006/main">
  <p:tag name="AS_UNIQUEID" val="816"/>
</p:tagLst>
</file>

<file path=ppt/tags/tag879.xml><?xml version="1.0" encoding="utf-8"?>
<p:tagLst xmlns:p="http://schemas.openxmlformats.org/presentationml/2006/main">
  <p:tag name="AS_UNIQUEID" val="2606"/>
</p:tagLst>
</file>

<file path=ppt/tags/tag88.xml><?xml version="1.0" encoding="utf-8"?>
<p:tagLst xmlns:p="http://schemas.openxmlformats.org/presentationml/2006/main">
  <p:tag name="AS_UNIQUEID" val="5517"/>
</p:tagLst>
</file>

<file path=ppt/tags/tag880.xml><?xml version="1.0" encoding="utf-8"?>
<p:tagLst xmlns:p="http://schemas.openxmlformats.org/presentationml/2006/main">
  <p:tag name="AS_UNIQUEID" val="2605"/>
</p:tagLst>
</file>

<file path=ppt/tags/tag881.xml><?xml version="1.0" encoding="utf-8"?>
<p:tagLst xmlns:p="http://schemas.openxmlformats.org/presentationml/2006/main">
  <p:tag name="AS_UNIQUEID" val="5918"/>
</p:tagLst>
</file>

<file path=ppt/tags/tag882.xml><?xml version="1.0" encoding="utf-8"?>
<p:tagLst xmlns:p="http://schemas.openxmlformats.org/presentationml/2006/main">
  <p:tag name="AS_UNIQUEID" val="5919"/>
</p:tagLst>
</file>

<file path=ppt/tags/tag883.xml><?xml version="1.0" encoding="utf-8"?>
<p:tagLst xmlns:p="http://schemas.openxmlformats.org/presentationml/2006/main">
  <p:tag name="AS_UNIQUEID" val="5920"/>
</p:tagLst>
</file>

<file path=ppt/tags/tag884.xml><?xml version="1.0" encoding="utf-8"?>
<p:tagLst xmlns:p="http://schemas.openxmlformats.org/presentationml/2006/main">
  <p:tag name="AS_UNIQUEID" val="5921"/>
</p:tagLst>
</file>

<file path=ppt/tags/tag885.xml><?xml version="1.0" encoding="utf-8"?>
<p:tagLst xmlns:p="http://schemas.openxmlformats.org/presentationml/2006/main">
  <p:tag name="AS_UNIQUEID" val="5922"/>
</p:tagLst>
</file>

<file path=ppt/tags/tag886.xml><?xml version="1.0" encoding="utf-8"?>
<p:tagLst xmlns:p="http://schemas.openxmlformats.org/presentationml/2006/main">
  <p:tag name="KSO_WM_BEAUTIFY_FLAG" val="#wm#"/>
  <p:tag name="KSO_WM_TEMPLATE_CATEGORY" val="custom"/>
  <p:tag name="KSO_WM_TEMPLATE_INDEX" val="20204302"/>
</p:tagLst>
</file>

<file path=ppt/tags/tag887.xml><?xml version="1.0" encoding="utf-8"?>
<p:tagLst xmlns:p="http://schemas.openxmlformats.org/presentationml/2006/main">
  <p:tag name="AS_UNIQUEID" val="5924"/>
</p:tagLst>
</file>

<file path=ppt/tags/tag888.xml><?xml version="1.0" encoding="utf-8"?>
<p:tagLst xmlns:p="http://schemas.openxmlformats.org/presentationml/2006/main">
  <p:tag name="AS_UNIQUEID" val="5925"/>
  <p:tag name="KSO_WM_BEAUTIFY_FLAG" val=""/>
</p:tagLst>
</file>

<file path=ppt/tags/tag889.xml><?xml version="1.0" encoding="utf-8"?>
<p:tagLst xmlns:p="http://schemas.openxmlformats.org/presentationml/2006/main">
  <p:tag name="AS_UNIQUEID" val="5926"/>
  <p:tag name="KSO_WM_BEAUTIFY_FLAG" val=""/>
</p:tagLst>
</file>

<file path=ppt/tags/tag89.xml><?xml version="1.0" encoding="utf-8"?>
<p:tagLst xmlns:p="http://schemas.openxmlformats.org/presentationml/2006/main">
  <p:tag name="AS_UNIQUEID" val="5518"/>
</p:tagLst>
</file>

<file path=ppt/tags/tag890.xml><?xml version="1.0" encoding="utf-8"?>
<p:tagLst xmlns:p="http://schemas.openxmlformats.org/presentationml/2006/main">
  <p:tag name="AS_UNIQUEID" val="5927"/>
  <p:tag name="KSO_WM_BEAUTIFY_FLAG" val=""/>
</p:tagLst>
</file>

<file path=ppt/tags/tag891.xml><?xml version="1.0" encoding="utf-8"?>
<p:tagLst xmlns:p="http://schemas.openxmlformats.org/presentationml/2006/main">
  <p:tag name="AS_UNIQUEID" val="2608"/>
</p:tagLst>
</file>

<file path=ppt/tags/tag892.xml><?xml version="1.0" encoding="utf-8"?>
<p:tagLst xmlns:p="http://schemas.openxmlformats.org/presentationml/2006/main">
  <p:tag name="AS_UNIQUEID" val="757"/>
</p:tagLst>
</file>

<file path=ppt/tags/tag893.xml><?xml version="1.0" encoding="utf-8"?>
<p:tagLst xmlns:p="http://schemas.openxmlformats.org/presentationml/2006/main">
  <p:tag name="AS_UNIQUEID" val="1200"/>
</p:tagLst>
</file>

<file path=ppt/tags/tag894.xml><?xml version="1.0" encoding="utf-8"?>
<p:tagLst xmlns:p="http://schemas.openxmlformats.org/presentationml/2006/main">
  <p:tag name="AS_UNIQUEID" val="1201"/>
</p:tagLst>
</file>

<file path=ppt/tags/tag895.xml><?xml version="1.0" encoding="utf-8"?>
<p:tagLst xmlns:p="http://schemas.openxmlformats.org/presentationml/2006/main">
  <p:tag name="AS_UNIQUEID" val="1202"/>
</p:tagLst>
</file>

<file path=ppt/tags/tag896.xml><?xml version="1.0" encoding="utf-8"?>
<p:tagLst xmlns:p="http://schemas.openxmlformats.org/presentationml/2006/main">
  <p:tag name="AS_UNIQUEID" val="1203"/>
</p:tagLst>
</file>

<file path=ppt/tags/tag897.xml><?xml version="1.0" encoding="utf-8"?>
<p:tagLst xmlns:p="http://schemas.openxmlformats.org/presentationml/2006/main">
  <p:tag name="AS_UNIQUEID" val="1204"/>
</p:tagLst>
</file>

<file path=ppt/tags/tag898.xml><?xml version="1.0" encoding="utf-8"?>
<p:tagLst xmlns:p="http://schemas.openxmlformats.org/presentationml/2006/main">
  <p:tag name="AS_UNIQUEID" val="1205"/>
</p:tagLst>
</file>

<file path=ppt/tags/tag899.xml><?xml version="1.0" encoding="utf-8"?>
<p:tagLst xmlns:p="http://schemas.openxmlformats.org/presentationml/2006/main">
  <p:tag name="AS_UNIQUEID" val="1206"/>
</p:tagLst>
</file>

<file path=ppt/tags/tag9.xml><?xml version="1.0" encoding="utf-8"?>
<p:tagLst xmlns:p="http://schemas.openxmlformats.org/presentationml/2006/main">
  <p:tag name="AS_UNIQUEID" val="5430"/>
</p:tagLst>
</file>

<file path=ppt/tags/tag90.xml><?xml version="1.0" encoding="utf-8"?>
<p:tagLst xmlns:p="http://schemas.openxmlformats.org/presentationml/2006/main">
  <p:tag name="AS_UNIQUEID" val="5519"/>
</p:tagLst>
</file>

<file path=ppt/tags/tag900.xml><?xml version="1.0" encoding="utf-8"?>
<p:tagLst xmlns:p="http://schemas.openxmlformats.org/presentationml/2006/main">
  <p:tag name="AS_UNIQUEID" val="1207"/>
</p:tagLst>
</file>

<file path=ppt/tags/tag901.xml><?xml version="1.0" encoding="utf-8"?>
<p:tagLst xmlns:p="http://schemas.openxmlformats.org/presentationml/2006/main">
  <p:tag name="AS_UNIQUEID" val="1208"/>
</p:tagLst>
</file>

<file path=ppt/tags/tag902.xml><?xml version="1.0" encoding="utf-8"?>
<p:tagLst xmlns:p="http://schemas.openxmlformats.org/presentationml/2006/main">
  <p:tag name="AS_UNIQUEID" val="1209"/>
</p:tagLst>
</file>

<file path=ppt/tags/tag903.xml><?xml version="1.0" encoding="utf-8"?>
<p:tagLst xmlns:p="http://schemas.openxmlformats.org/presentationml/2006/main">
  <p:tag name="AS_UNIQUEID" val="1210"/>
</p:tagLst>
</file>

<file path=ppt/tags/tag904.xml><?xml version="1.0" encoding="utf-8"?>
<p:tagLst xmlns:p="http://schemas.openxmlformats.org/presentationml/2006/main">
  <p:tag name="AS_UNIQUEID" val="1211"/>
</p:tagLst>
</file>

<file path=ppt/tags/tag905.xml><?xml version="1.0" encoding="utf-8"?>
<p:tagLst xmlns:p="http://schemas.openxmlformats.org/presentationml/2006/main">
  <p:tag name="AS_UNIQUEID" val="1212"/>
</p:tagLst>
</file>

<file path=ppt/tags/tag906.xml><?xml version="1.0" encoding="utf-8"?>
<p:tagLst xmlns:p="http://schemas.openxmlformats.org/presentationml/2006/main">
  <p:tag name="AS_UNIQUEID" val="1213"/>
</p:tagLst>
</file>

<file path=ppt/tags/tag907.xml><?xml version="1.0" encoding="utf-8"?>
<p:tagLst xmlns:p="http://schemas.openxmlformats.org/presentationml/2006/main">
  <p:tag name="AS_UNIQUEID" val="1303"/>
</p:tagLst>
</file>

<file path=ppt/tags/tag908.xml><?xml version="1.0" encoding="utf-8"?>
<p:tagLst xmlns:p="http://schemas.openxmlformats.org/presentationml/2006/main">
  <p:tag name="AS_UNIQUEID" val="1304"/>
</p:tagLst>
</file>

<file path=ppt/tags/tag909.xml><?xml version="1.0" encoding="utf-8"?>
<p:tagLst xmlns:p="http://schemas.openxmlformats.org/presentationml/2006/main">
  <p:tag name="AS_UNIQUEID" val="1305"/>
</p:tagLst>
</file>

<file path=ppt/tags/tag91.xml><?xml version="1.0" encoding="utf-8"?>
<p:tagLst xmlns:p="http://schemas.openxmlformats.org/presentationml/2006/main">
  <p:tag name="AS_UNIQUEID" val="5520"/>
</p:tagLst>
</file>

<file path=ppt/tags/tag910.xml><?xml version="1.0" encoding="utf-8"?>
<p:tagLst xmlns:p="http://schemas.openxmlformats.org/presentationml/2006/main">
  <p:tag name="AS_UNIQUEID" val="1306"/>
</p:tagLst>
</file>

<file path=ppt/tags/tag911.xml><?xml version="1.0" encoding="utf-8"?>
<p:tagLst xmlns:p="http://schemas.openxmlformats.org/presentationml/2006/main">
  <p:tag name="AS_UNIQUEID" val="1307"/>
</p:tagLst>
</file>

<file path=ppt/tags/tag912.xml><?xml version="1.0" encoding="utf-8"?>
<p:tagLst xmlns:p="http://schemas.openxmlformats.org/presentationml/2006/main">
  <p:tag name="AS_UNIQUEID" val="1308"/>
</p:tagLst>
</file>

<file path=ppt/tags/tag913.xml><?xml version="1.0" encoding="utf-8"?>
<p:tagLst xmlns:p="http://schemas.openxmlformats.org/presentationml/2006/main">
  <p:tag name="AS_UNIQUEID" val="1309"/>
</p:tagLst>
</file>

<file path=ppt/tags/tag914.xml><?xml version="1.0" encoding="utf-8"?>
<p:tagLst xmlns:p="http://schemas.openxmlformats.org/presentationml/2006/main">
  <p:tag name="AS_UNIQUEID" val="1310"/>
</p:tagLst>
</file>

<file path=ppt/tags/tag915.xml><?xml version="1.0" encoding="utf-8"?>
<p:tagLst xmlns:p="http://schemas.openxmlformats.org/presentationml/2006/main">
  <p:tag name="AS_UNIQUEID" val="1311"/>
</p:tagLst>
</file>

<file path=ppt/tags/tag916.xml><?xml version="1.0" encoding="utf-8"?>
<p:tagLst xmlns:p="http://schemas.openxmlformats.org/presentationml/2006/main">
  <p:tag name="AS_UNIQUEID" val="1312"/>
</p:tagLst>
</file>

<file path=ppt/tags/tag917.xml><?xml version="1.0" encoding="utf-8"?>
<p:tagLst xmlns:p="http://schemas.openxmlformats.org/presentationml/2006/main">
  <p:tag name="AS_UNIQUEID" val="1313"/>
</p:tagLst>
</file>

<file path=ppt/tags/tag918.xml><?xml version="1.0" encoding="utf-8"?>
<p:tagLst xmlns:p="http://schemas.openxmlformats.org/presentationml/2006/main">
  <p:tag name="AS_UNIQUEID" val="1314"/>
</p:tagLst>
</file>

<file path=ppt/tags/tag919.xml><?xml version="1.0" encoding="utf-8"?>
<p:tagLst xmlns:p="http://schemas.openxmlformats.org/presentationml/2006/main">
  <p:tag name="AS_UNIQUEID" val="1315"/>
</p:tagLst>
</file>

<file path=ppt/tags/tag92.xml><?xml version="1.0" encoding="utf-8"?>
<p:tagLst xmlns:p="http://schemas.openxmlformats.org/presentationml/2006/main">
  <p:tag name="AS_UNIQUEID" val="5521"/>
</p:tagLst>
</file>

<file path=ppt/tags/tag920.xml><?xml version="1.0" encoding="utf-8"?>
<p:tagLst xmlns:p="http://schemas.openxmlformats.org/presentationml/2006/main">
  <p:tag name="AS_UNIQUEID" val="1316"/>
</p:tagLst>
</file>

<file path=ppt/tags/tag921.xml><?xml version="1.0" encoding="utf-8"?>
<p:tagLst xmlns:p="http://schemas.openxmlformats.org/presentationml/2006/main">
  <p:tag name="AS_UNIQUEID" val="1317"/>
</p:tagLst>
</file>

<file path=ppt/tags/tag922.xml><?xml version="1.0" encoding="utf-8"?>
<p:tagLst xmlns:p="http://schemas.openxmlformats.org/presentationml/2006/main">
  <p:tag name="AS_UNIQUEID" val="5929"/>
</p:tagLst>
</file>

<file path=ppt/tags/tag923.xml><?xml version="1.0" encoding="utf-8"?>
<p:tagLst xmlns:p="http://schemas.openxmlformats.org/presentationml/2006/main">
  <p:tag name="AS_UNIQUEID" val="5930"/>
  <p:tag name="KSO_WM_BEAUTIFY_FLAG" val=""/>
</p:tagLst>
</file>

<file path=ppt/tags/tag924.xml><?xml version="1.0" encoding="utf-8"?>
<p:tagLst xmlns:p="http://schemas.openxmlformats.org/presentationml/2006/main">
  <p:tag name="AS_UNIQUEID" val="5931"/>
  <p:tag name="KSO_WM_BEAUTIFY_FLAG" val=""/>
</p:tagLst>
</file>

<file path=ppt/tags/tag925.xml><?xml version="1.0" encoding="utf-8"?>
<p:tagLst xmlns:p="http://schemas.openxmlformats.org/presentationml/2006/main">
  <p:tag name="AS_UNIQUEID" val="5932"/>
  <p:tag name="KSO_WM_BEAUTIFY_FLAG" val=""/>
</p:tagLst>
</file>

<file path=ppt/tags/tag926.xml><?xml version="1.0" encoding="utf-8"?>
<p:tagLst xmlns:p="http://schemas.openxmlformats.org/presentationml/2006/main">
  <p:tag name="AS_UNIQUEID" val="1501"/>
</p:tagLst>
</file>

<file path=ppt/tags/tag927.xml><?xml version="1.0" encoding="utf-8"?>
<p:tagLst xmlns:p="http://schemas.openxmlformats.org/presentationml/2006/main">
  <p:tag name="AS_UNIQUEID" val="5934"/>
</p:tagLst>
</file>

<file path=ppt/tags/tag928.xml><?xml version="1.0" encoding="utf-8"?>
<p:tagLst xmlns:p="http://schemas.openxmlformats.org/presentationml/2006/main">
  <p:tag name="AS_UNIQUEID" val="5935"/>
  <p:tag name="KSO_WM_BEAUTIFY_FLAG" val=""/>
</p:tagLst>
</file>

<file path=ppt/tags/tag929.xml><?xml version="1.0" encoding="utf-8"?>
<p:tagLst xmlns:p="http://schemas.openxmlformats.org/presentationml/2006/main">
  <p:tag name="AS_UNIQUEID" val="5936"/>
  <p:tag name="KSO_WM_BEAUTIFY_FLAG" val=""/>
</p:tagLst>
</file>

<file path=ppt/tags/tag93.xml><?xml version="1.0" encoding="utf-8"?>
<p:tagLst xmlns:p="http://schemas.openxmlformats.org/presentationml/2006/main">
  <p:tag name="AS_UNIQUEID" val="5523"/>
</p:tagLst>
</file>

<file path=ppt/tags/tag930.xml><?xml version="1.0" encoding="utf-8"?>
<p:tagLst xmlns:p="http://schemas.openxmlformats.org/presentationml/2006/main">
  <p:tag name="AS_UNIQUEID" val="5937"/>
  <p:tag name="KSO_WM_BEAUTIFY_FLAG" val=""/>
</p:tagLst>
</file>

<file path=ppt/tags/tag931.xml><?xml version="1.0" encoding="utf-8"?>
<p:tagLst xmlns:p="http://schemas.openxmlformats.org/presentationml/2006/main">
  <p:tag name="AS_UNIQUEID" val="757"/>
</p:tagLst>
</file>

<file path=ppt/tags/tag932.xml><?xml version="1.0" encoding="utf-8"?>
<p:tagLst xmlns:p="http://schemas.openxmlformats.org/presentationml/2006/main">
  <p:tag name="AS_UNIQUEID" val="1235"/>
</p:tagLst>
</file>

<file path=ppt/tags/tag933.xml><?xml version="1.0" encoding="utf-8"?>
<p:tagLst xmlns:p="http://schemas.openxmlformats.org/presentationml/2006/main">
  <p:tag name="AS_UNIQUEID" val="1236"/>
</p:tagLst>
</file>

<file path=ppt/tags/tag934.xml><?xml version="1.0" encoding="utf-8"?>
<p:tagLst xmlns:p="http://schemas.openxmlformats.org/presentationml/2006/main">
  <p:tag name="AS_UNIQUEID" val="1237"/>
</p:tagLst>
</file>

<file path=ppt/tags/tag935.xml><?xml version="1.0" encoding="utf-8"?>
<p:tagLst xmlns:p="http://schemas.openxmlformats.org/presentationml/2006/main">
  <p:tag name="AS_UNIQUEID" val="1238"/>
</p:tagLst>
</file>

<file path=ppt/tags/tag936.xml><?xml version="1.0" encoding="utf-8"?>
<p:tagLst xmlns:p="http://schemas.openxmlformats.org/presentationml/2006/main">
  <p:tag name="AS_UNIQUEID" val="1239"/>
</p:tagLst>
</file>

<file path=ppt/tags/tag937.xml><?xml version="1.0" encoding="utf-8"?>
<p:tagLst xmlns:p="http://schemas.openxmlformats.org/presentationml/2006/main">
  <p:tag name="AS_UNIQUEID" val="1240"/>
</p:tagLst>
</file>

<file path=ppt/tags/tag938.xml><?xml version="1.0" encoding="utf-8"?>
<p:tagLst xmlns:p="http://schemas.openxmlformats.org/presentationml/2006/main">
  <p:tag name="AS_UNIQUEID" val="1241"/>
</p:tagLst>
</file>

<file path=ppt/tags/tag939.xml><?xml version="1.0" encoding="utf-8"?>
<p:tagLst xmlns:p="http://schemas.openxmlformats.org/presentationml/2006/main">
  <p:tag name="AS_UNIQUEID" val="1242"/>
</p:tagLst>
</file>

<file path=ppt/tags/tag94.xml><?xml version="1.0" encoding="utf-8"?>
<p:tagLst xmlns:p="http://schemas.openxmlformats.org/presentationml/2006/main">
  <p:tag name="AS_UNIQUEID" val="5524"/>
</p:tagLst>
</file>

<file path=ppt/tags/tag940.xml><?xml version="1.0" encoding="utf-8"?>
<p:tagLst xmlns:p="http://schemas.openxmlformats.org/presentationml/2006/main">
  <p:tag name="AS_UNIQUEID" val="1243"/>
</p:tagLst>
</file>

<file path=ppt/tags/tag941.xml><?xml version="1.0" encoding="utf-8"?>
<p:tagLst xmlns:p="http://schemas.openxmlformats.org/presentationml/2006/main">
  <p:tag name="AS_UNIQUEID" val="1244"/>
</p:tagLst>
</file>

<file path=ppt/tags/tag942.xml><?xml version="1.0" encoding="utf-8"?>
<p:tagLst xmlns:p="http://schemas.openxmlformats.org/presentationml/2006/main">
  <p:tag name="AS_UNIQUEID" val="1245"/>
</p:tagLst>
</file>

<file path=ppt/tags/tag943.xml><?xml version="1.0" encoding="utf-8"?>
<p:tagLst xmlns:p="http://schemas.openxmlformats.org/presentationml/2006/main">
  <p:tag name="AS_UNIQUEID" val="1246"/>
</p:tagLst>
</file>

<file path=ppt/tags/tag944.xml><?xml version="1.0" encoding="utf-8"?>
<p:tagLst xmlns:p="http://schemas.openxmlformats.org/presentationml/2006/main">
  <p:tag name="AS_UNIQUEID" val="1247"/>
</p:tagLst>
</file>

<file path=ppt/tags/tag945.xml><?xml version="1.0" encoding="utf-8"?>
<p:tagLst xmlns:p="http://schemas.openxmlformats.org/presentationml/2006/main">
  <p:tag name="AS_UNIQUEID" val="1248"/>
</p:tagLst>
</file>

<file path=ppt/tags/tag946.xml><?xml version="1.0" encoding="utf-8"?>
<p:tagLst xmlns:p="http://schemas.openxmlformats.org/presentationml/2006/main">
  <p:tag name="AS_UNIQUEID" val="1249"/>
</p:tagLst>
</file>

<file path=ppt/tags/tag947.xml><?xml version="1.0" encoding="utf-8"?>
<p:tagLst xmlns:p="http://schemas.openxmlformats.org/presentationml/2006/main">
  <p:tag name="AS_UNIQUEID" val="1250"/>
</p:tagLst>
</file>

<file path=ppt/tags/tag948.xml><?xml version="1.0" encoding="utf-8"?>
<p:tagLst xmlns:p="http://schemas.openxmlformats.org/presentationml/2006/main">
  <p:tag name="AS_UNIQUEID" val="1251"/>
</p:tagLst>
</file>

<file path=ppt/tags/tag949.xml><?xml version="1.0" encoding="utf-8"?>
<p:tagLst xmlns:p="http://schemas.openxmlformats.org/presentationml/2006/main">
  <p:tag name="AS_UNIQUEID" val="1252"/>
</p:tagLst>
</file>

<file path=ppt/tags/tag95.xml><?xml version="1.0" encoding="utf-8"?>
<p:tagLst xmlns:p="http://schemas.openxmlformats.org/presentationml/2006/main">
  <p:tag name="AS_UNIQUEID" val="5525"/>
</p:tagLst>
</file>

<file path=ppt/tags/tag950.xml><?xml version="1.0" encoding="utf-8"?>
<p:tagLst xmlns:p="http://schemas.openxmlformats.org/presentationml/2006/main">
  <p:tag name="AS_UNIQUEID" val="1253"/>
</p:tagLst>
</file>

<file path=ppt/tags/tag951.xml><?xml version="1.0" encoding="utf-8"?>
<p:tagLst xmlns:p="http://schemas.openxmlformats.org/presentationml/2006/main">
  <p:tag name="AS_UNIQUEID" val="1254"/>
</p:tagLst>
</file>

<file path=ppt/tags/tag952.xml><?xml version="1.0" encoding="utf-8"?>
<p:tagLst xmlns:p="http://schemas.openxmlformats.org/presentationml/2006/main">
  <p:tag name="AS_UNIQUEID" val="1255"/>
</p:tagLst>
</file>

<file path=ppt/tags/tag953.xml><?xml version="1.0" encoding="utf-8"?>
<p:tagLst xmlns:p="http://schemas.openxmlformats.org/presentationml/2006/main">
  <p:tag name="AS_UNIQUEID" val="1256"/>
</p:tagLst>
</file>

<file path=ppt/tags/tag954.xml><?xml version="1.0" encoding="utf-8"?>
<p:tagLst xmlns:p="http://schemas.openxmlformats.org/presentationml/2006/main">
  <p:tag name="AS_UNIQUEID" val="1257"/>
</p:tagLst>
</file>

<file path=ppt/tags/tag955.xml><?xml version="1.0" encoding="utf-8"?>
<p:tagLst xmlns:p="http://schemas.openxmlformats.org/presentationml/2006/main">
  <p:tag name="AS_UNIQUEID" val="1258"/>
</p:tagLst>
</file>

<file path=ppt/tags/tag956.xml><?xml version="1.0" encoding="utf-8"?>
<p:tagLst xmlns:p="http://schemas.openxmlformats.org/presentationml/2006/main">
  <p:tag name="AS_UNIQUEID" val="5939"/>
</p:tagLst>
</file>

<file path=ppt/tags/tag957.xml><?xml version="1.0" encoding="utf-8"?>
<p:tagLst xmlns:p="http://schemas.openxmlformats.org/presentationml/2006/main">
  <p:tag name="AS_UNIQUEID" val="5940"/>
  <p:tag name="KSO_WM_BEAUTIFY_FLAG" val=""/>
</p:tagLst>
</file>

<file path=ppt/tags/tag958.xml><?xml version="1.0" encoding="utf-8"?>
<p:tagLst xmlns:p="http://schemas.openxmlformats.org/presentationml/2006/main">
  <p:tag name="AS_UNIQUEID" val="5941"/>
  <p:tag name="KSO_WM_BEAUTIFY_FLAG" val=""/>
</p:tagLst>
</file>

<file path=ppt/tags/tag959.xml><?xml version="1.0" encoding="utf-8"?>
<p:tagLst xmlns:p="http://schemas.openxmlformats.org/presentationml/2006/main">
  <p:tag name="AS_UNIQUEID" val="5942"/>
  <p:tag name="KSO_WM_BEAUTIFY_FLAG" val=""/>
</p:tagLst>
</file>

<file path=ppt/tags/tag96.xml><?xml version="1.0" encoding="utf-8"?>
<p:tagLst xmlns:p="http://schemas.openxmlformats.org/presentationml/2006/main">
  <p:tag name="AS_UNIQUEID" val="5526"/>
</p:tagLst>
</file>

<file path=ppt/tags/tag960.xml><?xml version="1.0" encoding="utf-8"?>
<p:tagLst xmlns:p="http://schemas.openxmlformats.org/presentationml/2006/main">
  <p:tag name="AS_UNIQUEID" val="757"/>
</p:tagLst>
</file>

<file path=ppt/tags/tag961.xml><?xml version="1.0" encoding="utf-8"?>
<p:tagLst xmlns:p="http://schemas.openxmlformats.org/presentationml/2006/main">
  <p:tag name="AS_UNIQUEID" val="1261"/>
</p:tagLst>
</file>

<file path=ppt/tags/tag962.xml><?xml version="1.0" encoding="utf-8"?>
<p:tagLst xmlns:p="http://schemas.openxmlformats.org/presentationml/2006/main">
  <p:tag name="AS_UNIQUEID" val="1262"/>
</p:tagLst>
</file>

<file path=ppt/tags/tag963.xml><?xml version="1.0" encoding="utf-8"?>
<p:tagLst xmlns:p="http://schemas.openxmlformats.org/presentationml/2006/main">
  <p:tag name="AS_UNIQUEID" val="1263"/>
</p:tagLst>
</file>

<file path=ppt/tags/tag964.xml><?xml version="1.0" encoding="utf-8"?>
<p:tagLst xmlns:p="http://schemas.openxmlformats.org/presentationml/2006/main">
  <p:tag name="AS_UNIQUEID" val="1264"/>
</p:tagLst>
</file>

<file path=ppt/tags/tag965.xml><?xml version="1.0" encoding="utf-8"?>
<p:tagLst xmlns:p="http://schemas.openxmlformats.org/presentationml/2006/main">
  <p:tag name="AS_UNIQUEID" val="1265"/>
</p:tagLst>
</file>

<file path=ppt/tags/tag966.xml><?xml version="1.0" encoding="utf-8"?>
<p:tagLst xmlns:p="http://schemas.openxmlformats.org/presentationml/2006/main">
  <p:tag name="AS_UNIQUEID" val="1266"/>
</p:tagLst>
</file>

<file path=ppt/tags/tag967.xml><?xml version="1.0" encoding="utf-8"?>
<p:tagLst xmlns:p="http://schemas.openxmlformats.org/presentationml/2006/main">
  <p:tag name="AS_UNIQUEID" val="1267"/>
</p:tagLst>
</file>

<file path=ppt/tags/tag968.xml><?xml version="1.0" encoding="utf-8"?>
<p:tagLst xmlns:p="http://schemas.openxmlformats.org/presentationml/2006/main">
  <p:tag name="AS_UNIQUEID" val="1268"/>
</p:tagLst>
</file>

<file path=ppt/tags/tag969.xml><?xml version="1.0" encoding="utf-8"?>
<p:tagLst xmlns:p="http://schemas.openxmlformats.org/presentationml/2006/main">
  <p:tag name="AS_UNIQUEID" val="1269"/>
</p:tagLst>
</file>

<file path=ppt/tags/tag97.xml><?xml version="1.0" encoding="utf-8"?>
<p:tagLst xmlns:p="http://schemas.openxmlformats.org/presentationml/2006/main">
  <p:tag name="AS_UNIQUEID" val="5527"/>
</p:tagLst>
</file>

<file path=ppt/tags/tag970.xml><?xml version="1.0" encoding="utf-8"?>
<p:tagLst xmlns:p="http://schemas.openxmlformats.org/presentationml/2006/main">
  <p:tag name="AS_UNIQUEID" val="1270"/>
</p:tagLst>
</file>

<file path=ppt/tags/tag971.xml><?xml version="1.0" encoding="utf-8"?>
<p:tagLst xmlns:p="http://schemas.openxmlformats.org/presentationml/2006/main">
  <p:tag name="AS_UNIQUEID" val="1271"/>
</p:tagLst>
</file>

<file path=ppt/tags/tag972.xml><?xml version="1.0" encoding="utf-8"?>
<p:tagLst xmlns:p="http://schemas.openxmlformats.org/presentationml/2006/main">
  <p:tag name="AS_UNIQUEID" val="1272"/>
</p:tagLst>
</file>

<file path=ppt/tags/tag973.xml><?xml version="1.0" encoding="utf-8"?>
<p:tagLst xmlns:p="http://schemas.openxmlformats.org/presentationml/2006/main">
  <p:tag name="AS_UNIQUEID" val="1273"/>
</p:tagLst>
</file>

<file path=ppt/tags/tag974.xml><?xml version="1.0" encoding="utf-8"?>
<p:tagLst xmlns:p="http://schemas.openxmlformats.org/presentationml/2006/main">
  <p:tag name="AS_UNIQUEID" val="1274"/>
</p:tagLst>
</file>

<file path=ppt/tags/tag975.xml><?xml version="1.0" encoding="utf-8"?>
<p:tagLst xmlns:p="http://schemas.openxmlformats.org/presentationml/2006/main">
  <p:tag name="AS_UNIQUEID" val="1275"/>
</p:tagLst>
</file>

<file path=ppt/tags/tag976.xml><?xml version="1.0" encoding="utf-8"?>
<p:tagLst xmlns:p="http://schemas.openxmlformats.org/presentationml/2006/main">
  <p:tag name="AS_UNIQUEID" val="1276"/>
</p:tagLst>
</file>

<file path=ppt/tags/tag977.xml><?xml version="1.0" encoding="utf-8"?>
<p:tagLst xmlns:p="http://schemas.openxmlformats.org/presentationml/2006/main">
  <p:tag name="AS_UNIQUEID" val="1277"/>
</p:tagLst>
</file>

<file path=ppt/tags/tag978.xml><?xml version="1.0" encoding="utf-8"?>
<p:tagLst xmlns:p="http://schemas.openxmlformats.org/presentationml/2006/main">
  <p:tag name="AS_UNIQUEID" val="1278"/>
</p:tagLst>
</file>

<file path=ppt/tags/tag979.xml><?xml version="1.0" encoding="utf-8"?>
<p:tagLst xmlns:p="http://schemas.openxmlformats.org/presentationml/2006/main">
  <p:tag name="AS_UNIQUEID" val="5944"/>
</p:tagLst>
</file>

<file path=ppt/tags/tag98.xml><?xml version="1.0" encoding="utf-8"?>
<p:tagLst xmlns:p="http://schemas.openxmlformats.org/presentationml/2006/main">
  <p:tag name="AS_UNIQUEID" val="5528"/>
</p:tagLst>
</file>

<file path=ppt/tags/tag980.xml><?xml version="1.0" encoding="utf-8"?>
<p:tagLst xmlns:p="http://schemas.openxmlformats.org/presentationml/2006/main">
  <p:tag name="AS_UNIQUEID" val="5945"/>
  <p:tag name="KSO_WM_BEAUTIFY_FLAG" val=""/>
</p:tagLst>
</file>

<file path=ppt/tags/tag981.xml><?xml version="1.0" encoding="utf-8"?>
<p:tagLst xmlns:p="http://schemas.openxmlformats.org/presentationml/2006/main">
  <p:tag name="AS_UNIQUEID" val="5946"/>
  <p:tag name="KSO_WM_BEAUTIFY_FLAG" val=""/>
</p:tagLst>
</file>

<file path=ppt/tags/tag982.xml><?xml version="1.0" encoding="utf-8"?>
<p:tagLst xmlns:p="http://schemas.openxmlformats.org/presentationml/2006/main">
  <p:tag name="AS_UNIQUEID" val="5947"/>
  <p:tag name="KSO_WM_BEAUTIFY_FLAG" val=""/>
</p:tagLst>
</file>

<file path=ppt/tags/tag983.xml><?xml version="1.0" encoding="utf-8"?>
<p:tagLst xmlns:p="http://schemas.openxmlformats.org/presentationml/2006/main">
  <p:tag name="AS_UNIQUEID" val="757"/>
</p:tagLst>
</file>

<file path=ppt/tags/tag984.xml><?xml version="1.0" encoding="utf-8"?>
<p:tagLst xmlns:p="http://schemas.openxmlformats.org/presentationml/2006/main">
  <p:tag name="AS_UNIQUEID" val="1281"/>
</p:tagLst>
</file>

<file path=ppt/tags/tag985.xml><?xml version="1.0" encoding="utf-8"?>
<p:tagLst xmlns:p="http://schemas.openxmlformats.org/presentationml/2006/main">
  <p:tag name="AS_UNIQUEID" val="1282"/>
</p:tagLst>
</file>

<file path=ppt/tags/tag986.xml><?xml version="1.0" encoding="utf-8"?>
<p:tagLst xmlns:p="http://schemas.openxmlformats.org/presentationml/2006/main">
  <p:tag name="AS_UNIQUEID" val="1283"/>
</p:tagLst>
</file>

<file path=ppt/tags/tag987.xml><?xml version="1.0" encoding="utf-8"?>
<p:tagLst xmlns:p="http://schemas.openxmlformats.org/presentationml/2006/main">
  <p:tag name="AS_UNIQUEID" val="1284"/>
</p:tagLst>
</file>

<file path=ppt/tags/tag988.xml><?xml version="1.0" encoding="utf-8"?>
<p:tagLst xmlns:p="http://schemas.openxmlformats.org/presentationml/2006/main">
  <p:tag name="AS_UNIQUEID" val="1285"/>
</p:tagLst>
</file>

<file path=ppt/tags/tag989.xml><?xml version="1.0" encoding="utf-8"?>
<p:tagLst xmlns:p="http://schemas.openxmlformats.org/presentationml/2006/main">
  <p:tag name="AS_UNIQUEID" val="1286"/>
</p:tagLst>
</file>

<file path=ppt/tags/tag99.xml><?xml version="1.0" encoding="utf-8"?>
<p:tagLst xmlns:p="http://schemas.openxmlformats.org/presentationml/2006/main">
  <p:tag name="AS_UNIQUEID" val="5530"/>
</p:tagLst>
</file>

<file path=ppt/tags/tag990.xml><?xml version="1.0" encoding="utf-8"?>
<p:tagLst xmlns:p="http://schemas.openxmlformats.org/presentationml/2006/main">
  <p:tag name="AS_UNIQUEID" val="1287"/>
</p:tagLst>
</file>

<file path=ppt/tags/tag991.xml><?xml version="1.0" encoding="utf-8"?>
<p:tagLst xmlns:p="http://schemas.openxmlformats.org/presentationml/2006/main">
  <p:tag name="AS_UNIQUEID" val="1288"/>
</p:tagLst>
</file>

<file path=ppt/tags/tag992.xml><?xml version="1.0" encoding="utf-8"?>
<p:tagLst xmlns:p="http://schemas.openxmlformats.org/presentationml/2006/main">
  <p:tag name="AS_UNIQUEID" val="1289"/>
</p:tagLst>
</file>

<file path=ppt/tags/tag993.xml><?xml version="1.0" encoding="utf-8"?>
<p:tagLst xmlns:p="http://schemas.openxmlformats.org/presentationml/2006/main">
  <p:tag name="AS_UNIQUEID" val="1290"/>
</p:tagLst>
</file>

<file path=ppt/tags/tag994.xml><?xml version="1.0" encoding="utf-8"?>
<p:tagLst xmlns:p="http://schemas.openxmlformats.org/presentationml/2006/main">
  <p:tag name="AS_UNIQUEID" val="1291"/>
</p:tagLst>
</file>

<file path=ppt/tags/tag995.xml><?xml version="1.0" encoding="utf-8"?>
<p:tagLst xmlns:p="http://schemas.openxmlformats.org/presentationml/2006/main">
  <p:tag name="AS_UNIQUEID" val="1292"/>
</p:tagLst>
</file>

<file path=ppt/tags/tag996.xml><?xml version="1.0" encoding="utf-8"?>
<p:tagLst xmlns:p="http://schemas.openxmlformats.org/presentationml/2006/main">
  <p:tag name="AS_UNIQUEID" val="1293"/>
</p:tagLst>
</file>

<file path=ppt/tags/tag997.xml><?xml version="1.0" encoding="utf-8"?>
<p:tagLst xmlns:p="http://schemas.openxmlformats.org/presentationml/2006/main">
  <p:tag name="AS_UNIQUEID" val="1294"/>
</p:tagLst>
</file>

<file path=ppt/tags/tag998.xml><?xml version="1.0" encoding="utf-8"?>
<p:tagLst xmlns:p="http://schemas.openxmlformats.org/presentationml/2006/main">
  <p:tag name="AS_UNIQUEID" val="1295"/>
</p:tagLst>
</file>

<file path=ppt/tags/tag999.xml><?xml version="1.0" encoding="utf-8"?>
<p:tagLst xmlns:p="http://schemas.openxmlformats.org/presentationml/2006/main">
  <p:tag name="AS_UNIQUEID" val="5950"/>
</p:tagLst>
</file>

<file path=ppt/theme/theme1.xml><?xml version="1.0" encoding="utf-8"?>
<a:theme xmlns:a="http://schemas.openxmlformats.org/drawingml/2006/main" name="Office 主题">
  <a:themeElements>
    <a:clrScheme name="自定义 26">
      <a:dk1>
        <a:sysClr val="windowText" lastClr="000000"/>
      </a:dk1>
      <a:lt1>
        <a:sysClr val="window" lastClr="FFFFFF"/>
      </a:lt1>
      <a:dk2>
        <a:srgbClr val="44546A"/>
      </a:dk2>
      <a:lt2>
        <a:srgbClr val="E7E6E6"/>
      </a:lt2>
      <a:accent1>
        <a:srgbClr val="27406A"/>
      </a:accent1>
      <a:accent2>
        <a:srgbClr val="FF6B25"/>
      </a:accent2>
      <a:accent3>
        <a:srgbClr val="3097FE"/>
      </a:accent3>
      <a:accent4>
        <a:srgbClr val="27406A"/>
      </a:accent4>
      <a:accent5>
        <a:srgbClr val="FF6B25"/>
      </a:accent5>
      <a:accent6>
        <a:srgbClr val="3097FE"/>
      </a:accent6>
      <a:hlink>
        <a:srgbClr val="0563C1"/>
      </a:hlink>
      <a:folHlink>
        <a:srgbClr val="ED7D31"/>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4034</Words>
  <Application>WPS 演示</Application>
  <PresentationFormat>自定义</PresentationFormat>
  <Paragraphs>592</Paragraphs>
  <Slides>32</Slides>
  <Notes>2</Notes>
  <HiddenSlides>0</HiddenSlides>
  <MMClips>3</MMClips>
  <ScaleCrop>false</ScaleCrop>
  <HeadingPairs>
    <vt:vector size="8" baseType="variant">
      <vt:variant>
        <vt:lpstr>已用的字体</vt:lpstr>
      </vt:variant>
      <vt:variant>
        <vt:i4>32</vt:i4>
      </vt:variant>
      <vt:variant>
        <vt:lpstr>主题</vt:lpstr>
      </vt:variant>
      <vt:variant>
        <vt:i4>1</vt:i4>
      </vt:variant>
      <vt:variant>
        <vt:lpstr>嵌入 OLE 服务器</vt:lpstr>
      </vt:variant>
      <vt:variant>
        <vt:i4>1</vt:i4>
      </vt:variant>
      <vt:variant>
        <vt:lpstr>幻灯片标题</vt:lpstr>
      </vt:variant>
      <vt:variant>
        <vt:i4>32</vt:i4>
      </vt:variant>
    </vt:vector>
  </HeadingPairs>
  <TitlesOfParts>
    <vt:vector size="66" baseType="lpstr">
      <vt:lpstr>Arial</vt:lpstr>
      <vt:lpstr>宋体</vt:lpstr>
      <vt:lpstr>Wingdings</vt:lpstr>
      <vt:lpstr>汉仪旗黑-55简</vt:lpstr>
      <vt:lpstr>微软雅黑</vt:lpstr>
      <vt:lpstr>汉仪雅酷黑 65W</vt:lpstr>
      <vt:lpstr>Microsoft YaHei UI</vt:lpstr>
      <vt:lpstr>Arial</vt:lpstr>
      <vt:lpstr>Times New Roman</vt:lpstr>
      <vt:lpstr>Calibri</vt:lpstr>
      <vt:lpstr>Calibri</vt:lpstr>
      <vt:lpstr>隶书</vt:lpstr>
      <vt:lpstr>汉仪书魂体简</vt:lpstr>
      <vt:lpstr>汉仪傲娇体简</vt:lpstr>
      <vt:lpstr>汉仪海韵体简</vt:lpstr>
      <vt:lpstr>Wingdings</vt:lpstr>
      <vt:lpstr>楷体</vt:lpstr>
      <vt:lpstr>黑体</vt:lpstr>
      <vt:lpstr>汉仪颜楷简</vt:lpstr>
      <vt:lpstr>WPS灵秀黑</vt:lpstr>
      <vt:lpstr>华康魏碑W7</vt:lpstr>
      <vt:lpstr>Gill Sans</vt:lpstr>
      <vt:lpstr>宋体-简</vt:lpstr>
      <vt:lpstr>Arial Unicode MS</vt:lpstr>
      <vt:lpstr>华文中宋</vt:lpstr>
      <vt:lpstr>Courier New</vt:lpstr>
      <vt:lpstr>Gill Sans MT</vt:lpstr>
      <vt:lpstr>华康魏碑W7</vt:lpstr>
      <vt:lpstr>宋体-简</vt:lpstr>
      <vt:lpstr>Segoe Print</vt:lpstr>
      <vt:lpstr>Saturday Sans Regular</vt:lpstr>
      <vt:lpstr>方正字迹-国风宋体 简</vt:lpstr>
      <vt:lpstr>Office 主题</vt:lpstr>
      <vt:lpstr>Paint.Picture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rbm.xkw.com</dc:creator>
  <cp:lastModifiedBy>Candy</cp:lastModifiedBy>
  <cp:revision>6</cp:revision>
  <cp:lastPrinted>2025-12-16T10:35:00Z</cp:lastPrinted>
  <dcterms:created xsi:type="dcterms:W3CDTF">2025-12-16T10:35:00Z</dcterms:created>
  <dcterms:modified xsi:type="dcterms:W3CDTF">2026-03-02T00:01:19Z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2052-12.1.0.24657</vt:lpwstr>
  </property>
  <property fmtid="{D5CDD505-2E9C-101B-9397-08002B2CF9AE}" pid="7" name="ICV">
    <vt:lpwstr>5A18DFE1171F4B2B9690E859DC809E6A_12</vt:lpwstr>
  </property>
</Properties>
</file>