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oleObject"/>
  <Default Extension="png" ContentType="image/png"/>
  <Default Extension="gif" ContentType="image/gif"/>
  <Default Extension="emf" ContentType="image/x-emf"/>
  <Default Extension="wmf" ContentType="image/x-wmf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tags/tag1303.xml" ContentType="application/vnd.openxmlformats-officedocument.presentationml.tags+xml"/>
  <Override PartName="/ppt/tags/tag1304.xml" ContentType="application/vnd.openxmlformats-officedocument.presentationml.tags+xml"/>
  <Override PartName="/ppt/tags/tag1305.xml" ContentType="application/vnd.openxmlformats-officedocument.presentationml.tags+xml"/>
  <Override PartName="/ppt/tags/tag1306.xml" ContentType="application/vnd.openxmlformats-officedocument.presentationml.tags+xml"/>
  <Override PartName="/ppt/tags/tag1307.xml" ContentType="application/vnd.openxmlformats-officedocument.presentationml.tags+xml"/>
  <Override PartName="/ppt/tags/tag1308.xml" ContentType="application/vnd.openxmlformats-officedocument.presentationml.tags+xml"/>
  <Override PartName="/ppt/tags/tag1309.xml" ContentType="application/vnd.openxmlformats-officedocument.presentationml.tags+xml"/>
  <Override PartName="/ppt/tags/tag131.xml" ContentType="application/vnd.openxmlformats-officedocument.presentationml.tags+xml"/>
  <Override PartName="/ppt/tags/tag1310.xml" ContentType="application/vnd.openxmlformats-officedocument.presentationml.tags+xml"/>
  <Override PartName="/ppt/tags/tag1311.xml" ContentType="application/vnd.openxmlformats-officedocument.presentationml.tags+xml"/>
  <Override PartName="/ppt/tags/tag1312.xml" ContentType="application/vnd.openxmlformats-officedocument.presentationml.tags+xml"/>
  <Override PartName="/ppt/tags/tag1313.xml" ContentType="application/vnd.openxmlformats-officedocument.presentationml.tags+xml"/>
  <Override PartName="/ppt/tags/tag1314.xml" ContentType="application/vnd.openxmlformats-officedocument.presentationml.tags+xml"/>
  <Override PartName="/ppt/tags/tag1315.xml" ContentType="application/vnd.openxmlformats-officedocument.presentationml.tags+xml"/>
  <Override PartName="/ppt/tags/tag1316.xml" ContentType="application/vnd.openxmlformats-officedocument.presentationml.tags+xml"/>
  <Override PartName="/ppt/tags/tag1317.xml" ContentType="application/vnd.openxmlformats-officedocument.presentationml.tags+xml"/>
  <Override PartName="/ppt/tags/tag1318.xml" ContentType="application/vnd.openxmlformats-officedocument.presentationml.tags+xml"/>
  <Override PartName="/ppt/tags/tag1319.xml" ContentType="application/vnd.openxmlformats-officedocument.presentationml.tags+xml"/>
  <Override PartName="/ppt/tags/tag132.xml" ContentType="application/vnd.openxmlformats-officedocument.presentationml.tags+xml"/>
  <Override PartName="/ppt/tags/tag1320.xml" ContentType="application/vnd.openxmlformats-officedocument.presentationml.tags+xml"/>
  <Override PartName="/ppt/tags/tag1321.xml" ContentType="application/vnd.openxmlformats-officedocument.presentationml.tags+xml"/>
  <Override PartName="/ppt/tags/tag1322.xml" ContentType="application/vnd.openxmlformats-officedocument.presentationml.tags+xml"/>
  <Override PartName="/ppt/tags/tag1323.xml" ContentType="application/vnd.openxmlformats-officedocument.presentationml.tags+xml"/>
  <Override PartName="/ppt/tags/tag1324.xml" ContentType="application/vnd.openxmlformats-officedocument.presentationml.tags+xml"/>
  <Override PartName="/ppt/tags/tag1325.xml" ContentType="application/vnd.openxmlformats-officedocument.presentationml.tags+xml"/>
  <Override PartName="/ppt/tags/tag1326.xml" ContentType="application/vnd.openxmlformats-officedocument.presentationml.tags+xml"/>
  <Override PartName="/ppt/tags/tag1327.xml" ContentType="application/vnd.openxmlformats-officedocument.presentationml.tags+xml"/>
  <Override PartName="/ppt/tags/tag1328.xml" ContentType="application/vnd.openxmlformats-officedocument.presentationml.tags+xml"/>
  <Override PartName="/ppt/tags/tag1329.xml" ContentType="application/vnd.openxmlformats-officedocument.presentationml.tags+xml"/>
  <Override PartName="/ppt/tags/tag133.xml" ContentType="application/vnd.openxmlformats-officedocument.presentationml.tags+xml"/>
  <Override PartName="/ppt/tags/tag1330.xml" ContentType="application/vnd.openxmlformats-officedocument.presentationml.tags+xml"/>
  <Override PartName="/ppt/tags/tag1331.xml" ContentType="application/vnd.openxmlformats-officedocument.presentationml.tags+xml"/>
  <Override PartName="/ppt/tags/tag1332.xml" ContentType="application/vnd.openxmlformats-officedocument.presentationml.tags+xml"/>
  <Override PartName="/ppt/tags/tag1333.xml" ContentType="application/vnd.openxmlformats-officedocument.presentationml.tags+xml"/>
  <Override PartName="/ppt/tags/tag1334.xml" ContentType="application/vnd.openxmlformats-officedocument.presentationml.tags+xml"/>
  <Override PartName="/ppt/tags/tag1335.xml" ContentType="application/vnd.openxmlformats-officedocument.presentationml.tags+xml"/>
  <Override PartName="/ppt/tags/tag1336.xml" ContentType="application/vnd.openxmlformats-officedocument.presentationml.tags+xml"/>
  <Override PartName="/ppt/tags/tag1337.xml" ContentType="application/vnd.openxmlformats-officedocument.presentationml.tags+xml"/>
  <Override PartName="/ppt/tags/tag1338.xml" ContentType="application/vnd.openxmlformats-officedocument.presentationml.tags+xml"/>
  <Override PartName="/ppt/tags/tag1339.xml" ContentType="application/vnd.openxmlformats-officedocument.presentationml.tags+xml"/>
  <Override PartName="/ppt/tags/tag134.xml" ContentType="application/vnd.openxmlformats-officedocument.presentationml.tags+xml"/>
  <Override PartName="/ppt/tags/tag1340.xml" ContentType="application/vnd.openxmlformats-officedocument.presentationml.tags+xml"/>
  <Override PartName="/ppt/tags/tag1341.xml" ContentType="application/vnd.openxmlformats-officedocument.presentationml.tags+xml"/>
  <Override PartName="/ppt/tags/tag1342.xml" ContentType="application/vnd.openxmlformats-officedocument.presentationml.tags+xml"/>
  <Override PartName="/ppt/tags/tag1343.xml" ContentType="application/vnd.openxmlformats-officedocument.presentationml.tags+xml"/>
  <Override PartName="/ppt/tags/tag1344.xml" ContentType="application/vnd.openxmlformats-officedocument.presentationml.tags+xml"/>
  <Override PartName="/ppt/tags/tag1345.xml" ContentType="application/vnd.openxmlformats-officedocument.presentationml.tags+xml"/>
  <Override PartName="/ppt/tags/tag1346.xml" ContentType="application/vnd.openxmlformats-officedocument.presentationml.tags+xml"/>
  <Override PartName="/ppt/tags/tag1347.xml" ContentType="application/vnd.openxmlformats-officedocument.presentationml.tags+xml"/>
  <Override PartName="/ppt/tags/tag1348.xml" ContentType="application/vnd.openxmlformats-officedocument.presentationml.tags+xml"/>
  <Override PartName="/ppt/tags/tag1349.xml" ContentType="application/vnd.openxmlformats-officedocument.presentationml.tags+xml"/>
  <Override PartName="/ppt/tags/tag135.xml" ContentType="application/vnd.openxmlformats-officedocument.presentationml.tags+xml"/>
  <Override PartName="/ppt/tags/tag1350.xml" ContentType="application/vnd.openxmlformats-officedocument.presentationml.tags+xml"/>
  <Override PartName="/ppt/tags/tag1351.xml" ContentType="application/vnd.openxmlformats-officedocument.presentationml.tags+xml"/>
  <Override PartName="/ppt/tags/tag1352.xml" ContentType="application/vnd.openxmlformats-officedocument.presentationml.tags+xml"/>
  <Override PartName="/ppt/tags/tag1353.xml" ContentType="application/vnd.openxmlformats-officedocument.presentationml.tags+xml"/>
  <Override PartName="/ppt/tags/tag1354.xml" ContentType="application/vnd.openxmlformats-officedocument.presentationml.tags+xml"/>
  <Override PartName="/ppt/tags/tag1355.xml" ContentType="application/vnd.openxmlformats-officedocument.presentationml.tags+xml"/>
  <Override PartName="/ppt/tags/tag1356.xml" ContentType="application/vnd.openxmlformats-officedocument.presentationml.tags+xml"/>
  <Override PartName="/ppt/tags/tag1357.xml" ContentType="application/vnd.openxmlformats-officedocument.presentationml.tags+xml"/>
  <Override PartName="/ppt/tags/tag1358.xml" ContentType="application/vnd.openxmlformats-officedocument.presentationml.tags+xml"/>
  <Override PartName="/ppt/tags/tag1359.xml" ContentType="application/vnd.openxmlformats-officedocument.presentationml.tags+xml"/>
  <Override PartName="/ppt/tags/tag136.xml" ContentType="application/vnd.openxmlformats-officedocument.presentationml.tags+xml"/>
  <Override PartName="/ppt/tags/tag1360.xml" ContentType="application/vnd.openxmlformats-officedocument.presentationml.tags+xml"/>
  <Override PartName="/ppt/tags/tag1361.xml" ContentType="application/vnd.openxmlformats-officedocument.presentationml.tags+xml"/>
  <Override PartName="/ppt/tags/tag1362.xml" ContentType="application/vnd.openxmlformats-officedocument.presentationml.tags+xml"/>
  <Override PartName="/ppt/tags/tag1363.xml" ContentType="application/vnd.openxmlformats-officedocument.presentationml.tags+xml"/>
  <Override PartName="/ppt/tags/tag1364.xml" ContentType="application/vnd.openxmlformats-officedocument.presentationml.tags+xml"/>
  <Override PartName="/ppt/tags/tag1365.xml" ContentType="application/vnd.openxmlformats-officedocument.presentationml.tags+xml"/>
  <Override PartName="/ppt/tags/tag1366.xml" ContentType="application/vnd.openxmlformats-officedocument.presentationml.tags+xml"/>
  <Override PartName="/ppt/tags/tag1367.xml" ContentType="application/vnd.openxmlformats-officedocument.presentationml.tags+xml"/>
  <Override PartName="/ppt/tags/tag1368.xml" ContentType="application/vnd.openxmlformats-officedocument.presentationml.tags+xml"/>
  <Override PartName="/ppt/tags/tag1369.xml" ContentType="application/vnd.openxmlformats-officedocument.presentationml.tags+xml"/>
  <Override PartName="/ppt/tags/tag137.xml" ContentType="application/vnd.openxmlformats-officedocument.presentationml.tags+xml"/>
  <Override PartName="/ppt/tags/tag1370.xml" ContentType="application/vnd.openxmlformats-officedocument.presentationml.tags+xml"/>
  <Override PartName="/ppt/tags/tag1371.xml" ContentType="application/vnd.openxmlformats-officedocument.presentationml.tags+xml"/>
  <Override PartName="/ppt/tags/tag1372.xml" ContentType="application/vnd.openxmlformats-officedocument.presentationml.tags+xml"/>
  <Override PartName="/ppt/tags/tag1373.xml" ContentType="application/vnd.openxmlformats-officedocument.presentationml.tags+xml"/>
  <Override PartName="/ppt/tags/tag1374.xml" ContentType="application/vnd.openxmlformats-officedocument.presentationml.tags+xml"/>
  <Override PartName="/ppt/tags/tag1375.xml" ContentType="application/vnd.openxmlformats-officedocument.presentationml.tags+xml"/>
  <Override PartName="/ppt/tags/tag1376.xml" ContentType="application/vnd.openxmlformats-officedocument.presentationml.tags+xml"/>
  <Override PartName="/ppt/tags/tag1377.xml" ContentType="application/vnd.openxmlformats-officedocument.presentationml.tags+xml"/>
  <Override PartName="/ppt/tags/tag1378.xml" ContentType="application/vnd.openxmlformats-officedocument.presentationml.tags+xml"/>
  <Override PartName="/ppt/tags/tag1379.xml" ContentType="application/vnd.openxmlformats-officedocument.presentationml.tags+xml"/>
  <Override PartName="/ppt/tags/tag138.xml" ContentType="application/vnd.openxmlformats-officedocument.presentationml.tags+xml"/>
  <Override PartName="/ppt/tags/tag1380.xml" ContentType="application/vnd.openxmlformats-officedocument.presentationml.tags+xml"/>
  <Override PartName="/ppt/tags/tag1381.xml" ContentType="application/vnd.openxmlformats-officedocument.presentationml.tags+xml"/>
  <Override PartName="/ppt/tags/tag1382.xml" ContentType="application/vnd.openxmlformats-officedocument.presentationml.tags+xml"/>
  <Override PartName="/ppt/tags/tag1383.xml" ContentType="application/vnd.openxmlformats-officedocument.presentationml.tags+xml"/>
  <Override PartName="/ppt/tags/tag1384.xml" ContentType="application/vnd.openxmlformats-officedocument.presentationml.tags+xml"/>
  <Override PartName="/ppt/tags/tag1385.xml" ContentType="application/vnd.openxmlformats-officedocument.presentationml.tags+xml"/>
  <Override PartName="/ppt/tags/tag1386.xml" ContentType="application/vnd.openxmlformats-officedocument.presentationml.tags+xml"/>
  <Override PartName="/ppt/tags/tag1387.xml" ContentType="application/vnd.openxmlformats-officedocument.presentationml.tags+xml"/>
  <Override PartName="/ppt/tags/tag1388.xml" ContentType="application/vnd.openxmlformats-officedocument.presentationml.tags+xml"/>
  <Override PartName="/ppt/tags/tag1389.xml" ContentType="application/vnd.openxmlformats-officedocument.presentationml.tags+xml"/>
  <Override PartName="/ppt/tags/tag139.xml" ContentType="application/vnd.openxmlformats-officedocument.presentationml.tags+xml"/>
  <Override PartName="/ppt/tags/tag1390.xml" ContentType="application/vnd.openxmlformats-officedocument.presentationml.tags+xml"/>
  <Override PartName="/ppt/tags/tag1391.xml" ContentType="application/vnd.openxmlformats-officedocument.presentationml.tags+xml"/>
  <Override PartName="/ppt/tags/tag1392.xml" ContentType="application/vnd.openxmlformats-officedocument.presentationml.tags+xml"/>
  <Override PartName="/ppt/tags/tag1393.xml" ContentType="application/vnd.openxmlformats-officedocument.presentationml.tags+xml"/>
  <Override PartName="/ppt/tags/tag1394.xml" ContentType="application/vnd.openxmlformats-officedocument.presentationml.tags+xml"/>
  <Override PartName="/ppt/tags/tag1395.xml" ContentType="application/vnd.openxmlformats-officedocument.presentationml.tags+xml"/>
  <Override PartName="/ppt/tags/tag1396.xml" ContentType="application/vnd.openxmlformats-officedocument.presentationml.tags+xml"/>
  <Override PartName="/ppt/tags/tag1397.xml" ContentType="application/vnd.openxmlformats-officedocument.presentationml.tags+xml"/>
  <Override PartName="/ppt/tags/tag1398.xml" ContentType="application/vnd.openxmlformats-officedocument.presentationml.tags+xml"/>
  <Override PartName="/ppt/tags/tag139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00.xml" ContentType="application/vnd.openxmlformats-officedocument.presentationml.tags+xml"/>
  <Override PartName="/ppt/tags/tag1401.xml" ContentType="application/vnd.openxmlformats-officedocument.presentationml.tags+xml"/>
  <Override PartName="/ppt/tags/tag1402.xml" ContentType="application/vnd.openxmlformats-officedocument.presentationml.tags+xml"/>
  <Override PartName="/ppt/tags/tag1403.xml" ContentType="application/vnd.openxmlformats-officedocument.presentationml.tags+xml"/>
  <Override PartName="/ppt/tags/tag1404.xml" ContentType="application/vnd.openxmlformats-officedocument.presentationml.tags+xml"/>
  <Override PartName="/ppt/tags/tag1405.xml" ContentType="application/vnd.openxmlformats-officedocument.presentationml.tags+xml"/>
  <Override PartName="/ppt/tags/tag1406.xml" ContentType="application/vnd.openxmlformats-officedocument.presentationml.tags+xml"/>
  <Override PartName="/ppt/tags/tag1407.xml" ContentType="application/vnd.openxmlformats-officedocument.presentationml.tags+xml"/>
  <Override PartName="/ppt/tags/tag1408.xml" ContentType="application/vnd.openxmlformats-officedocument.presentationml.tags+xml"/>
  <Override PartName="/ppt/tags/tag1409.xml" ContentType="application/vnd.openxmlformats-officedocument.presentationml.tags+xml"/>
  <Override PartName="/ppt/tags/tag141.xml" ContentType="application/vnd.openxmlformats-officedocument.presentationml.tags+xml"/>
  <Override PartName="/ppt/tags/tag1410.xml" ContentType="application/vnd.openxmlformats-officedocument.presentationml.tags+xml"/>
  <Override PartName="/ppt/tags/tag1411.xml" ContentType="application/vnd.openxmlformats-officedocument.presentationml.tags+xml"/>
  <Override PartName="/ppt/tags/tag1412.xml" ContentType="application/vnd.openxmlformats-officedocument.presentationml.tags+xml"/>
  <Override PartName="/ppt/tags/tag1413.xml" ContentType="application/vnd.openxmlformats-officedocument.presentationml.tags+xml"/>
  <Override PartName="/ppt/tags/tag1414.xml" ContentType="application/vnd.openxmlformats-officedocument.presentationml.tags+xml"/>
  <Override PartName="/ppt/tags/tag1415.xml" ContentType="application/vnd.openxmlformats-officedocument.presentationml.tags+xml"/>
  <Override PartName="/ppt/tags/tag1416.xml" ContentType="application/vnd.openxmlformats-officedocument.presentationml.tags+xml"/>
  <Override PartName="/ppt/tags/tag1417.xml" ContentType="application/vnd.openxmlformats-officedocument.presentationml.tags+xml"/>
  <Override PartName="/ppt/tags/tag1418.xml" ContentType="application/vnd.openxmlformats-officedocument.presentationml.tags+xml"/>
  <Override PartName="/ppt/tags/tag1419.xml" ContentType="application/vnd.openxmlformats-officedocument.presentationml.tags+xml"/>
  <Override PartName="/ppt/tags/tag142.xml" ContentType="application/vnd.openxmlformats-officedocument.presentationml.tags+xml"/>
  <Override PartName="/ppt/tags/tag1420.xml" ContentType="application/vnd.openxmlformats-officedocument.presentationml.tags+xml"/>
  <Override PartName="/ppt/tags/tag1421.xml" ContentType="application/vnd.openxmlformats-officedocument.presentationml.tags+xml"/>
  <Override PartName="/ppt/tags/tag1422.xml" ContentType="application/vnd.openxmlformats-officedocument.presentationml.tags+xml"/>
  <Override PartName="/ppt/tags/tag1423.xml" ContentType="application/vnd.openxmlformats-officedocument.presentationml.tags+xml"/>
  <Override PartName="/ppt/tags/tag1424.xml" ContentType="application/vnd.openxmlformats-officedocument.presentationml.tags+xml"/>
  <Override PartName="/ppt/tags/tag1425.xml" ContentType="application/vnd.openxmlformats-officedocument.presentationml.tags+xml"/>
  <Override PartName="/ppt/tags/tag1426.xml" ContentType="application/vnd.openxmlformats-officedocument.presentationml.tags+xml"/>
  <Override PartName="/ppt/tags/tag1427.xml" ContentType="application/vnd.openxmlformats-officedocument.presentationml.tags+xml"/>
  <Override PartName="/ppt/tags/tag1428.xml" ContentType="application/vnd.openxmlformats-officedocument.presentationml.tags+xml"/>
  <Override PartName="/ppt/tags/tag1429.xml" ContentType="application/vnd.openxmlformats-officedocument.presentationml.tags+xml"/>
  <Override PartName="/ppt/tags/tag143.xml" ContentType="application/vnd.openxmlformats-officedocument.presentationml.tags+xml"/>
  <Override PartName="/ppt/tags/tag1430.xml" ContentType="application/vnd.openxmlformats-officedocument.presentationml.tags+xml"/>
  <Override PartName="/ppt/tags/tag1431.xml" ContentType="application/vnd.openxmlformats-officedocument.presentationml.tags+xml"/>
  <Override PartName="/ppt/tags/tag1432.xml" ContentType="application/vnd.openxmlformats-officedocument.presentationml.tags+xml"/>
  <Override PartName="/ppt/tags/tag1433.xml" ContentType="application/vnd.openxmlformats-officedocument.presentationml.tags+xml"/>
  <Override PartName="/ppt/tags/tag1434.xml" ContentType="application/vnd.openxmlformats-officedocument.presentationml.tags+xml"/>
  <Override PartName="/ppt/tags/tag1435.xml" ContentType="application/vnd.openxmlformats-officedocument.presentationml.tags+xml"/>
  <Override PartName="/ppt/tags/tag1436.xml" ContentType="application/vnd.openxmlformats-officedocument.presentationml.tags+xml"/>
  <Override PartName="/ppt/tags/tag1437.xml" ContentType="application/vnd.openxmlformats-officedocument.presentationml.tags+xml"/>
  <Override PartName="/ppt/tags/tag1438.xml" ContentType="application/vnd.openxmlformats-officedocument.presentationml.tags+xml"/>
  <Override PartName="/ppt/tags/tag1439.xml" ContentType="application/vnd.openxmlformats-officedocument.presentationml.tags+xml"/>
  <Override PartName="/ppt/tags/tag144.xml" ContentType="application/vnd.openxmlformats-officedocument.presentationml.tags+xml"/>
  <Override PartName="/ppt/tags/tag1440.xml" ContentType="application/vnd.openxmlformats-officedocument.presentationml.tags+xml"/>
  <Override PartName="/ppt/tags/tag1441.xml" ContentType="application/vnd.openxmlformats-officedocument.presentationml.tags+xml"/>
  <Override PartName="/ppt/tags/tag1442.xml" ContentType="application/vnd.openxmlformats-officedocument.presentationml.tags+xml"/>
  <Override PartName="/ppt/tags/tag1443.xml" ContentType="application/vnd.openxmlformats-officedocument.presentationml.tags+xml"/>
  <Override PartName="/ppt/tags/tag1444.xml" ContentType="application/vnd.openxmlformats-officedocument.presentationml.tags+xml"/>
  <Override PartName="/ppt/tags/tag1445.xml" ContentType="application/vnd.openxmlformats-officedocument.presentationml.tags+xml"/>
  <Override PartName="/ppt/tags/tag1446.xml" ContentType="application/vnd.openxmlformats-officedocument.presentationml.tags+xml"/>
  <Override PartName="/ppt/tags/tag1447.xml" ContentType="application/vnd.openxmlformats-officedocument.presentationml.tags+xml"/>
  <Override PartName="/ppt/tags/tag1448.xml" ContentType="application/vnd.openxmlformats-officedocument.presentationml.tags+xml"/>
  <Override PartName="/ppt/tags/tag1449.xml" ContentType="application/vnd.openxmlformats-officedocument.presentationml.tags+xml"/>
  <Override PartName="/ppt/tags/tag145.xml" ContentType="application/vnd.openxmlformats-officedocument.presentationml.tags+xml"/>
  <Override PartName="/ppt/tags/tag1450.xml" ContentType="application/vnd.openxmlformats-officedocument.presentationml.tags+xml"/>
  <Override PartName="/ppt/tags/tag1451.xml" ContentType="application/vnd.openxmlformats-officedocument.presentationml.tags+xml"/>
  <Override PartName="/ppt/tags/tag1452.xml" ContentType="application/vnd.openxmlformats-officedocument.presentationml.tags+xml"/>
  <Override PartName="/ppt/tags/tag1453.xml" ContentType="application/vnd.openxmlformats-officedocument.presentationml.tags+xml"/>
  <Override PartName="/ppt/tags/tag1454.xml" ContentType="application/vnd.openxmlformats-officedocument.presentationml.tags+xml"/>
  <Override PartName="/ppt/tags/tag1455.xml" ContentType="application/vnd.openxmlformats-officedocument.presentationml.tags+xml"/>
  <Override PartName="/ppt/tags/tag1456.xml" ContentType="application/vnd.openxmlformats-officedocument.presentationml.tags+xml"/>
  <Override PartName="/ppt/tags/tag1457.xml" ContentType="application/vnd.openxmlformats-officedocument.presentationml.tags+xml"/>
  <Override PartName="/ppt/tags/tag1458.xml" ContentType="application/vnd.openxmlformats-officedocument.presentationml.tags+xml"/>
  <Override PartName="/ppt/tags/tag1459.xml" ContentType="application/vnd.openxmlformats-officedocument.presentationml.tags+xml"/>
  <Override PartName="/ppt/tags/tag146.xml" ContentType="application/vnd.openxmlformats-officedocument.presentationml.tags+xml"/>
  <Override PartName="/ppt/tags/tag1460.xml" ContentType="application/vnd.openxmlformats-officedocument.presentationml.tags+xml"/>
  <Override PartName="/ppt/tags/tag1461.xml" ContentType="application/vnd.openxmlformats-officedocument.presentationml.tags+xml"/>
  <Override PartName="/ppt/tags/tag1462.xml" ContentType="application/vnd.openxmlformats-officedocument.presentationml.tags+xml"/>
  <Override PartName="/ppt/tags/tag1463.xml" ContentType="application/vnd.openxmlformats-officedocument.presentationml.tags+xml"/>
  <Override PartName="/ppt/tags/tag1464.xml" ContentType="application/vnd.openxmlformats-officedocument.presentationml.tags+xml"/>
  <Override PartName="/ppt/tags/tag1465.xml" ContentType="application/vnd.openxmlformats-officedocument.presentationml.tags+xml"/>
  <Override PartName="/ppt/tags/tag1466.xml" ContentType="application/vnd.openxmlformats-officedocument.presentationml.tags+xml"/>
  <Override PartName="/ppt/tags/tag1467.xml" ContentType="application/vnd.openxmlformats-officedocument.presentationml.tags+xml"/>
  <Override PartName="/ppt/tags/tag1468.xml" ContentType="application/vnd.openxmlformats-officedocument.presentationml.tags+xml"/>
  <Override PartName="/ppt/tags/tag1469.xml" ContentType="application/vnd.openxmlformats-officedocument.presentationml.tags+xml"/>
  <Override PartName="/ppt/tags/tag147.xml" ContentType="application/vnd.openxmlformats-officedocument.presentationml.tags+xml"/>
  <Override PartName="/ppt/tags/tag1470.xml" ContentType="application/vnd.openxmlformats-officedocument.presentationml.tags+xml"/>
  <Override PartName="/ppt/tags/tag1471.xml" ContentType="application/vnd.openxmlformats-officedocument.presentationml.tags+xml"/>
  <Override PartName="/ppt/tags/tag1472.xml" ContentType="application/vnd.openxmlformats-officedocument.presentationml.tags+xml"/>
  <Override PartName="/ppt/tags/tag1473.xml" ContentType="application/vnd.openxmlformats-officedocument.presentationml.tags+xml"/>
  <Override PartName="/ppt/tags/tag1474.xml" ContentType="application/vnd.openxmlformats-officedocument.presentationml.tags+xml"/>
  <Override PartName="/ppt/tags/tag1475.xml" ContentType="application/vnd.openxmlformats-officedocument.presentationml.tags+xml"/>
  <Override PartName="/ppt/tags/tag1476.xml" ContentType="application/vnd.openxmlformats-officedocument.presentationml.tags+xml"/>
  <Override PartName="/ppt/tags/tag1477.xml" ContentType="application/vnd.openxmlformats-officedocument.presentationml.tags+xml"/>
  <Override PartName="/ppt/tags/tag1478.xml" ContentType="application/vnd.openxmlformats-officedocument.presentationml.tags+xml"/>
  <Override PartName="/ppt/tags/tag1479.xml" ContentType="application/vnd.openxmlformats-officedocument.presentationml.tags+xml"/>
  <Override PartName="/ppt/tags/tag148.xml" ContentType="application/vnd.openxmlformats-officedocument.presentationml.tags+xml"/>
  <Override PartName="/ppt/tags/tag1480.xml" ContentType="application/vnd.openxmlformats-officedocument.presentationml.tags+xml"/>
  <Override PartName="/ppt/tags/tag1481.xml" ContentType="application/vnd.openxmlformats-officedocument.presentationml.tags+xml"/>
  <Override PartName="/ppt/tags/tag1482.xml" ContentType="application/vnd.openxmlformats-officedocument.presentationml.tags+xml"/>
  <Override PartName="/ppt/tags/tag1483.xml" ContentType="application/vnd.openxmlformats-officedocument.presentationml.tags+xml"/>
  <Override PartName="/ppt/tags/tag1484.xml" ContentType="application/vnd.openxmlformats-officedocument.presentationml.tags+xml"/>
  <Override PartName="/ppt/tags/tag1485.xml" ContentType="application/vnd.openxmlformats-officedocument.presentationml.tags+xml"/>
  <Override PartName="/ppt/tags/tag1486.xml" ContentType="application/vnd.openxmlformats-officedocument.presentationml.tags+xml"/>
  <Override PartName="/ppt/tags/tag1487.xml" ContentType="application/vnd.openxmlformats-officedocument.presentationml.tags+xml"/>
  <Override PartName="/ppt/tags/tag1488.xml" ContentType="application/vnd.openxmlformats-officedocument.presentationml.tags+xml"/>
  <Override PartName="/ppt/tags/tag1489.xml" ContentType="application/vnd.openxmlformats-officedocument.presentationml.tags+xml"/>
  <Override PartName="/ppt/tags/tag149.xml" ContentType="application/vnd.openxmlformats-officedocument.presentationml.tags+xml"/>
  <Override PartName="/ppt/tags/tag1490.xml" ContentType="application/vnd.openxmlformats-officedocument.presentationml.tags+xml"/>
  <Override PartName="/ppt/tags/tag1491.xml" ContentType="application/vnd.openxmlformats-officedocument.presentationml.tags+xml"/>
  <Override PartName="/ppt/tags/tag1492.xml" ContentType="application/vnd.openxmlformats-officedocument.presentationml.tags+xml"/>
  <Override PartName="/ppt/tags/tag1493.xml" ContentType="application/vnd.openxmlformats-officedocument.presentationml.tags+xml"/>
  <Override PartName="/ppt/tags/tag1494.xml" ContentType="application/vnd.openxmlformats-officedocument.presentationml.tags+xml"/>
  <Override PartName="/ppt/tags/tag1495.xml" ContentType="application/vnd.openxmlformats-officedocument.presentationml.tags+xml"/>
  <Override PartName="/ppt/tags/tag1496.xml" ContentType="application/vnd.openxmlformats-officedocument.presentationml.tags+xml"/>
  <Override PartName="/ppt/tags/tag1497.xml" ContentType="application/vnd.openxmlformats-officedocument.presentationml.tags+xml"/>
  <Override PartName="/ppt/tags/tag1498.xml" ContentType="application/vnd.openxmlformats-officedocument.presentationml.tags+xml"/>
  <Override PartName="/ppt/tags/tag149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00.xml" ContentType="application/vnd.openxmlformats-officedocument.presentationml.tags+xml"/>
  <Override PartName="/ppt/tags/tag1501.xml" ContentType="application/vnd.openxmlformats-officedocument.presentationml.tags+xml"/>
  <Override PartName="/ppt/tags/tag1502.xml" ContentType="application/vnd.openxmlformats-officedocument.presentationml.tags+xml"/>
  <Override PartName="/ppt/tags/tag1503.xml" ContentType="application/vnd.openxmlformats-officedocument.presentationml.tags+xml"/>
  <Override PartName="/ppt/tags/tag1504.xml" ContentType="application/vnd.openxmlformats-officedocument.presentationml.tags+xml"/>
  <Override PartName="/ppt/tags/tag1505.xml" ContentType="application/vnd.openxmlformats-officedocument.presentationml.tags+xml"/>
  <Override PartName="/ppt/tags/tag1506.xml" ContentType="application/vnd.openxmlformats-officedocument.presentationml.tags+xml"/>
  <Override PartName="/ppt/tags/tag1507.xml" ContentType="application/vnd.openxmlformats-officedocument.presentationml.tags+xml"/>
  <Override PartName="/ppt/tags/tag1508.xml" ContentType="application/vnd.openxmlformats-officedocument.presentationml.tags+xml"/>
  <Override PartName="/ppt/tags/tag1509.xml" ContentType="application/vnd.openxmlformats-officedocument.presentationml.tags+xml"/>
  <Override PartName="/ppt/tags/tag151.xml" ContentType="application/vnd.openxmlformats-officedocument.presentationml.tags+xml"/>
  <Override PartName="/ppt/tags/tag1510.xml" ContentType="application/vnd.openxmlformats-officedocument.presentationml.tags+xml"/>
  <Override PartName="/ppt/tags/tag1511.xml" ContentType="application/vnd.openxmlformats-officedocument.presentationml.tags+xml"/>
  <Override PartName="/ppt/tags/tag1512.xml" ContentType="application/vnd.openxmlformats-officedocument.presentationml.tags+xml"/>
  <Override PartName="/ppt/tags/tag1513.xml" ContentType="application/vnd.openxmlformats-officedocument.presentationml.tags+xml"/>
  <Override PartName="/ppt/tags/tag1514.xml" ContentType="application/vnd.openxmlformats-officedocument.presentationml.tags+xml"/>
  <Override PartName="/ppt/tags/tag1515.xml" ContentType="application/vnd.openxmlformats-officedocument.presentationml.tags+xml"/>
  <Override PartName="/ppt/tags/tag1516.xml" ContentType="application/vnd.openxmlformats-officedocument.presentationml.tags+xml"/>
  <Override PartName="/ppt/tags/tag1517.xml" ContentType="application/vnd.openxmlformats-officedocument.presentationml.tags+xml"/>
  <Override PartName="/ppt/tags/tag1518.xml" ContentType="application/vnd.openxmlformats-officedocument.presentationml.tags+xml"/>
  <Override PartName="/ppt/tags/tag1519.xml" ContentType="application/vnd.openxmlformats-officedocument.presentationml.tags+xml"/>
  <Override PartName="/ppt/tags/tag152.xml" ContentType="application/vnd.openxmlformats-officedocument.presentationml.tags+xml"/>
  <Override PartName="/ppt/tags/tag1520.xml" ContentType="application/vnd.openxmlformats-officedocument.presentationml.tags+xml"/>
  <Override PartName="/ppt/tags/tag1521.xml" ContentType="application/vnd.openxmlformats-officedocument.presentationml.tags+xml"/>
  <Override PartName="/ppt/tags/tag1522.xml" ContentType="application/vnd.openxmlformats-officedocument.presentationml.tags+xml"/>
  <Override PartName="/ppt/tags/tag1523.xml" ContentType="application/vnd.openxmlformats-officedocument.presentationml.tags+xml"/>
  <Override PartName="/ppt/tags/tag1524.xml" ContentType="application/vnd.openxmlformats-officedocument.presentationml.tags+xml"/>
  <Override PartName="/ppt/tags/tag1525.xml" ContentType="application/vnd.openxmlformats-officedocument.presentationml.tags+xml"/>
  <Override PartName="/ppt/tags/tag1526.xml" ContentType="application/vnd.openxmlformats-officedocument.presentationml.tags+xml"/>
  <Override PartName="/ppt/tags/tag1527.xml" ContentType="application/vnd.openxmlformats-officedocument.presentationml.tags+xml"/>
  <Override PartName="/ppt/tags/tag1528.xml" ContentType="application/vnd.openxmlformats-officedocument.presentationml.tags+xml"/>
  <Override PartName="/ppt/tags/tag1529.xml" ContentType="application/vnd.openxmlformats-officedocument.presentationml.tags+xml"/>
  <Override PartName="/ppt/tags/tag153.xml" ContentType="application/vnd.openxmlformats-officedocument.presentationml.tags+xml"/>
  <Override PartName="/ppt/tags/tag1530.xml" ContentType="application/vnd.openxmlformats-officedocument.presentationml.tags+xml"/>
  <Override PartName="/ppt/tags/tag1531.xml" ContentType="application/vnd.openxmlformats-officedocument.presentationml.tags+xml"/>
  <Override PartName="/ppt/tags/tag1532.xml" ContentType="application/vnd.openxmlformats-officedocument.presentationml.tags+xml"/>
  <Override PartName="/ppt/tags/tag1533.xml" ContentType="application/vnd.openxmlformats-officedocument.presentationml.tags+xml"/>
  <Override PartName="/ppt/tags/tag1534.xml" ContentType="application/vnd.openxmlformats-officedocument.presentationml.tags+xml"/>
  <Override PartName="/ppt/tags/tag1535.xml" ContentType="application/vnd.openxmlformats-officedocument.presentationml.tags+xml"/>
  <Override PartName="/ppt/tags/tag1536.xml" ContentType="application/vnd.openxmlformats-officedocument.presentationml.tags+xml"/>
  <Override PartName="/ppt/tags/tag1537.xml" ContentType="application/vnd.openxmlformats-officedocument.presentationml.tags+xml"/>
  <Override PartName="/ppt/tags/tag1538.xml" ContentType="application/vnd.openxmlformats-officedocument.presentationml.tags+xml"/>
  <Override PartName="/ppt/tags/tag1539.xml" ContentType="application/vnd.openxmlformats-officedocument.presentationml.tags+xml"/>
  <Override PartName="/ppt/tags/tag154.xml" ContentType="application/vnd.openxmlformats-officedocument.presentationml.tags+xml"/>
  <Override PartName="/ppt/tags/tag1540.xml" ContentType="application/vnd.openxmlformats-officedocument.presentationml.tags+xml"/>
  <Override PartName="/ppt/tags/tag1541.xml" ContentType="application/vnd.openxmlformats-officedocument.presentationml.tags+xml"/>
  <Override PartName="/ppt/tags/tag1542.xml" ContentType="application/vnd.openxmlformats-officedocument.presentationml.tags+xml"/>
  <Override PartName="/ppt/tags/tag1543.xml" ContentType="application/vnd.openxmlformats-officedocument.presentationml.tags+xml"/>
  <Override PartName="/ppt/tags/tag1544.xml" ContentType="application/vnd.openxmlformats-officedocument.presentationml.tags+xml"/>
  <Override PartName="/ppt/tags/tag1545.xml" ContentType="application/vnd.openxmlformats-officedocument.presentationml.tags+xml"/>
  <Override PartName="/ppt/tags/tag1546.xml" ContentType="application/vnd.openxmlformats-officedocument.presentationml.tags+xml"/>
  <Override PartName="/ppt/tags/tag1547.xml" ContentType="application/vnd.openxmlformats-officedocument.presentationml.tags+xml"/>
  <Override PartName="/ppt/tags/tag1548.xml" ContentType="application/vnd.openxmlformats-officedocument.presentationml.tags+xml"/>
  <Override PartName="/ppt/tags/tag1549.xml" ContentType="application/vnd.openxmlformats-officedocument.presentationml.tags+xml"/>
  <Override PartName="/ppt/tags/tag155.xml" ContentType="application/vnd.openxmlformats-officedocument.presentationml.tags+xml"/>
  <Override PartName="/ppt/tags/tag1550.xml" ContentType="application/vnd.openxmlformats-officedocument.presentationml.tags+xml"/>
  <Override PartName="/ppt/tags/tag1551.xml" ContentType="application/vnd.openxmlformats-officedocument.presentationml.tags+xml"/>
  <Override PartName="/ppt/tags/tag1552.xml" ContentType="application/vnd.openxmlformats-officedocument.presentationml.tags+xml"/>
  <Override PartName="/ppt/tags/tag1553.xml" ContentType="application/vnd.openxmlformats-officedocument.presentationml.tags+xml"/>
  <Override PartName="/ppt/tags/tag1554.xml" ContentType="application/vnd.openxmlformats-officedocument.presentationml.tags+xml"/>
  <Override PartName="/ppt/tags/tag1555.xml" ContentType="application/vnd.openxmlformats-officedocument.presentationml.tags+xml"/>
  <Override PartName="/ppt/tags/tag1556.xml" ContentType="application/vnd.openxmlformats-officedocument.presentationml.tags+xml"/>
  <Override PartName="/ppt/tags/tag1557.xml" ContentType="application/vnd.openxmlformats-officedocument.presentationml.tags+xml"/>
  <Override PartName="/ppt/tags/tag1558.xml" ContentType="application/vnd.openxmlformats-officedocument.presentationml.tags+xml"/>
  <Override PartName="/ppt/tags/tag1559.xml" ContentType="application/vnd.openxmlformats-officedocument.presentationml.tags+xml"/>
  <Override PartName="/ppt/tags/tag156.xml" ContentType="application/vnd.openxmlformats-officedocument.presentationml.tags+xml"/>
  <Override PartName="/ppt/tags/tag1560.xml" ContentType="application/vnd.openxmlformats-officedocument.presentationml.tags+xml"/>
  <Override PartName="/ppt/tags/tag1561.xml" ContentType="application/vnd.openxmlformats-officedocument.presentationml.tags+xml"/>
  <Override PartName="/ppt/tags/tag1562.xml" ContentType="application/vnd.openxmlformats-officedocument.presentationml.tags+xml"/>
  <Override PartName="/ppt/tags/tag1563.xml" ContentType="application/vnd.openxmlformats-officedocument.presentationml.tags+xml"/>
  <Override PartName="/ppt/tags/tag1564.xml" ContentType="application/vnd.openxmlformats-officedocument.presentationml.tags+xml"/>
  <Override PartName="/ppt/tags/tag1565.xml" ContentType="application/vnd.openxmlformats-officedocument.presentationml.tags+xml"/>
  <Override PartName="/ppt/tags/tag1566.xml" ContentType="application/vnd.openxmlformats-officedocument.presentationml.tags+xml"/>
  <Override PartName="/ppt/tags/tag1567.xml" ContentType="application/vnd.openxmlformats-officedocument.presentationml.tags+xml"/>
  <Override PartName="/ppt/tags/tag1568.xml" ContentType="application/vnd.openxmlformats-officedocument.presentationml.tags+xml"/>
  <Override PartName="/ppt/tags/tag1569.xml" ContentType="application/vnd.openxmlformats-officedocument.presentationml.tags+xml"/>
  <Override PartName="/ppt/tags/tag157.xml" ContentType="application/vnd.openxmlformats-officedocument.presentationml.tags+xml"/>
  <Override PartName="/ppt/tags/tag1570.xml" ContentType="application/vnd.openxmlformats-officedocument.presentationml.tags+xml"/>
  <Override PartName="/ppt/tags/tag1571.xml" ContentType="application/vnd.openxmlformats-officedocument.presentationml.tags+xml"/>
  <Override PartName="/ppt/tags/tag1572.xml" ContentType="application/vnd.openxmlformats-officedocument.presentationml.tags+xml"/>
  <Override PartName="/ppt/tags/tag1573.xml" ContentType="application/vnd.openxmlformats-officedocument.presentationml.tags+xml"/>
  <Override PartName="/ppt/tags/tag1574.xml" ContentType="application/vnd.openxmlformats-officedocument.presentationml.tags+xml"/>
  <Override PartName="/ppt/tags/tag1575.xml" ContentType="application/vnd.openxmlformats-officedocument.presentationml.tags+xml"/>
  <Override PartName="/ppt/tags/tag1576.xml" ContentType="application/vnd.openxmlformats-officedocument.presentationml.tags+xml"/>
  <Override PartName="/ppt/tags/tag1577.xml" ContentType="application/vnd.openxmlformats-officedocument.presentationml.tags+xml"/>
  <Override PartName="/ppt/tags/tag1578.xml" ContentType="application/vnd.openxmlformats-officedocument.presentationml.tags+xml"/>
  <Override PartName="/ppt/tags/tag1579.xml" ContentType="application/vnd.openxmlformats-officedocument.presentationml.tags+xml"/>
  <Override PartName="/ppt/tags/tag158.xml" ContentType="application/vnd.openxmlformats-officedocument.presentationml.tags+xml"/>
  <Override PartName="/ppt/tags/tag1580.xml" ContentType="application/vnd.openxmlformats-officedocument.presentationml.tags+xml"/>
  <Override PartName="/ppt/tags/tag1581.xml" ContentType="application/vnd.openxmlformats-officedocument.presentationml.tags+xml"/>
  <Override PartName="/ppt/tags/tag1582.xml" ContentType="application/vnd.openxmlformats-officedocument.presentationml.tags+xml"/>
  <Override PartName="/ppt/tags/tag1583.xml" ContentType="application/vnd.openxmlformats-officedocument.presentationml.tags+xml"/>
  <Override PartName="/ppt/tags/tag1584.xml" ContentType="application/vnd.openxmlformats-officedocument.presentationml.tags+xml"/>
  <Override PartName="/ppt/tags/tag1585.xml" ContentType="application/vnd.openxmlformats-officedocument.presentationml.tags+xml"/>
  <Override PartName="/ppt/tags/tag1586.xml" ContentType="application/vnd.openxmlformats-officedocument.presentationml.tags+xml"/>
  <Override PartName="/ppt/tags/tag1587.xml" ContentType="application/vnd.openxmlformats-officedocument.presentationml.tags+xml"/>
  <Override PartName="/ppt/tags/tag1588.xml" ContentType="application/vnd.openxmlformats-officedocument.presentationml.tags+xml"/>
  <Override PartName="/ppt/tags/tag1589.xml" ContentType="application/vnd.openxmlformats-officedocument.presentationml.tags+xml"/>
  <Override PartName="/ppt/tags/tag159.xml" ContentType="application/vnd.openxmlformats-officedocument.presentationml.tags+xml"/>
  <Override PartName="/ppt/tags/tag1590.xml" ContentType="application/vnd.openxmlformats-officedocument.presentationml.tags+xml"/>
  <Override PartName="/ppt/tags/tag1591.xml" ContentType="application/vnd.openxmlformats-officedocument.presentationml.tags+xml"/>
  <Override PartName="/ppt/tags/tag1592.xml" ContentType="application/vnd.openxmlformats-officedocument.presentationml.tags+xml"/>
  <Override PartName="/ppt/tags/tag1593.xml" ContentType="application/vnd.openxmlformats-officedocument.presentationml.tags+xml"/>
  <Override PartName="/ppt/tags/tag1594.xml" ContentType="application/vnd.openxmlformats-officedocument.presentationml.tags+xml"/>
  <Override PartName="/ppt/tags/tag1595.xml" ContentType="application/vnd.openxmlformats-officedocument.presentationml.tags+xml"/>
  <Override PartName="/ppt/tags/tag1596.xml" ContentType="application/vnd.openxmlformats-officedocument.presentationml.tags+xml"/>
  <Override PartName="/ppt/tags/tag1597.xml" ContentType="application/vnd.openxmlformats-officedocument.presentationml.tags+xml"/>
  <Override PartName="/ppt/tags/tag1598.xml" ContentType="application/vnd.openxmlformats-officedocument.presentationml.tags+xml"/>
  <Override PartName="/ppt/tags/tag159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00.xml" ContentType="application/vnd.openxmlformats-officedocument.presentationml.tags+xml"/>
  <Override PartName="/ppt/tags/tag1601.xml" ContentType="application/vnd.openxmlformats-officedocument.presentationml.tags+xml"/>
  <Override PartName="/ppt/tags/tag1602.xml" ContentType="application/vnd.openxmlformats-officedocument.presentationml.tags+xml"/>
  <Override PartName="/ppt/tags/tag1603.xml" ContentType="application/vnd.openxmlformats-officedocument.presentationml.tags+xml"/>
  <Override PartName="/ppt/tags/tag1604.xml" ContentType="application/vnd.openxmlformats-officedocument.presentationml.tags+xml"/>
  <Override PartName="/ppt/tags/tag1605.xml" ContentType="application/vnd.openxmlformats-officedocument.presentationml.tags+xml"/>
  <Override PartName="/ppt/tags/tag1606.xml" ContentType="application/vnd.openxmlformats-officedocument.presentationml.tags+xml"/>
  <Override PartName="/ppt/tags/tag1607.xml" ContentType="application/vnd.openxmlformats-officedocument.presentationml.tags+xml"/>
  <Override PartName="/ppt/tags/tag1608.xml" ContentType="application/vnd.openxmlformats-officedocument.presentationml.tags+xml"/>
  <Override PartName="/ppt/tags/tag1609.xml" ContentType="application/vnd.openxmlformats-officedocument.presentationml.tags+xml"/>
  <Override PartName="/ppt/tags/tag161.xml" ContentType="application/vnd.openxmlformats-officedocument.presentationml.tags+xml"/>
  <Override PartName="/ppt/tags/tag1610.xml" ContentType="application/vnd.openxmlformats-officedocument.presentationml.tags+xml"/>
  <Override PartName="/ppt/tags/tag1611.xml" ContentType="application/vnd.openxmlformats-officedocument.presentationml.tags+xml"/>
  <Override PartName="/ppt/tags/tag1612.xml" ContentType="application/vnd.openxmlformats-officedocument.presentationml.tags+xml"/>
  <Override PartName="/ppt/tags/tag1613.xml" ContentType="application/vnd.openxmlformats-officedocument.presentationml.tags+xml"/>
  <Override PartName="/ppt/tags/tag1614.xml" ContentType="application/vnd.openxmlformats-officedocument.presentationml.tags+xml"/>
  <Override PartName="/ppt/tags/tag1615.xml" ContentType="application/vnd.openxmlformats-officedocument.presentationml.tags+xml"/>
  <Override PartName="/ppt/tags/tag1616.xml" ContentType="application/vnd.openxmlformats-officedocument.presentationml.tags+xml"/>
  <Override PartName="/ppt/tags/tag1617.xml" ContentType="application/vnd.openxmlformats-officedocument.presentationml.tags+xml"/>
  <Override PartName="/ppt/tags/tag1618.xml" ContentType="application/vnd.openxmlformats-officedocument.presentationml.tags+xml"/>
  <Override PartName="/ppt/tags/tag1619.xml" ContentType="application/vnd.openxmlformats-officedocument.presentationml.tags+xml"/>
  <Override PartName="/ppt/tags/tag162.xml" ContentType="application/vnd.openxmlformats-officedocument.presentationml.tags+xml"/>
  <Override PartName="/ppt/tags/tag1620.xml" ContentType="application/vnd.openxmlformats-officedocument.presentationml.tags+xml"/>
  <Override PartName="/ppt/tags/tag1621.xml" ContentType="application/vnd.openxmlformats-officedocument.presentationml.tags+xml"/>
  <Override PartName="/ppt/tags/tag1622.xml" ContentType="application/vnd.openxmlformats-officedocument.presentationml.tags+xml"/>
  <Override PartName="/ppt/tags/tag1623.xml" ContentType="application/vnd.openxmlformats-officedocument.presentationml.tags+xml"/>
  <Override PartName="/ppt/tags/tag1624.xml" ContentType="application/vnd.openxmlformats-officedocument.presentationml.tags+xml"/>
  <Override PartName="/ppt/tags/tag1625.xml" ContentType="application/vnd.openxmlformats-officedocument.presentationml.tags+xml"/>
  <Override PartName="/ppt/tags/tag1626.xml" ContentType="application/vnd.openxmlformats-officedocument.presentationml.tags+xml"/>
  <Override PartName="/ppt/tags/tag1627.xml" ContentType="application/vnd.openxmlformats-officedocument.presentationml.tags+xml"/>
  <Override PartName="/ppt/tags/tag1628.xml" ContentType="application/vnd.openxmlformats-officedocument.presentationml.tags+xml"/>
  <Override PartName="/ppt/tags/tag1629.xml" ContentType="application/vnd.openxmlformats-officedocument.presentationml.tags+xml"/>
  <Override PartName="/ppt/tags/tag163.xml" ContentType="application/vnd.openxmlformats-officedocument.presentationml.tags+xml"/>
  <Override PartName="/ppt/tags/tag1630.xml" ContentType="application/vnd.openxmlformats-officedocument.presentationml.tags+xml"/>
  <Override PartName="/ppt/tags/tag1631.xml" ContentType="application/vnd.openxmlformats-officedocument.presentationml.tags+xml"/>
  <Override PartName="/ppt/tags/tag1632.xml" ContentType="application/vnd.openxmlformats-officedocument.presentationml.tags+xml"/>
  <Override PartName="/ppt/tags/tag1633.xml" ContentType="application/vnd.openxmlformats-officedocument.presentationml.tags+xml"/>
  <Override PartName="/ppt/tags/tag1634.xml" ContentType="application/vnd.openxmlformats-officedocument.presentationml.tags+xml"/>
  <Override PartName="/ppt/tags/tag1635.xml" ContentType="application/vnd.openxmlformats-officedocument.presentationml.tags+xml"/>
  <Override PartName="/ppt/tags/tag1636.xml" ContentType="application/vnd.openxmlformats-officedocument.presentationml.tags+xml"/>
  <Override PartName="/ppt/tags/tag1637.xml" ContentType="application/vnd.openxmlformats-officedocument.presentationml.tags+xml"/>
  <Override PartName="/ppt/tags/tag1638.xml" ContentType="application/vnd.openxmlformats-officedocument.presentationml.tags+xml"/>
  <Override PartName="/ppt/tags/tag1639.xml" ContentType="application/vnd.openxmlformats-officedocument.presentationml.tags+xml"/>
  <Override PartName="/ppt/tags/tag164.xml" ContentType="application/vnd.openxmlformats-officedocument.presentationml.tags+xml"/>
  <Override PartName="/ppt/tags/tag1640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4" r:id="rId3"/>
    <p:sldMasterId id="2147483679" r:id="rId4"/>
  </p:sldMasterIdLst>
  <p:notesMasterIdLst>
    <p:notesMasterId r:id="rId6"/>
  </p:notesMasterIdLst>
  <p:handoutMasterIdLst>
    <p:handoutMasterId r:id="rId35"/>
  </p:handoutMasterIdLst>
  <p:sldIdLst>
    <p:sldId id="3593" r:id="rId5"/>
    <p:sldId id="439" r:id="rId7"/>
    <p:sldId id="5393" r:id="rId8"/>
    <p:sldId id="421" r:id="rId9"/>
    <p:sldId id="1530" r:id="rId10"/>
    <p:sldId id="5396" r:id="rId11"/>
    <p:sldId id="5397" r:id="rId12"/>
    <p:sldId id="5398" r:id="rId13"/>
    <p:sldId id="5399" r:id="rId14"/>
    <p:sldId id="5404" r:id="rId15"/>
    <p:sldId id="5407" r:id="rId16"/>
    <p:sldId id="1546" r:id="rId17"/>
    <p:sldId id="3592" r:id="rId18"/>
    <p:sldId id="1563" r:id="rId19"/>
    <p:sldId id="5400" r:id="rId20"/>
    <p:sldId id="5413" r:id="rId21"/>
    <p:sldId id="1561" r:id="rId22"/>
    <p:sldId id="5391" r:id="rId23"/>
    <p:sldId id="5392" r:id="rId24"/>
    <p:sldId id="5417" r:id="rId25"/>
    <p:sldId id="3546" r:id="rId26"/>
    <p:sldId id="5409" r:id="rId27"/>
    <p:sldId id="5410" r:id="rId28"/>
    <p:sldId id="5412" r:id="rId29"/>
    <p:sldId id="2498" r:id="rId30"/>
    <p:sldId id="5414" r:id="rId31"/>
    <p:sldId id="5415" r:id="rId32"/>
    <p:sldId id="5416" r:id="rId33"/>
    <p:sldId id="3595" r:id="rId34"/>
  </p:sldIdLst>
  <p:sldSz cx="9144000" cy="5143500" type="screen16x9"/>
  <p:notesSz cx="6858000" cy="9144000"/>
  <p:custDataLst>
    <p:tags r:id="rId4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E26265A9-A2FF-4111-989E-23066E791264}">
          <p14:sldIdLst>
            <p14:sldId id="3593"/>
            <p14:sldId id="439"/>
            <p14:sldId id="5393"/>
            <p14:sldId id="421"/>
            <p14:sldId id="1530"/>
            <p14:sldId id="5396"/>
            <p14:sldId id="5397"/>
            <p14:sldId id="5398"/>
            <p14:sldId id="5399"/>
            <p14:sldId id="5404"/>
            <p14:sldId id="5407"/>
            <p14:sldId id="1546"/>
            <p14:sldId id="3592"/>
            <p14:sldId id="1563"/>
            <p14:sldId id="5400"/>
            <p14:sldId id="5413"/>
            <p14:sldId id="1561"/>
            <p14:sldId id="5391"/>
            <p14:sldId id="5392"/>
            <p14:sldId id="5417"/>
            <p14:sldId id="3546"/>
            <p14:sldId id="5409"/>
            <p14:sldId id="5410"/>
            <p14:sldId id="5412"/>
            <p14:sldId id="2498"/>
            <p14:sldId id="5414"/>
            <p14:sldId id="5415"/>
            <p14:sldId id="5416"/>
            <p14:sldId id="35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全品文教" initials="" lastIdx="0" clrIdx="0"/>
  <p:cmAuthor id="7" name="wangyan" initials="w" lastIdx="0" clrIdx="6"/>
  <p:cmAuthor id="1" name="SkyUN.Org" initials="S" lastIdx="0" clrIdx="0"/>
  <p:cmAuthor id="2" name="作者" initials="A" lastIdx="0" clrIdx="1"/>
  <p:cmAuthor id="3" name="fafa" initials="f" lastIdx="0" clrIdx="1"/>
  <p:cmAuthor id="4" name="王习习" initials="王" lastIdx="0" clrIdx="0"/>
  <p:cmAuthor id="6" name="jwzx" initials="j" lastIdx="0" clrIdx="5"/>
  <p:cmAuthor id="8" name="新课标第一网" initials="" lastIdx="0" clrIdx="7"/>
  <p:cmAuthor id="9" name="骆倩怡_Znauj26B" initials="authorId_382814100" lastIdx="0" clrIdx="8"/>
  <p:cmAuthor id="10" name="落尘" initials="hl8182978" lastIdx="0" clrIdx="9"/>
  <p:cmAuthor id="11" name="8602" initials="8" lastIdx="0" clrIdx="10"/>
  <p:cmAuthor id="12" name="Lenovo" initials="L" lastIdx="0" clrIdx="11"/>
  <p:cmAuthor id="13" name="姜伟光" initials="姜" lastIdx="0" clrIdx="12"/>
  <p:cmAuthor id="14" name=" " initials="" lastIdx="0" clrIdx="13"/>
  <p:cmAuthor id="15" name="AutoBVT" initials="A" lastIdx="0" clrIdx="14"/>
  <p:cmAuthor id="16" name="wucj" initials="w" lastIdx="0" clrIdx="15"/>
  <p:cmAuthor id="17" name="SkyUser" initials="S" lastIdx="0" clrIdx="16"/>
  <p:cmAuthor id="18" name="L" initials="L" lastIdx="0" clrIdx="17"/>
  <p:cmAuthor id="19" name="^_^*me*^_^" initials="^" lastIdx="0" clrIdx="18"/>
  <p:cmAuthor id="20" name="YX" initials="Y" lastIdx="0" clrIdx="19"/>
  <p:cmAuthor id="21" name="think" initials="t" lastIdx="0" clrIdx="20"/>
  <p:cmAuthor id="22" name="周海欧" initials="周海欧" lastIdx="0" clrIdx="2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424" autoAdjust="0"/>
  </p:normalViewPr>
  <p:slideViewPr>
    <p:cSldViewPr snapToGrid="0">
      <p:cViewPr varScale="1">
        <p:scale>
          <a:sx n="112" d="100"/>
          <a:sy n="112" d="100"/>
        </p:scale>
        <p:origin x="-366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0" Type="http://schemas.openxmlformats.org/officeDocument/2006/relationships/tags" Target="tags/tag1640.xml"/><Relationship Id="rId4" Type="http://schemas.openxmlformats.org/officeDocument/2006/relationships/slideMaster" Target="slideMasters/slideMaster3.xml"/><Relationship Id="rId39" Type="http://schemas.openxmlformats.org/officeDocument/2006/relationships/commentAuthors" Target="commentAuthors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handoutMaster" Target="handoutMasters/handoutMaster1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image" Target="../media/image45.emf"/></Relationships>
</file>

<file path=ppt/handoutMasters/_rels/handout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5.xml"/><Relationship Id="rId4" Type="http://schemas.openxmlformats.org/officeDocument/2006/relationships/tags" Target="../tags/tag1639.xml"/><Relationship Id="rId3" Type="http://schemas.openxmlformats.org/officeDocument/2006/relationships/tags" Target="../tags/tag1638.xml"/><Relationship Id="rId2" Type="http://schemas.openxmlformats.org/officeDocument/2006/relationships/tags" Target="../tags/tag1637.xml"/><Relationship Id="rId1" Type="http://schemas.openxmlformats.org/officeDocument/2006/relationships/tags" Target="../tags/tag163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3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4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4.xml"/><Relationship Id="rId6" Type="http://schemas.openxmlformats.org/officeDocument/2006/relationships/tags" Target="../tags/tag1635.xml"/><Relationship Id="rId5" Type="http://schemas.openxmlformats.org/officeDocument/2006/relationships/tags" Target="../tags/tag1634.xml"/><Relationship Id="rId4" Type="http://schemas.openxmlformats.org/officeDocument/2006/relationships/tags" Target="../tags/tag1633.xml"/><Relationship Id="rId3" Type="http://schemas.openxmlformats.org/officeDocument/2006/relationships/tags" Target="../tags/tag1632.xml"/><Relationship Id="rId2" Type="http://schemas.openxmlformats.org/officeDocument/2006/relationships/tags" Target="../tags/tag1631.xml"/><Relationship Id="rId1" Type="http://schemas.openxmlformats.org/officeDocument/2006/relationships/tags" Target="../tags/tag163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686280" y="1143000"/>
            <a:ext cx="548544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5" Type="http://schemas.openxmlformats.org/officeDocument/2006/relationships/tags" Target="../tags/tag156.xml"/><Relationship Id="rId4" Type="http://schemas.openxmlformats.org/officeDocument/2006/relationships/tags" Target="../tags/tag155.xml"/><Relationship Id="rId3" Type="http://schemas.openxmlformats.org/officeDocument/2006/relationships/tags" Target="../tags/tag15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A6837353-30EB-4A48-80EB-173D804AEFBD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image" Target="../media/image1.jpeg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tags" Target="../tags/tag45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66.xml"/><Relationship Id="rId8" Type="http://schemas.openxmlformats.org/officeDocument/2006/relationships/tags" Target="../tags/tag65.xml"/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0" Type="http://schemas.openxmlformats.org/officeDocument/2006/relationships/tags" Target="../tags/tag67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tags" Target="../tags/tag5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tags" Target="../tags/tag84.xml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tags" Target="../tags/tag85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tags" Target="../tags/tag88.xml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image" Target="../media/image1.jpeg"/><Relationship Id="rId2" Type="http://schemas.openxmlformats.org/officeDocument/2006/relationships/tags" Target="../tags/tag89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image" Target="../media/image1.jpeg"/><Relationship Id="rId2" Type="http://schemas.openxmlformats.org/officeDocument/2006/relationships/tags" Target="../tags/tag93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5" Type="http://schemas.openxmlformats.org/officeDocument/2006/relationships/tags" Target="../tags/tag104.xml"/><Relationship Id="rId4" Type="http://schemas.openxmlformats.org/officeDocument/2006/relationships/tags" Target="../tags/tag103.xml"/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5" Type="http://schemas.openxmlformats.org/officeDocument/2006/relationships/tags" Target="../tags/tag112.xml"/><Relationship Id="rId4" Type="http://schemas.openxmlformats.org/officeDocument/2006/relationships/tags" Target="../tags/tag111.xml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tags" Target="../tags/tag119.xml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4" Type="http://schemas.openxmlformats.org/officeDocument/2006/relationships/tags" Target="../tags/tag124.xml"/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tags" Target="../tags/tag125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5" Type="http://schemas.openxmlformats.org/officeDocument/2006/relationships/tags" Target="../tags/tag131.xml"/><Relationship Id="rId4" Type="http://schemas.openxmlformats.org/officeDocument/2006/relationships/tags" Target="../tags/tag130.xml"/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5" Type="http://schemas.openxmlformats.org/officeDocument/2006/relationships/tags" Target="../tags/tag139.xml"/><Relationship Id="rId4" Type="http://schemas.openxmlformats.org/officeDocument/2006/relationships/tags" Target="../tags/tag138.xml"/><Relationship Id="rId3" Type="http://schemas.openxmlformats.org/officeDocument/2006/relationships/tags" Target="../tags/tag137.xml"/><Relationship Id="rId2" Type="http://schemas.openxmlformats.org/officeDocument/2006/relationships/tags" Target="../tags/tag136.xml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5" Type="http://schemas.openxmlformats.org/officeDocument/2006/relationships/tags" Target="../tags/tag143.xml"/><Relationship Id="rId4" Type="http://schemas.openxmlformats.org/officeDocument/2006/relationships/tags" Target="../tags/tag142.xml"/><Relationship Id="rId3" Type="http://schemas.openxmlformats.org/officeDocument/2006/relationships/tags" Target="../tags/tag141.xml"/><Relationship Id="rId2" Type="http://schemas.openxmlformats.org/officeDocument/2006/relationships/tags" Target="../tags/tag140.xml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tags" Target="../tags/tag8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3" Type="http://schemas.openxmlformats.org/officeDocument/2006/relationships/image" Target="../media/image1.jpeg"/><Relationship Id="rId2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28650" y="4767266"/>
            <a:ext cx="2057400" cy="273844"/>
          </a:xfrm>
          <a:prstGeom prst="rect">
            <a:avLst/>
          </a:prstGeom>
        </p:spPr>
        <p:txBody>
          <a:bodyPr/>
          <a:lstStyle/>
          <a:p>
            <a:fld id="{812CC066-29CF-4D1B-AFA1-0837D0F191C7}" type="datetimeFigureOut">
              <a:rPr lang="zh-CN" altLang="en-US" smtClean="0">
                <a:solidFill>
                  <a:srgbClr val="5F5F5F"/>
                </a:solidFill>
              </a:rPr>
            </a:fld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28950" y="4767266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4767266"/>
            <a:ext cx="2057400" cy="273844"/>
          </a:xfrm>
          <a:prstGeom prst="rect">
            <a:avLst/>
          </a:prstGeom>
        </p:spPr>
        <p:txBody>
          <a:bodyPr/>
          <a:lstStyle/>
          <a:p>
            <a:fld id="{4D3D0621-7590-4572-A7EA-6CB7047C3969}" type="slidenum">
              <a:rPr lang="zh-CN" altLang="en-US" smtClean="0">
                <a:solidFill>
                  <a:srgbClr val="5F5F5F"/>
                </a:solidFill>
              </a:rPr>
            </a:fld>
            <a:endParaRPr lang="zh-CN" altLang="en-US">
              <a:solidFill>
                <a:srgbClr val="5F5F5F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同侧圆角矩形 1"/>
          <p:cNvSpPr/>
          <p:nvPr userDrawn="1">
            <p:custDataLst>
              <p:tags r:id="rId4"/>
            </p:custDataLst>
          </p:nvPr>
        </p:nvSpPr>
        <p:spPr>
          <a:xfrm>
            <a:off x="236001" y="224159"/>
            <a:ext cx="8671998" cy="4695182"/>
          </a:xfrm>
          <a:prstGeom prst="round2Same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8" name="矩形: 圆角 1"/>
          <p:cNvSpPr/>
          <p:nvPr userDrawn="1">
            <p:custDataLst>
              <p:tags r:id="rId5"/>
            </p:custDataLst>
          </p:nvPr>
        </p:nvSpPr>
        <p:spPr>
          <a:xfrm>
            <a:off x="3561398" y="596420"/>
            <a:ext cx="2021205" cy="4785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400">
              <a:solidFill>
                <a:prstClr val="white"/>
              </a:solidFill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9" name="smiling-tooth-with-hands_33918"/>
          <p:cNvSpPr>
            <a:spLocks noChangeAspect="1"/>
          </p:cNvSpPr>
          <p:nvPr userDrawn="1">
            <p:custDataLst>
              <p:tags r:id="rId6"/>
            </p:custDataLst>
          </p:nvPr>
        </p:nvSpPr>
        <p:spPr bwMode="auto">
          <a:xfrm>
            <a:off x="3794901" y="723348"/>
            <a:ext cx="255473" cy="255473"/>
          </a:xfrm>
          <a:custGeom>
            <a:avLst/>
            <a:gdLst>
              <a:gd name="T0" fmla="*/ 12000 w 12800"/>
              <a:gd name="T1" fmla="*/ 11200 h 12800"/>
              <a:gd name="T2" fmla="*/ 7176 w 12800"/>
              <a:gd name="T3" fmla="*/ 12121 h 12800"/>
              <a:gd name="T4" fmla="*/ 6400 w 12800"/>
              <a:gd name="T5" fmla="*/ 12800 h 12800"/>
              <a:gd name="T6" fmla="*/ 5624 w 12800"/>
              <a:gd name="T7" fmla="*/ 12121 h 12800"/>
              <a:gd name="T8" fmla="*/ 800 w 12800"/>
              <a:gd name="T9" fmla="*/ 11200 h 12800"/>
              <a:gd name="T10" fmla="*/ 0 w 12800"/>
              <a:gd name="T11" fmla="*/ 10400 h 12800"/>
              <a:gd name="T12" fmla="*/ 0 w 12800"/>
              <a:gd name="T13" fmla="*/ 800 h 12800"/>
              <a:gd name="T14" fmla="*/ 800 w 12800"/>
              <a:gd name="T15" fmla="*/ 0 h 12800"/>
              <a:gd name="T16" fmla="*/ 879 w 12800"/>
              <a:gd name="T17" fmla="*/ 16 h 12800"/>
              <a:gd name="T18" fmla="*/ 6400 w 12800"/>
              <a:gd name="T19" fmla="*/ 1600 h 12800"/>
              <a:gd name="T20" fmla="*/ 11921 w 12800"/>
              <a:gd name="T21" fmla="*/ 16 h 12800"/>
              <a:gd name="T22" fmla="*/ 12000 w 12800"/>
              <a:gd name="T23" fmla="*/ 0 h 12800"/>
              <a:gd name="T24" fmla="*/ 12800 w 12800"/>
              <a:gd name="T25" fmla="*/ 800 h 12800"/>
              <a:gd name="T26" fmla="*/ 12800 w 12800"/>
              <a:gd name="T27" fmla="*/ 10400 h 12800"/>
              <a:gd name="T28" fmla="*/ 12000 w 12800"/>
              <a:gd name="T29" fmla="*/ 11200 h 12800"/>
              <a:gd name="T30" fmla="*/ 5600 w 12800"/>
              <a:gd name="T31" fmla="*/ 2507 h 12800"/>
              <a:gd name="T32" fmla="*/ 1600 w 12800"/>
              <a:gd name="T33" fmla="*/ 1670 h 12800"/>
              <a:gd name="T34" fmla="*/ 1600 w 12800"/>
              <a:gd name="T35" fmla="*/ 9643 h 12800"/>
              <a:gd name="T36" fmla="*/ 5600 w 12800"/>
              <a:gd name="T37" fmla="*/ 10400 h 12800"/>
              <a:gd name="T38" fmla="*/ 5600 w 12800"/>
              <a:gd name="T39" fmla="*/ 2507 h 12800"/>
              <a:gd name="T40" fmla="*/ 11200 w 12800"/>
              <a:gd name="T41" fmla="*/ 1670 h 12800"/>
              <a:gd name="T42" fmla="*/ 7200 w 12800"/>
              <a:gd name="T43" fmla="*/ 2506 h 12800"/>
              <a:gd name="T44" fmla="*/ 7200 w 12800"/>
              <a:gd name="T45" fmla="*/ 10400 h 12800"/>
              <a:gd name="T46" fmla="*/ 11200 w 12800"/>
              <a:gd name="T47" fmla="*/ 9644 h 12800"/>
              <a:gd name="T48" fmla="*/ 11200 w 12800"/>
              <a:gd name="T49" fmla="*/ 1670 h 1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2800" h="12800">
                <a:moveTo>
                  <a:pt x="12000" y="11200"/>
                </a:moveTo>
                <a:cubicBezTo>
                  <a:pt x="10776" y="11254"/>
                  <a:pt x="8442" y="11463"/>
                  <a:pt x="7176" y="12121"/>
                </a:cubicBezTo>
                <a:cubicBezTo>
                  <a:pt x="7116" y="12503"/>
                  <a:pt x="6799" y="12800"/>
                  <a:pt x="6400" y="12800"/>
                </a:cubicBezTo>
                <a:cubicBezTo>
                  <a:pt x="6002" y="12800"/>
                  <a:pt x="5684" y="12503"/>
                  <a:pt x="5624" y="12121"/>
                </a:cubicBezTo>
                <a:cubicBezTo>
                  <a:pt x="4358" y="11463"/>
                  <a:pt x="2024" y="11254"/>
                  <a:pt x="800" y="11200"/>
                </a:cubicBezTo>
                <a:cubicBezTo>
                  <a:pt x="358" y="11200"/>
                  <a:pt x="0" y="10842"/>
                  <a:pt x="0" y="10400"/>
                </a:cubicBezTo>
                <a:lnTo>
                  <a:pt x="0" y="800"/>
                </a:lnTo>
                <a:cubicBezTo>
                  <a:pt x="0" y="358"/>
                  <a:pt x="358" y="0"/>
                  <a:pt x="800" y="0"/>
                </a:cubicBezTo>
                <a:cubicBezTo>
                  <a:pt x="828" y="0"/>
                  <a:pt x="851" y="14"/>
                  <a:pt x="879" y="16"/>
                </a:cubicBezTo>
                <a:cubicBezTo>
                  <a:pt x="6381" y="158"/>
                  <a:pt x="6400" y="1600"/>
                  <a:pt x="6400" y="1600"/>
                </a:cubicBezTo>
                <a:cubicBezTo>
                  <a:pt x="6400" y="1600"/>
                  <a:pt x="6419" y="158"/>
                  <a:pt x="11921" y="16"/>
                </a:cubicBezTo>
                <a:cubicBezTo>
                  <a:pt x="11949" y="14"/>
                  <a:pt x="11972" y="0"/>
                  <a:pt x="12000" y="0"/>
                </a:cubicBezTo>
                <a:cubicBezTo>
                  <a:pt x="12442" y="0"/>
                  <a:pt x="12800" y="358"/>
                  <a:pt x="12800" y="800"/>
                </a:cubicBezTo>
                <a:lnTo>
                  <a:pt x="12800" y="10400"/>
                </a:lnTo>
                <a:cubicBezTo>
                  <a:pt x="12800" y="10842"/>
                  <a:pt x="12442" y="11200"/>
                  <a:pt x="12000" y="11200"/>
                </a:cubicBezTo>
                <a:close/>
                <a:moveTo>
                  <a:pt x="5600" y="2507"/>
                </a:moveTo>
                <a:cubicBezTo>
                  <a:pt x="4568" y="1982"/>
                  <a:pt x="2861" y="1764"/>
                  <a:pt x="1600" y="1670"/>
                </a:cubicBezTo>
                <a:lnTo>
                  <a:pt x="1600" y="9643"/>
                </a:lnTo>
                <a:cubicBezTo>
                  <a:pt x="3747" y="9753"/>
                  <a:pt x="4949" y="10074"/>
                  <a:pt x="5600" y="10400"/>
                </a:cubicBezTo>
                <a:lnTo>
                  <a:pt x="5600" y="2507"/>
                </a:lnTo>
                <a:close/>
                <a:moveTo>
                  <a:pt x="11200" y="1670"/>
                </a:moveTo>
                <a:cubicBezTo>
                  <a:pt x="9940" y="1764"/>
                  <a:pt x="8232" y="1982"/>
                  <a:pt x="7200" y="2506"/>
                </a:cubicBezTo>
                <a:lnTo>
                  <a:pt x="7200" y="10400"/>
                </a:lnTo>
                <a:cubicBezTo>
                  <a:pt x="7851" y="10074"/>
                  <a:pt x="9052" y="9753"/>
                  <a:pt x="11200" y="9644"/>
                </a:cubicBezTo>
                <a:lnTo>
                  <a:pt x="11200" y="167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bg1"/>
            </a:solidFill>
          </a:ln>
        </p:spPr>
        <p:txBody>
          <a:bodyPr lIns="68580" tIns="34290" rIns="68580" bIns="3429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400">
              <a:solidFill>
                <a:prstClr val="black"/>
              </a:solidFill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28650" y="4767263"/>
            <a:ext cx="2057400" cy="273844"/>
          </a:xfrm>
        </p:spPr>
        <p:txBody>
          <a:bodyPr/>
          <a:lstStyle/>
          <a:p>
            <a:fld id="{263DB197-84B0-484E-9C0F-88358ECCB797}" type="datetimeFigureOut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28950" y="4767263"/>
            <a:ext cx="3086100" cy="273844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fld id="{E077DA78-E013-4A8C-AD75-63A150561B10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28650" y="4767263"/>
            <a:ext cx="2057400" cy="273844"/>
          </a:xfrm>
        </p:spPr>
        <p:txBody>
          <a:bodyPr/>
          <a:lstStyle/>
          <a:p>
            <a:fld id="{263DB197-84B0-484E-9C0F-88358ECCB797}" type="datetimeFigureOut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28950" y="4767263"/>
            <a:ext cx="3086100" cy="273844"/>
          </a:xfr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fld id="{E077DA78-E013-4A8C-AD75-63A150561B10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-9524" y="4775597"/>
            <a:ext cx="9172575" cy="3679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  <a:effectLst/>
        </p:spPr>
        <p:txBody>
          <a:bodyPr anchor="ctr"/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0">
              <a:solidFill>
                <a:prstClr val="black"/>
              </a:solidFill>
              <a:latin typeface="幼圆" panose="02010509060101010101" pitchFamily="49" charset="-122"/>
            </a:endParaRPr>
          </a:p>
        </p:txBody>
      </p:sp>
      <p:sp>
        <p:nvSpPr>
          <p:cNvPr id="12" name="Line 4"/>
          <p:cNvSpPr>
            <a:spLocks noChangeShapeType="1"/>
          </p:cNvSpPr>
          <p:nvPr userDrawn="1">
            <p:custDataLst>
              <p:tags r:id="rId3"/>
            </p:custDataLst>
          </p:nvPr>
        </p:nvSpPr>
        <p:spPr bwMode="auto">
          <a:xfrm>
            <a:off x="498476" y="641747"/>
            <a:ext cx="8147050" cy="1191"/>
          </a:xfrm>
          <a:prstGeom prst="line">
            <a:avLst/>
          </a:prstGeom>
          <a:noFill/>
          <a:ln w="9525" cap="rnd" cmpd="sng">
            <a:solidFill>
              <a:schemeClr val="tx1"/>
            </a:solidFill>
            <a:prstDash val="lgDash"/>
            <a:round/>
          </a:ln>
          <a:effectLst/>
        </p:spPr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0">
              <a:solidFill>
                <a:prstClr val="black"/>
              </a:solidFill>
              <a:latin typeface="幼圆" panose="02010509060101010101" pitchFamily="49" charset="-122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-9524" y="4775597"/>
            <a:ext cx="9172575" cy="3679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  <a:effectLst/>
        </p:spPr>
        <p:txBody>
          <a:bodyPr anchor="ctr"/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0">
              <a:solidFill>
                <a:prstClr val="black"/>
              </a:solidFill>
              <a:latin typeface="幼圆" panose="02010509060101010101" pitchFamily="49" charset="-122"/>
            </a:endParaRPr>
          </a:p>
        </p:txBody>
      </p:sp>
      <p:sp>
        <p:nvSpPr>
          <p:cNvPr id="12" name="Line 4"/>
          <p:cNvSpPr>
            <a:spLocks noChangeShapeType="1"/>
          </p:cNvSpPr>
          <p:nvPr userDrawn="1">
            <p:custDataLst>
              <p:tags r:id="rId3"/>
            </p:custDataLst>
          </p:nvPr>
        </p:nvSpPr>
        <p:spPr bwMode="auto">
          <a:xfrm>
            <a:off x="498476" y="641747"/>
            <a:ext cx="8147050" cy="1191"/>
          </a:xfrm>
          <a:prstGeom prst="line">
            <a:avLst/>
          </a:prstGeom>
          <a:noFill/>
          <a:ln w="9525" cap="rnd" cmpd="sng">
            <a:solidFill>
              <a:schemeClr val="tx1"/>
            </a:solidFill>
            <a:prstDash val="lgDash"/>
            <a:round/>
          </a:ln>
          <a:effectLst/>
        </p:spPr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0">
              <a:solidFill>
                <a:prstClr val="black"/>
              </a:solidFill>
              <a:latin typeface="幼圆" panose="02010509060101010101" pitchFamily="49" charset="-122"/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459000" y="4735800"/>
            <a:ext cx="2025000" cy="2376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5F5F5F"/>
                </a:solidFill>
              </a:rPr>
            </a:fld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4735800"/>
            <a:ext cx="2970000" cy="237600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658200" y="4735800"/>
            <a:ext cx="2025000" cy="2376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5F5F5F"/>
                </a:solidFill>
              </a:rPr>
            </a:fld>
            <a:endParaRPr lang="zh-CN" altLang="en-US">
              <a:solidFill>
                <a:srgbClr val="5F5F5F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22804" y="3305176"/>
            <a:ext cx="7772221" cy="1021556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722804" y="2180035"/>
            <a:ext cx="7772221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</p:spTree>
  </p:cSld>
  <p:clrMapOvr>
    <a:masterClrMapping/>
  </p:clrMapOvr>
  <p:transition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685890" y="1597819"/>
            <a:ext cx="7772221" cy="1102519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371779" y="2914650"/>
            <a:ext cx="6400443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</p:spTree>
  </p:cSld>
  <p:clrMapOvr>
    <a:masterClrMapping/>
  </p:clrMapOvr>
  <p:transition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60" y="205979"/>
            <a:ext cx="8229481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59" y="1151335"/>
            <a:ext cx="4040317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57259" y="1631156"/>
            <a:ext cx="4040317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4645234" y="1151335"/>
            <a:ext cx="4041507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4645234" y="1631156"/>
            <a:ext cx="4041507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</p:spTree>
  </p:cSld>
  <p:clrMapOvr>
    <a:masterClrMapping/>
  </p:clrMapOvr>
  <p:transition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60" y="205979"/>
            <a:ext cx="8229481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457260" y="1200151"/>
            <a:ext cx="4056988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628562" y="1200151"/>
            <a:ext cx="4058178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 userDrawn="1">
            <p:custDataLst>
              <p:tags r:id="rId2"/>
            </p:custDataLst>
          </p:nvPr>
        </p:nvSpPr>
        <p:spPr>
          <a:xfrm>
            <a:off x="176213" y="433388"/>
            <a:ext cx="8848725" cy="4286250"/>
          </a:xfrm>
          <a:prstGeom prst="rect">
            <a:avLst/>
          </a:prstGeom>
          <a:solidFill>
            <a:schemeClr val="bg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60" y="205979"/>
            <a:ext cx="8229481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  <p:transition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课前引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>
            <p:custDataLst>
              <p:tags r:id="rId2"/>
            </p:custDataLst>
          </p:nvPr>
        </p:nvSpPr>
        <p:spPr>
          <a:xfrm>
            <a:off x="60575" y="-257377"/>
            <a:ext cx="365233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rgbClr val="FFFFFF"/>
                </a:solidFill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rgbClr val="FFFFFF"/>
                </a:solidFill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rgbClr val="FFFFFF"/>
                </a:solidFill>
              </a:rPr>
              <a:t>15521324728</a:t>
            </a:r>
            <a:endParaRPr lang="zh-CN" altLang="en-US" sz="100">
              <a:solidFill>
                <a:srgbClr val="FFFFFF"/>
              </a:solidFill>
            </a:endParaRPr>
          </a:p>
        </p:txBody>
      </p:sp>
      <p:sp>
        <p:nvSpPr>
          <p:cNvPr id="3" name="文本框 2"/>
          <p:cNvSpPr txBox="1"/>
          <p:nvPr userDrawn="1">
            <p:custDataLst>
              <p:tags r:id="rId3"/>
            </p:custDataLst>
          </p:nvPr>
        </p:nvSpPr>
        <p:spPr>
          <a:xfrm>
            <a:off x="8630908" y="5342484"/>
            <a:ext cx="451365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rgbClr val="FFFFFF"/>
                </a:solidFill>
                <a:cs typeface="Times New Roman" panose="02020603050405020304" pitchFamily="18" charset="0"/>
              </a:rPr>
              <a:t>微信公众号：杨</a:t>
            </a:r>
            <a:r>
              <a:rPr lang="en-US" altLang="zh-CN" sz="100">
                <a:solidFill>
                  <a:srgbClr val="FFFFFF"/>
                </a:solidFill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rgbClr val="FFFFFF"/>
                </a:solidFill>
                <a:cs typeface="Times New Roman" panose="02020603050405020304" pitchFamily="18" charset="0"/>
              </a:rPr>
              <a:t>化学</a:t>
            </a:r>
            <a:endParaRPr lang="zh-CN" altLang="en-US" sz="1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9"/>
          <p:cNvGrpSpPr/>
          <p:nvPr userDrawn="1">
            <p:custDataLst>
              <p:tags r:id="rId2"/>
            </p:custDataLst>
          </p:nvPr>
        </p:nvGrpSpPr>
        <p:grpSpPr>
          <a:xfrm>
            <a:off x="8186058" y="4898568"/>
            <a:ext cx="870859" cy="182668"/>
            <a:chOff x="9710055" y="6400799"/>
            <a:chExt cx="1487715" cy="312057"/>
          </a:xfrm>
        </p:grpSpPr>
        <p:sp>
          <p:nvSpPr>
            <p:cNvPr id="31" name="椭圆 30"/>
            <p:cNvSpPr/>
            <p:nvPr>
              <p:custDataLst>
                <p:tags r:id="rId3"/>
              </p:custDataLst>
            </p:nvPr>
          </p:nvSpPr>
          <p:spPr>
            <a:xfrm>
              <a:off x="10297884" y="6400799"/>
              <a:ext cx="312057" cy="312057"/>
            </a:xfrm>
            <a:prstGeom prst="ellipse">
              <a:avLst/>
            </a:prstGeom>
            <a:solidFill>
              <a:srgbClr val="FA7384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rgbClr val="FFFFFF"/>
                </a:solidFill>
              </a:endParaRPr>
            </a:p>
          </p:txBody>
        </p:sp>
        <p:sp>
          <p:nvSpPr>
            <p:cNvPr id="32" name="椭圆 31"/>
            <p:cNvSpPr/>
            <p:nvPr>
              <p:custDataLst>
                <p:tags r:id="rId4"/>
              </p:custDataLst>
            </p:nvPr>
          </p:nvSpPr>
          <p:spPr>
            <a:xfrm>
              <a:off x="10885713" y="6400799"/>
              <a:ext cx="312057" cy="31205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rgbClr val="FFFFFF"/>
                </a:solidFill>
              </a:endParaRPr>
            </a:p>
          </p:txBody>
        </p:sp>
        <p:sp>
          <p:nvSpPr>
            <p:cNvPr id="33" name="椭圆 32"/>
            <p:cNvSpPr/>
            <p:nvPr>
              <p:custDataLst>
                <p:tags r:id="rId5"/>
              </p:custDataLst>
            </p:nvPr>
          </p:nvSpPr>
          <p:spPr>
            <a:xfrm>
              <a:off x="9710055" y="6400799"/>
              <a:ext cx="312057" cy="312057"/>
            </a:xfrm>
            <a:prstGeom prst="ellipse">
              <a:avLst/>
            </a:prstGeom>
            <a:solidFill>
              <a:srgbClr val="01A9A9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49832" y="170251"/>
            <a:ext cx="8643376" cy="544765"/>
          </a:xfrm>
        </p:spPr>
        <p:txBody>
          <a:bodyPr>
            <a:spAutoFit/>
          </a:bodyPr>
          <a:lstStyle>
            <a:lvl1pPr marL="0" indent="540385" algn="just" hangingPunct="0">
              <a:lnSpc>
                <a:spcPct val="140000"/>
              </a:lnSpc>
              <a:spcBef>
                <a:spcPct val="0"/>
              </a:spcBef>
              <a:buFontTx/>
              <a:buNone/>
              <a:tabLst>
                <a:tab pos="4038600" algn="l"/>
                <a:tab pos="6858000" algn="l"/>
              </a:tabLst>
              <a:defRPr sz="2100" b="1">
                <a:latin typeface="+mj-lt"/>
                <a:ea typeface="+mj-ea"/>
              </a:defRPr>
            </a:lvl1pPr>
            <a:lvl2pPr marL="342900" indent="0">
              <a:buFontTx/>
              <a:buNone/>
              <a:defRPr sz="2100" b="1"/>
            </a:lvl2pPr>
            <a:lvl3pPr marL="685800" indent="0">
              <a:buFontTx/>
              <a:buNone/>
              <a:defRPr sz="2100" b="1"/>
            </a:lvl3pPr>
            <a:lvl4pPr marL="1028700" indent="0">
              <a:buFontTx/>
              <a:buNone/>
              <a:defRPr sz="2100" b="1"/>
            </a:lvl4pPr>
            <a:lvl5pPr marL="1371600" indent="0">
              <a:buFontTx/>
              <a:buNone/>
              <a:defRPr sz="2100" b="1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2" name="动作按钮: 结束 11">
            <a:hlinkClick r:id="" action="ppaction://hlinkshowjump?jump=lastslide"/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8914119" y="4894660"/>
            <a:ext cx="161988" cy="161925"/>
          </a:xfrm>
          <a:prstGeom prst="actionButtonEnd">
            <a:avLst/>
          </a:prstGeom>
          <a:solidFill>
            <a:srgbClr val="D9D9D9"/>
          </a:solidFill>
          <a:ln w="15875">
            <a:solidFill>
              <a:srgbClr val="FFFFFF"/>
            </a:solidFill>
            <a:rou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2100" noProof="1">
              <a:solidFill>
                <a:srgbClr val="FF0000"/>
              </a:solidFill>
            </a:endParaRPr>
          </a:p>
        </p:txBody>
      </p:sp>
      <p:sp>
        <p:nvSpPr>
          <p:cNvPr id="13" name="动作按钮: 开始 12">
            <a:hlinkClick r:id="" action="ppaction://hlinkshowjump?jump=firstslide"/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auto">
          <a:xfrm>
            <a:off x="7245402" y="4894660"/>
            <a:ext cx="161988" cy="161925"/>
          </a:xfrm>
          <a:prstGeom prst="actionButtonBeginning">
            <a:avLst/>
          </a:prstGeom>
          <a:solidFill>
            <a:srgbClr val="D9D9D9"/>
          </a:solidFill>
          <a:ln w="15875">
            <a:solidFill>
              <a:srgbClr val="FFFFFF"/>
            </a:solidFill>
            <a:rou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2100" noProof="1">
              <a:solidFill>
                <a:srgbClr val="FF0000"/>
              </a:solidFill>
            </a:endParaRPr>
          </a:p>
        </p:txBody>
      </p:sp>
      <p:sp>
        <p:nvSpPr>
          <p:cNvPr id="14" name="动作按钮: 后退或前一项 13">
            <a:hlinkClick r:id="" action="ppaction://hlinkshowjump?jump=previousslide"/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7526500" y="4894660"/>
            <a:ext cx="163179" cy="161925"/>
          </a:xfrm>
          <a:prstGeom prst="actionButtonBackPrevious">
            <a:avLst/>
          </a:prstGeom>
          <a:solidFill>
            <a:srgbClr val="D9D9D9"/>
          </a:solidFill>
          <a:ln w="15875">
            <a:solidFill>
              <a:srgbClr val="FFFFFF"/>
            </a:solidFill>
            <a:rou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2100" noProof="1">
              <a:solidFill>
                <a:srgbClr val="FF0000"/>
              </a:solidFill>
            </a:endParaRPr>
          </a:p>
        </p:txBody>
      </p:sp>
      <p:sp>
        <p:nvSpPr>
          <p:cNvPr id="15" name="动作按钮: 前进或下一项 14">
            <a:hlinkClick r:id="" action="ppaction://hlinkshowjump?jump=nextslide"/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8631832" y="4894660"/>
            <a:ext cx="163179" cy="161925"/>
          </a:xfrm>
          <a:prstGeom prst="actionButtonForwardNext">
            <a:avLst/>
          </a:prstGeom>
          <a:solidFill>
            <a:srgbClr val="D9D9D9"/>
          </a:solidFill>
          <a:ln w="15875">
            <a:solidFill>
              <a:srgbClr val="FFFFFF"/>
            </a:solidFill>
            <a:rou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2100" noProof="1">
              <a:solidFill>
                <a:srgbClr val="FF0000"/>
              </a:solidFill>
            </a:endParaRPr>
          </a:p>
        </p:txBody>
      </p:sp>
      <p:sp>
        <p:nvSpPr>
          <p:cNvPr id="16" name="圆角矩形 15">
            <a:hlinkClick r:id="" action="ppaction://noaction"/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7804024" y="4888707"/>
            <a:ext cx="717036" cy="189310"/>
          </a:xfrm>
          <a:prstGeom prst="roundRect">
            <a:avLst>
              <a:gd name="adj" fmla="val 22713"/>
            </a:avLst>
          </a:prstGeom>
          <a:solidFill>
            <a:srgbClr val="D9D9D9"/>
          </a:solidFill>
          <a:ln w="12700">
            <a:solidFill>
              <a:srgbClr val="FFFFFF"/>
            </a:solidFill>
            <a:round/>
          </a:ln>
        </p:spPr>
        <p:txBody>
          <a:bodyPr tIns="54000" bIns="54000" anchor="ctr"/>
          <a:lstStyle/>
          <a:p>
            <a:pPr algn="ctr">
              <a:defRPr/>
            </a:pPr>
            <a:r>
              <a:rPr lang="zh-CN" altLang="en-US" sz="1050">
                <a:solidFill>
                  <a:prstClr val="black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内容索引</a:t>
            </a:r>
            <a:endParaRPr lang="zh-CN" altLang="en-US" sz="1050">
              <a:solidFill>
                <a:prstClr val="black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grpSp>
        <p:nvGrpSpPr>
          <p:cNvPr id="9" name="组合 5"/>
          <p:cNvGrpSpPr/>
          <p:nvPr userDrawn="1">
            <p:custDataLst>
              <p:tags r:id="rId8"/>
            </p:custDataLst>
          </p:nvPr>
        </p:nvGrpSpPr>
        <p:grpSpPr>
          <a:xfrm>
            <a:off x="-136976" y="-175022"/>
            <a:ext cx="612221" cy="498872"/>
            <a:chOff x="-182231" y="-233351"/>
            <a:chExt cx="813110" cy="664459"/>
          </a:xfrm>
        </p:grpSpPr>
        <p:sp>
          <p:nvSpPr>
            <p:cNvPr id="10" name="圆角矩形 116"/>
            <p:cNvSpPr/>
            <p:nvPr userDrawn="1">
              <p:custDataLst>
                <p:tags r:id="rId9"/>
              </p:custDataLst>
            </p:nvPr>
          </p:nvSpPr>
          <p:spPr>
            <a:xfrm rot="2700000">
              <a:off x="202442" y="-233616"/>
              <a:ext cx="428172" cy="428702"/>
            </a:xfrm>
            <a:custGeom>
              <a:avLst/>
              <a:gdLst/>
              <a:ahLst/>
              <a:cxnLst/>
              <a:rect l="l" t="t" r="r" b="b"/>
              <a:pathLst>
                <a:path w="428602" h="428602">
                  <a:moveTo>
                    <a:pt x="0" y="428602"/>
                  </a:moveTo>
                  <a:lnTo>
                    <a:pt x="428602" y="0"/>
                  </a:lnTo>
                  <a:lnTo>
                    <a:pt x="428602" y="308586"/>
                  </a:lnTo>
                  <a:cubicBezTo>
                    <a:pt x="428602" y="374869"/>
                    <a:pt x="374869" y="428602"/>
                    <a:pt x="308586" y="428602"/>
                  </a:cubicBezTo>
                  <a:close/>
                </a:path>
              </a:pathLst>
            </a:custGeom>
            <a:solidFill>
              <a:srgbClr val="FF6600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100" noProof="1">
                <a:solidFill>
                  <a:prstClr val="white"/>
                </a:solidFill>
              </a:endParaRPr>
            </a:p>
          </p:txBody>
        </p:sp>
        <p:sp>
          <p:nvSpPr>
            <p:cNvPr id="11" name="圆角矩形 117"/>
            <p:cNvSpPr/>
            <p:nvPr userDrawn="1">
              <p:custDataLst>
                <p:tags r:id="rId10"/>
              </p:custDataLst>
            </p:nvPr>
          </p:nvSpPr>
          <p:spPr>
            <a:xfrm rot="2700000">
              <a:off x="-182640" y="98495"/>
              <a:ext cx="333022" cy="332205"/>
            </a:xfrm>
            <a:custGeom>
              <a:avLst/>
              <a:gdLst/>
              <a:ahLst/>
              <a:cxnLst/>
              <a:rect l="l" t="t" r="r" b="b"/>
              <a:pathLst>
                <a:path w="332713" h="332713">
                  <a:moveTo>
                    <a:pt x="0" y="0"/>
                  </a:moveTo>
                  <a:lnTo>
                    <a:pt x="212697" y="0"/>
                  </a:lnTo>
                  <a:cubicBezTo>
                    <a:pt x="278980" y="0"/>
                    <a:pt x="332713" y="53733"/>
                    <a:pt x="332713" y="120016"/>
                  </a:cubicBezTo>
                  <a:lnTo>
                    <a:pt x="332713" y="332713"/>
                  </a:lnTo>
                  <a:close/>
                </a:path>
              </a:pathLst>
            </a:custGeom>
            <a:solidFill>
              <a:srgbClr val="0070C0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100" noProof="1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动作按钮: 结束 1">
            <a:hlinkClick r:id="" action="ppaction://hlinkshowjump?jump=lastslide"/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auto">
          <a:xfrm>
            <a:off x="8914119" y="4894660"/>
            <a:ext cx="161988" cy="161925"/>
          </a:xfrm>
          <a:prstGeom prst="actionButtonEnd">
            <a:avLst/>
          </a:prstGeom>
          <a:solidFill>
            <a:srgbClr val="D9D9D9"/>
          </a:solidFill>
          <a:ln w="15875">
            <a:solidFill>
              <a:srgbClr val="FFFFFF"/>
            </a:solidFill>
            <a:rou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2100" noProof="1">
              <a:solidFill>
                <a:srgbClr val="FF0000"/>
              </a:solidFill>
            </a:endParaRPr>
          </a:p>
        </p:txBody>
      </p:sp>
      <p:sp>
        <p:nvSpPr>
          <p:cNvPr id="3" name="动作按钮: 开始 2">
            <a:hlinkClick r:id="" action="ppaction://hlinkshowjump?jump=firstslide"/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auto">
          <a:xfrm>
            <a:off x="7245402" y="4894660"/>
            <a:ext cx="161988" cy="161925"/>
          </a:xfrm>
          <a:prstGeom prst="actionButtonBeginning">
            <a:avLst/>
          </a:prstGeom>
          <a:solidFill>
            <a:srgbClr val="D9D9D9"/>
          </a:solidFill>
          <a:ln w="15875">
            <a:solidFill>
              <a:srgbClr val="FFFFFF"/>
            </a:solidFill>
            <a:rou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2100" noProof="1">
              <a:solidFill>
                <a:srgbClr val="FF0000"/>
              </a:solidFill>
            </a:endParaRPr>
          </a:p>
        </p:txBody>
      </p:sp>
      <p:sp>
        <p:nvSpPr>
          <p:cNvPr id="4" name="动作按钮: 后退或前一项 3">
            <a:hlinkClick r:id="" action="ppaction://hlinkshowjump?jump=previousslide"/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7526500" y="4894660"/>
            <a:ext cx="163179" cy="161925"/>
          </a:xfrm>
          <a:prstGeom prst="actionButtonBackPrevious">
            <a:avLst/>
          </a:prstGeom>
          <a:solidFill>
            <a:srgbClr val="D9D9D9"/>
          </a:solidFill>
          <a:ln w="15875">
            <a:solidFill>
              <a:srgbClr val="FFFFFF"/>
            </a:solidFill>
            <a:rou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2100" noProof="1">
              <a:solidFill>
                <a:srgbClr val="FF0000"/>
              </a:solidFill>
            </a:endParaRPr>
          </a:p>
        </p:txBody>
      </p:sp>
      <p:sp>
        <p:nvSpPr>
          <p:cNvPr id="5" name="动作按钮: 前进或下一项 4">
            <a:hlinkClick r:id="" action="ppaction://hlinkshowjump?jump=nextslide"/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8631832" y="4894660"/>
            <a:ext cx="163179" cy="161925"/>
          </a:xfrm>
          <a:prstGeom prst="actionButtonForwardNext">
            <a:avLst/>
          </a:prstGeom>
          <a:solidFill>
            <a:srgbClr val="D9D9D9"/>
          </a:solidFill>
          <a:ln w="15875">
            <a:solidFill>
              <a:srgbClr val="FFFFFF"/>
            </a:solidFill>
            <a:rou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2100" noProof="1">
              <a:solidFill>
                <a:srgbClr val="FF0000"/>
              </a:solidFill>
            </a:endParaRPr>
          </a:p>
        </p:txBody>
      </p:sp>
      <p:sp>
        <p:nvSpPr>
          <p:cNvPr id="6" name="圆角矩形 5">
            <a:hlinkClick r:id="" action="ppaction://noaction"/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7804024" y="4888707"/>
            <a:ext cx="717036" cy="189310"/>
          </a:xfrm>
          <a:prstGeom prst="roundRect">
            <a:avLst>
              <a:gd name="adj" fmla="val 22713"/>
            </a:avLst>
          </a:prstGeom>
          <a:solidFill>
            <a:srgbClr val="D9D9D9"/>
          </a:solidFill>
          <a:ln w="12700">
            <a:solidFill>
              <a:srgbClr val="FFFFFF"/>
            </a:solidFill>
            <a:round/>
          </a:ln>
        </p:spPr>
        <p:txBody>
          <a:bodyPr tIns="54000" bIns="54000" anchor="ctr"/>
          <a:lstStyle/>
          <a:p>
            <a:pPr algn="ctr">
              <a:defRPr/>
            </a:pPr>
            <a:r>
              <a:rPr lang="zh-CN" altLang="en-US" sz="1050">
                <a:solidFill>
                  <a:prstClr val="black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内容索引</a:t>
            </a:r>
            <a:endParaRPr lang="zh-CN" altLang="en-US" sz="1050">
              <a:solidFill>
                <a:prstClr val="black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734" y="205979"/>
            <a:ext cx="8228533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>
            <p:custDataLst>
              <p:tags r:id="rId2"/>
            </p:custDataLst>
          </p:nvPr>
        </p:nvSpPr>
        <p:spPr>
          <a:xfrm flipV="1">
            <a:off x="6027420" y="2802890"/>
            <a:ext cx="2805430" cy="76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28650" y="4767267"/>
            <a:ext cx="2057400" cy="273844"/>
          </a:xfrm>
          <a:prstGeom prst="rect">
            <a:avLst/>
          </a:prstGeom>
        </p:spPr>
        <p:txBody>
          <a:bodyPr/>
          <a:lstStyle/>
          <a:p>
            <a:fld id="{812CC066-29CF-4D1B-AFA1-0837D0F191C7}" type="datetimeFigureOut">
              <a:rPr lang="zh-CN" altLang="en-US" sz="1800" smtClean="0">
                <a:solidFill>
                  <a:srgbClr val="5F5F5F"/>
                </a:solidFill>
              </a:rPr>
            </a:fld>
            <a:endParaRPr lang="zh-CN" altLang="en-US" sz="1800">
              <a:solidFill>
                <a:srgbClr val="5F5F5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 sz="1800">
              <a:solidFill>
                <a:srgbClr val="5F5F5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4767267"/>
            <a:ext cx="2057400" cy="273844"/>
          </a:xfrm>
          <a:prstGeom prst="rect">
            <a:avLst/>
          </a:prstGeom>
        </p:spPr>
        <p:txBody>
          <a:bodyPr/>
          <a:lstStyle/>
          <a:p>
            <a:fld id="{4D3D0621-7590-4572-A7EA-6CB7047C3969}" type="slidenum">
              <a:rPr lang="zh-CN" altLang="en-US" sz="1800" smtClean="0">
                <a:solidFill>
                  <a:srgbClr val="5F5F5F"/>
                </a:solidFill>
              </a:rPr>
            </a:fld>
            <a:endParaRPr lang="zh-CN" altLang="en-US" sz="1800">
              <a:solidFill>
                <a:srgbClr val="5F5F5F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 userDrawn="1">
            <p:custDataLst>
              <p:tags r:id="rId2"/>
            </p:custDataLst>
          </p:nvPr>
        </p:nvSpPr>
        <p:spPr>
          <a:xfrm>
            <a:off x="176213" y="433388"/>
            <a:ext cx="8848725" cy="4286250"/>
          </a:xfrm>
          <a:prstGeom prst="rect">
            <a:avLst/>
          </a:prstGeom>
          <a:solidFill>
            <a:schemeClr val="bg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>
            <p:custDataLst>
              <p:tags r:id="rId2"/>
            </p:custDataLst>
          </p:nvPr>
        </p:nvSpPr>
        <p:spPr>
          <a:xfrm flipV="1">
            <a:off x="6027420" y="2802890"/>
            <a:ext cx="2805430" cy="76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180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61" y="205979"/>
            <a:ext cx="8229481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7261" y="1200151"/>
            <a:ext cx="8229481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</p:spTree>
  </p:cSld>
  <p:clrMapOvr>
    <a:masterClrMapping/>
  </p:clrMapOvr>
  <p:transition>
    <p:zo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350174" y="1916834"/>
            <a:ext cx="735006" cy="241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0">
                <a:solidFill>
                  <a:srgbClr val="FFFFFF"/>
                </a:solidFill>
              </a:rPr>
              <a:t>PPT</a:t>
            </a:r>
            <a:r>
              <a:rPr lang="zh-CN" altLang="en-US" sz="100">
                <a:solidFill>
                  <a:srgbClr val="FFFFFF"/>
                </a:solidFill>
              </a:rPr>
              <a:t>模板：</a:t>
            </a:r>
            <a:r>
              <a:rPr lang="en-US" altLang="zh-CN" sz="100">
                <a:solidFill>
                  <a:srgbClr val="FFFFFF"/>
                </a:solidFill>
              </a:rPr>
              <a:t>www.1ppt.com/moban/                  PPT</a:t>
            </a:r>
            <a:r>
              <a:rPr lang="zh-CN" altLang="en-US" sz="100">
                <a:solidFill>
                  <a:srgbClr val="FFFFFF"/>
                </a:solidFill>
              </a:rPr>
              <a:t>素材：</a:t>
            </a:r>
            <a:r>
              <a:rPr lang="en-US" altLang="zh-CN" sz="100">
                <a:solidFill>
                  <a:srgbClr val="FFFFFF"/>
                </a:solidFill>
              </a:rPr>
              <a:t>www.1ppt.com/sucai/</a:t>
            </a:r>
            <a:endParaRPr lang="en-US" altLang="zh-CN" sz="100">
              <a:solidFill>
                <a:srgbClr val="FFFFFF"/>
              </a:solidFill>
            </a:endParaRPr>
          </a:p>
          <a:p>
            <a:r>
              <a:rPr lang="en-US" altLang="zh-CN" sz="100">
                <a:solidFill>
                  <a:srgbClr val="FFFFFF"/>
                </a:solidFill>
              </a:rPr>
              <a:t>PPT</a:t>
            </a:r>
            <a:r>
              <a:rPr lang="zh-CN" altLang="en-US" sz="100">
                <a:solidFill>
                  <a:srgbClr val="FFFFFF"/>
                </a:solidFill>
              </a:rPr>
              <a:t>背景：</a:t>
            </a:r>
            <a:r>
              <a:rPr lang="en-US" altLang="zh-CN" sz="100">
                <a:solidFill>
                  <a:srgbClr val="FFFFFF"/>
                </a:solidFill>
              </a:rPr>
              <a:t>www.1ppt.com/beijing/                   PPT</a:t>
            </a:r>
            <a:r>
              <a:rPr lang="zh-CN" altLang="en-US" sz="100">
                <a:solidFill>
                  <a:srgbClr val="FFFFFF"/>
                </a:solidFill>
              </a:rPr>
              <a:t>图表：</a:t>
            </a:r>
            <a:r>
              <a:rPr lang="en-US" altLang="zh-CN" sz="100">
                <a:solidFill>
                  <a:srgbClr val="FFFFFF"/>
                </a:solidFill>
              </a:rPr>
              <a:t>www.1ppt.com/tubiao/      </a:t>
            </a:r>
            <a:endParaRPr lang="en-US" altLang="zh-CN" sz="100">
              <a:solidFill>
                <a:srgbClr val="FFFFFF"/>
              </a:solidFill>
            </a:endParaRPr>
          </a:p>
          <a:p>
            <a:r>
              <a:rPr lang="en-US" altLang="zh-CN" sz="100">
                <a:solidFill>
                  <a:srgbClr val="FFFFFF"/>
                </a:solidFill>
              </a:rPr>
              <a:t>PPT</a:t>
            </a:r>
            <a:r>
              <a:rPr lang="zh-CN" altLang="en-US" sz="100">
                <a:solidFill>
                  <a:srgbClr val="FFFFFF"/>
                </a:solidFill>
              </a:rPr>
              <a:t>下载：</a:t>
            </a:r>
            <a:r>
              <a:rPr lang="en-US" altLang="zh-CN" sz="100">
                <a:solidFill>
                  <a:srgbClr val="FFFFFF"/>
                </a:solidFill>
              </a:rPr>
              <a:t>www.1ppt.com/xiazai/                     PPT</a:t>
            </a:r>
            <a:r>
              <a:rPr lang="zh-CN" altLang="en-US" sz="100">
                <a:solidFill>
                  <a:srgbClr val="FFFFFF"/>
                </a:solidFill>
              </a:rPr>
              <a:t>教程： </a:t>
            </a:r>
            <a:r>
              <a:rPr lang="en-US" altLang="zh-CN" sz="100">
                <a:solidFill>
                  <a:srgbClr val="FFFFFF"/>
                </a:solidFill>
              </a:rPr>
              <a:t>www.1ppt.com/powerpoint/      </a:t>
            </a:r>
            <a:endParaRPr lang="en-US" altLang="zh-CN" sz="100">
              <a:solidFill>
                <a:srgbClr val="FFFFFF"/>
              </a:solidFill>
            </a:endParaRPr>
          </a:p>
          <a:p>
            <a:r>
              <a:rPr lang="zh-CN" altLang="en-US" sz="100">
                <a:solidFill>
                  <a:srgbClr val="FFFFFF"/>
                </a:solidFill>
              </a:rPr>
              <a:t>资料下载：</a:t>
            </a:r>
            <a:r>
              <a:rPr lang="en-US" altLang="zh-CN" sz="100">
                <a:solidFill>
                  <a:srgbClr val="FFFFFF"/>
                </a:solidFill>
              </a:rPr>
              <a:t>www.1ppt.com/ziliao/                   </a:t>
            </a:r>
            <a:r>
              <a:rPr lang="zh-CN" altLang="en-US" sz="100">
                <a:solidFill>
                  <a:srgbClr val="FFFFFF"/>
                </a:solidFill>
              </a:rPr>
              <a:t>个人简历：</a:t>
            </a:r>
            <a:r>
              <a:rPr lang="en-US" altLang="zh-CN" sz="100">
                <a:solidFill>
                  <a:srgbClr val="FFFFFF"/>
                </a:solidFill>
              </a:rPr>
              <a:t>www.1ppt.com/jianli/             </a:t>
            </a:r>
            <a:endParaRPr lang="en-US" altLang="zh-CN" sz="100">
              <a:solidFill>
                <a:srgbClr val="FFFFFF"/>
              </a:solidFill>
            </a:endParaRPr>
          </a:p>
          <a:p>
            <a:r>
              <a:rPr lang="zh-CN" altLang="en-US" sz="100">
                <a:solidFill>
                  <a:srgbClr val="FFFFFF"/>
                </a:solidFill>
              </a:rPr>
              <a:t>试卷下载：</a:t>
            </a:r>
            <a:r>
              <a:rPr lang="en-US" altLang="zh-CN" sz="100">
                <a:solidFill>
                  <a:srgbClr val="FFFFFF"/>
                </a:solidFill>
              </a:rPr>
              <a:t>www.1ppt.com/shiti/                     </a:t>
            </a:r>
            <a:r>
              <a:rPr lang="zh-CN" altLang="en-US" sz="100">
                <a:solidFill>
                  <a:srgbClr val="FFFFFF"/>
                </a:solidFill>
              </a:rPr>
              <a:t>教案下载：</a:t>
            </a:r>
            <a:r>
              <a:rPr lang="en-US" altLang="zh-CN" sz="100">
                <a:solidFill>
                  <a:srgbClr val="FFFFFF"/>
                </a:solidFill>
              </a:rPr>
              <a:t>www.1ppt.com/jiaoan/               </a:t>
            </a:r>
            <a:endParaRPr lang="en-US" altLang="zh-CN" sz="100">
              <a:solidFill>
                <a:srgbClr val="FFFFFF"/>
              </a:solidFill>
            </a:endParaRPr>
          </a:p>
          <a:p>
            <a:r>
              <a:rPr lang="zh-CN" altLang="en-US" sz="100">
                <a:solidFill>
                  <a:srgbClr val="FFFFFF"/>
                </a:solidFill>
              </a:rPr>
              <a:t>手抄报：</a:t>
            </a:r>
            <a:r>
              <a:rPr lang="en-US" altLang="zh-CN" sz="100">
                <a:solidFill>
                  <a:srgbClr val="FFFFFF"/>
                </a:solidFill>
              </a:rPr>
              <a:t>www.1ppt.com/shouchaobao/          PPT</a:t>
            </a:r>
            <a:r>
              <a:rPr lang="zh-CN" altLang="en-US" sz="100">
                <a:solidFill>
                  <a:srgbClr val="FFFFFF"/>
                </a:solidFill>
              </a:rPr>
              <a:t>课件：</a:t>
            </a:r>
            <a:r>
              <a:rPr lang="en-US" altLang="zh-CN" sz="100">
                <a:solidFill>
                  <a:srgbClr val="FFFFFF"/>
                </a:solidFill>
              </a:rPr>
              <a:t>www.1ppt.com/kejian/ </a:t>
            </a:r>
            <a:endParaRPr lang="en-US" altLang="zh-CN" sz="100">
              <a:solidFill>
                <a:srgbClr val="FFFFFF"/>
              </a:solidFill>
            </a:endParaRPr>
          </a:p>
          <a:p>
            <a:r>
              <a:rPr lang="zh-CN" altLang="en-US" sz="100">
                <a:solidFill>
                  <a:srgbClr val="FFFFFF"/>
                </a:solidFill>
              </a:rPr>
              <a:t>语文课件：</a:t>
            </a:r>
            <a:r>
              <a:rPr lang="en-US" altLang="zh-CN" sz="100">
                <a:solidFill>
                  <a:srgbClr val="FFFFFF"/>
                </a:solidFill>
              </a:rPr>
              <a:t>www.1ppt.com/kejian/yuwen/    </a:t>
            </a:r>
            <a:r>
              <a:rPr lang="zh-CN" altLang="en-US" sz="100">
                <a:solidFill>
                  <a:srgbClr val="FFFFFF"/>
                </a:solidFill>
              </a:rPr>
              <a:t>数学课件：</a:t>
            </a:r>
            <a:r>
              <a:rPr lang="en-US" altLang="zh-CN" sz="100">
                <a:solidFill>
                  <a:srgbClr val="FFFFFF"/>
                </a:solidFill>
              </a:rPr>
              <a:t>www.1ppt.com/kejian/shuxue/ </a:t>
            </a:r>
            <a:endParaRPr lang="en-US" altLang="zh-CN" sz="100">
              <a:solidFill>
                <a:srgbClr val="FFFFFF"/>
              </a:solidFill>
            </a:endParaRPr>
          </a:p>
          <a:p>
            <a:r>
              <a:rPr lang="zh-CN" altLang="en-US" sz="100">
                <a:solidFill>
                  <a:srgbClr val="FFFFFF"/>
                </a:solidFill>
              </a:rPr>
              <a:t>英语课件：</a:t>
            </a:r>
            <a:r>
              <a:rPr lang="en-US" altLang="zh-CN" sz="100">
                <a:solidFill>
                  <a:srgbClr val="FFFFFF"/>
                </a:solidFill>
              </a:rPr>
              <a:t>www.1ppt.com/kejian/yingyu/    </a:t>
            </a:r>
            <a:r>
              <a:rPr lang="zh-CN" altLang="en-US" sz="100">
                <a:solidFill>
                  <a:srgbClr val="FFFFFF"/>
                </a:solidFill>
              </a:rPr>
              <a:t>美术课件：</a:t>
            </a:r>
            <a:r>
              <a:rPr lang="en-US" altLang="zh-CN" sz="100">
                <a:solidFill>
                  <a:srgbClr val="FFFFFF"/>
                </a:solidFill>
              </a:rPr>
              <a:t>www.1ppt.com/kejian/meishu/ </a:t>
            </a:r>
            <a:endParaRPr lang="en-US" altLang="zh-CN" sz="100">
              <a:solidFill>
                <a:srgbClr val="FFFFFF"/>
              </a:solidFill>
            </a:endParaRPr>
          </a:p>
          <a:p>
            <a:r>
              <a:rPr lang="zh-CN" altLang="en-US" sz="100">
                <a:solidFill>
                  <a:srgbClr val="FFFFFF"/>
                </a:solidFill>
              </a:rPr>
              <a:t>科学课件：</a:t>
            </a:r>
            <a:r>
              <a:rPr lang="en-US" altLang="zh-CN" sz="100">
                <a:solidFill>
                  <a:srgbClr val="FFFFFF"/>
                </a:solidFill>
              </a:rPr>
              <a:t>www.1ppt.com/kejian/kexue/     </a:t>
            </a:r>
            <a:r>
              <a:rPr lang="zh-CN" altLang="en-US" sz="100">
                <a:solidFill>
                  <a:srgbClr val="FFFFFF"/>
                </a:solidFill>
              </a:rPr>
              <a:t>物理课件：</a:t>
            </a:r>
            <a:r>
              <a:rPr lang="en-US" altLang="zh-CN" sz="100">
                <a:solidFill>
                  <a:srgbClr val="FFFFFF"/>
                </a:solidFill>
              </a:rPr>
              <a:t>www.1ppt.com/kejian/wuli/ </a:t>
            </a:r>
            <a:endParaRPr lang="en-US" altLang="zh-CN" sz="100">
              <a:solidFill>
                <a:srgbClr val="FFFFFF"/>
              </a:solidFill>
            </a:endParaRPr>
          </a:p>
          <a:p>
            <a:r>
              <a:rPr lang="zh-CN" altLang="en-US" sz="100">
                <a:solidFill>
                  <a:srgbClr val="FFFFFF"/>
                </a:solidFill>
              </a:rPr>
              <a:t>化学课件：</a:t>
            </a:r>
            <a:r>
              <a:rPr lang="en-US" altLang="zh-CN" sz="100">
                <a:solidFill>
                  <a:srgbClr val="FFFFFF"/>
                </a:solidFill>
              </a:rPr>
              <a:t>www.1ppt.com/kejian/huaxue/  </a:t>
            </a:r>
            <a:r>
              <a:rPr lang="zh-CN" altLang="en-US" sz="100">
                <a:solidFill>
                  <a:srgbClr val="FFFFFF"/>
                </a:solidFill>
              </a:rPr>
              <a:t>生物课件：</a:t>
            </a:r>
            <a:r>
              <a:rPr lang="en-US" altLang="zh-CN" sz="100">
                <a:solidFill>
                  <a:srgbClr val="FFFFFF"/>
                </a:solidFill>
              </a:rPr>
              <a:t>www.1ppt.com/kejian/shengwu/ </a:t>
            </a:r>
            <a:endParaRPr lang="en-US" altLang="zh-CN" sz="100">
              <a:solidFill>
                <a:srgbClr val="FFFFFF"/>
              </a:solidFill>
            </a:endParaRPr>
          </a:p>
          <a:p>
            <a:r>
              <a:rPr lang="zh-CN" altLang="en-US" sz="100">
                <a:solidFill>
                  <a:srgbClr val="FFFFFF"/>
                </a:solidFill>
              </a:rPr>
              <a:t>地理课件：</a:t>
            </a:r>
            <a:r>
              <a:rPr lang="en-US" altLang="zh-CN" sz="100">
                <a:solidFill>
                  <a:srgbClr val="FFFFFF"/>
                </a:solidFill>
              </a:rPr>
              <a:t>www.1ppt.com/kejian/dili/          </a:t>
            </a:r>
            <a:r>
              <a:rPr lang="zh-CN" altLang="en-US" sz="100">
                <a:solidFill>
                  <a:srgbClr val="FFFFFF"/>
                </a:solidFill>
              </a:rPr>
              <a:t>历史课件：</a:t>
            </a:r>
            <a:r>
              <a:rPr lang="en-US" altLang="zh-CN" sz="100">
                <a:solidFill>
                  <a:srgbClr val="FFFFFF"/>
                </a:solidFill>
              </a:rPr>
              <a:t>www.1ppt.com/kejian/lishi/ </a:t>
            </a:r>
            <a:endParaRPr lang="en-US" altLang="zh-CN" sz="10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同侧圆角矩形 1"/>
          <p:cNvSpPr/>
          <p:nvPr userDrawn="1">
            <p:custDataLst>
              <p:tags r:id="rId4"/>
            </p:custDataLst>
          </p:nvPr>
        </p:nvSpPr>
        <p:spPr>
          <a:xfrm>
            <a:off x="236001" y="224160"/>
            <a:ext cx="8671998" cy="4695182"/>
          </a:xfrm>
          <a:prstGeom prst="round2Same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9" name="矩形: 圆角 1"/>
          <p:cNvSpPr/>
          <p:nvPr userDrawn="1">
            <p:custDataLst>
              <p:tags r:id="rId5"/>
            </p:custDataLst>
          </p:nvPr>
        </p:nvSpPr>
        <p:spPr>
          <a:xfrm>
            <a:off x="3561398" y="596420"/>
            <a:ext cx="2021205" cy="4785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400">
              <a:solidFill>
                <a:prstClr val="white"/>
              </a:solidFill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0" name="smiling-tooth-with-hands_33918"/>
          <p:cNvSpPr>
            <a:spLocks noChangeAspect="1"/>
          </p:cNvSpPr>
          <p:nvPr userDrawn="1">
            <p:custDataLst>
              <p:tags r:id="rId6"/>
            </p:custDataLst>
          </p:nvPr>
        </p:nvSpPr>
        <p:spPr bwMode="auto">
          <a:xfrm>
            <a:off x="3794902" y="723349"/>
            <a:ext cx="255473" cy="255473"/>
          </a:xfrm>
          <a:custGeom>
            <a:avLst/>
            <a:gdLst>
              <a:gd name="T0" fmla="*/ 12000 w 12800"/>
              <a:gd name="T1" fmla="*/ 11200 h 12800"/>
              <a:gd name="T2" fmla="*/ 7176 w 12800"/>
              <a:gd name="T3" fmla="*/ 12121 h 12800"/>
              <a:gd name="T4" fmla="*/ 6400 w 12800"/>
              <a:gd name="T5" fmla="*/ 12800 h 12800"/>
              <a:gd name="T6" fmla="*/ 5624 w 12800"/>
              <a:gd name="T7" fmla="*/ 12121 h 12800"/>
              <a:gd name="T8" fmla="*/ 800 w 12800"/>
              <a:gd name="T9" fmla="*/ 11200 h 12800"/>
              <a:gd name="T10" fmla="*/ 0 w 12800"/>
              <a:gd name="T11" fmla="*/ 10400 h 12800"/>
              <a:gd name="T12" fmla="*/ 0 w 12800"/>
              <a:gd name="T13" fmla="*/ 800 h 12800"/>
              <a:gd name="T14" fmla="*/ 800 w 12800"/>
              <a:gd name="T15" fmla="*/ 0 h 12800"/>
              <a:gd name="T16" fmla="*/ 879 w 12800"/>
              <a:gd name="T17" fmla="*/ 16 h 12800"/>
              <a:gd name="T18" fmla="*/ 6400 w 12800"/>
              <a:gd name="T19" fmla="*/ 1600 h 12800"/>
              <a:gd name="T20" fmla="*/ 11921 w 12800"/>
              <a:gd name="T21" fmla="*/ 16 h 12800"/>
              <a:gd name="T22" fmla="*/ 12000 w 12800"/>
              <a:gd name="T23" fmla="*/ 0 h 12800"/>
              <a:gd name="T24" fmla="*/ 12800 w 12800"/>
              <a:gd name="T25" fmla="*/ 800 h 12800"/>
              <a:gd name="T26" fmla="*/ 12800 w 12800"/>
              <a:gd name="T27" fmla="*/ 10400 h 12800"/>
              <a:gd name="T28" fmla="*/ 12000 w 12800"/>
              <a:gd name="T29" fmla="*/ 11200 h 12800"/>
              <a:gd name="T30" fmla="*/ 5600 w 12800"/>
              <a:gd name="T31" fmla="*/ 2507 h 12800"/>
              <a:gd name="T32" fmla="*/ 1600 w 12800"/>
              <a:gd name="T33" fmla="*/ 1670 h 12800"/>
              <a:gd name="T34" fmla="*/ 1600 w 12800"/>
              <a:gd name="T35" fmla="*/ 9643 h 12800"/>
              <a:gd name="T36" fmla="*/ 5600 w 12800"/>
              <a:gd name="T37" fmla="*/ 10400 h 12800"/>
              <a:gd name="T38" fmla="*/ 5600 w 12800"/>
              <a:gd name="T39" fmla="*/ 2507 h 12800"/>
              <a:gd name="T40" fmla="*/ 11200 w 12800"/>
              <a:gd name="T41" fmla="*/ 1670 h 12800"/>
              <a:gd name="T42" fmla="*/ 7200 w 12800"/>
              <a:gd name="T43" fmla="*/ 2506 h 12800"/>
              <a:gd name="T44" fmla="*/ 7200 w 12800"/>
              <a:gd name="T45" fmla="*/ 10400 h 12800"/>
              <a:gd name="T46" fmla="*/ 11200 w 12800"/>
              <a:gd name="T47" fmla="*/ 9644 h 12800"/>
              <a:gd name="T48" fmla="*/ 11200 w 12800"/>
              <a:gd name="T49" fmla="*/ 1670 h 1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2800" h="12800">
                <a:moveTo>
                  <a:pt x="12000" y="11200"/>
                </a:moveTo>
                <a:cubicBezTo>
                  <a:pt x="10776" y="11254"/>
                  <a:pt x="8442" y="11463"/>
                  <a:pt x="7176" y="12121"/>
                </a:cubicBezTo>
                <a:cubicBezTo>
                  <a:pt x="7116" y="12503"/>
                  <a:pt x="6799" y="12800"/>
                  <a:pt x="6400" y="12800"/>
                </a:cubicBezTo>
                <a:cubicBezTo>
                  <a:pt x="6002" y="12800"/>
                  <a:pt x="5684" y="12503"/>
                  <a:pt x="5624" y="12121"/>
                </a:cubicBezTo>
                <a:cubicBezTo>
                  <a:pt x="4358" y="11463"/>
                  <a:pt x="2024" y="11254"/>
                  <a:pt x="800" y="11200"/>
                </a:cubicBezTo>
                <a:cubicBezTo>
                  <a:pt x="358" y="11200"/>
                  <a:pt x="0" y="10842"/>
                  <a:pt x="0" y="10400"/>
                </a:cubicBezTo>
                <a:lnTo>
                  <a:pt x="0" y="800"/>
                </a:lnTo>
                <a:cubicBezTo>
                  <a:pt x="0" y="358"/>
                  <a:pt x="358" y="0"/>
                  <a:pt x="800" y="0"/>
                </a:cubicBezTo>
                <a:cubicBezTo>
                  <a:pt x="828" y="0"/>
                  <a:pt x="851" y="14"/>
                  <a:pt x="879" y="16"/>
                </a:cubicBezTo>
                <a:cubicBezTo>
                  <a:pt x="6381" y="158"/>
                  <a:pt x="6400" y="1600"/>
                  <a:pt x="6400" y="1600"/>
                </a:cubicBezTo>
                <a:cubicBezTo>
                  <a:pt x="6400" y="1600"/>
                  <a:pt x="6419" y="158"/>
                  <a:pt x="11921" y="16"/>
                </a:cubicBezTo>
                <a:cubicBezTo>
                  <a:pt x="11949" y="14"/>
                  <a:pt x="11972" y="0"/>
                  <a:pt x="12000" y="0"/>
                </a:cubicBezTo>
                <a:cubicBezTo>
                  <a:pt x="12442" y="0"/>
                  <a:pt x="12800" y="358"/>
                  <a:pt x="12800" y="800"/>
                </a:cubicBezTo>
                <a:lnTo>
                  <a:pt x="12800" y="10400"/>
                </a:lnTo>
                <a:cubicBezTo>
                  <a:pt x="12800" y="10842"/>
                  <a:pt x="12442" y="11200"/>
                  <a:pt x="12000" y="11200"/>
                </a:cubicBezTo>
                <a:close/>
                <a:moveTo>
                  <a:pt x="5600" y="2507"/>
                </a:moveTo>
                <a:cubicBezTo>
                  <a:pt x="4568" y="1982"/>
                  <a:pt x="2861" y="1764"/>
                  <a:pt x="1600" y="1670"/>
                </a:cubicBezTo>
                <a:lnTo>
                  <a:pt x="1600" y="9643"/>
                </a:lnTo>
                <a:cubicBezTo>
                  <a:pt x="3747" y="9753"/>
                  <a:pt x="4949" y="10074"/>
                  <a:pt x="5600" y="10400"/>
                </a:cubicBezTo>
                <a:lnTo>
                  <a:pt x="5600" y="2507"/>
                </a:lnTo>
                <a:close/>
                <a:moveTo>
                  <a:pt x="11200" y="1670"/>
                </a:moveTo>
                <a:cubicBezTo>
                  <a:pt x="9940" y="1764"/>
                  <a:pt x="8232" y="1982"/>
                  <a:pt x="7200" y="2506"/>
                </a:cubicBezTo>
                <a:lnTo>
                  <a:pt x="7200" y="10400"/>
                </a:lnTo>
                <a:cubicBezTo>
                  <a:pt x="7851" y="10074"/>
                  <a:pt x="9052" y="9753"/>
                  <a:pt x="11200" y="9644"/>
                </a:cubicBezTo>
                <a:lnTo>
                  <a:pt x="11200" y="167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bg1"/>
            </a:solidFill>
          </a:ln>
        </p:spPr>
        <p:txBody>
          <a:bodyPr lIns="68580" tIns="34290" rIns="68580" bIns="3429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400">
              <a:solidFill>
                <a:prstClr val="black"/>
              </a:solidFill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同侧圆角矩形 1"/>
          <p:cNvSpPr/>
          <p:nvPr userDrawn="1">
            <p:custDataLst>
              <p:tags r:id="rId4"/>
            </p:custDataLst>
          </p:nvPr>
        </p:nvSpPr>
        <p:spPr>
          <a:xfrm>
            <a:off x="236001" y="224160"/>
            <a:ext cx="8671998" cy="4695182"/>
          </a:xfrm>
          <a:prstGeom prst="round2Same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8" name="矩形: 圆角 1"/>
          <p:cNvSpPr/>
          <p:nvPr userDrawn="1">
            <p:custDataLst>
              <p:tags r:id="rId5"/>
            </p:custDataLst>
          </p:nvPr>
        </p:nvSpPr>
        <p:spPr>
          <a:xfrm>
            <a:off x="3561398" y="596420"/>
            <a:ext cx="2021205" cy="4785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400">
              <a:solidFill>
                <a:prstClr val="white"/>
              </a:solidFill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9" name="smiling-tooth-with-hands_33918"/>
          <p:cNvSpPr>
            <a:spLocks noChangeAspect="1"/>
          </p:cNvSpPr>
          <p:nvPr userDrawn="1">
            <p:custDataLst>
              <p:tags r:id="rId6"/>
            </p:custDataLst>
          </p:nvPr>
        </p:nvSpPr>
        <p:spPr bwMode="auto">
          <a:xfrm>
            <a:off x="3794902" y="723349"/>
            <a:ext cx="255473" cy="255473"/>
          </a:xfrm>
          <a:custGeom>
            <a:avLst/>
            <a:gdLst>
              <a:gd name="T0" fmla="*/ 12000 w 12800"/>
              <a:gd name="T1" fmla="*/ 11200 h 12800"/>
              <a:gd name="T2" fmla="*/ 7176 w 12800"/>
              <a:gd name="T3" fmla="*/ 12121 h 12800"/>
              <a:gd name="T4" fmla="*/ 6400 w 12800"/>
              <a:gd name="T5" fmla="*/ 12800 h 12800"/>
              <a:gd name="T6" fmla="*/ 5624 w 12800"/>
              <a:gd name="T7" fmla="*/ 12121 h 12800"/>
              <a:gd name="T8" fmla="*/ 800 w 12800"/>
              <a:gd name="T9" fmla="*/ 11200 h 12800"/>
              <a:gd name="T10" fmla="*/ 0 w 12800"/>
              <a:gd name="T11" fmla="*/ 10400 h 12800"/>
              <a:gd name="T12" fmla="*/ 0 w 12800"/>
              <a:gd name="T13" fmla="*/ 800 h 12800"/>
              <a:gd name="T14" fmla="*/ 800 w 12800"/>
              <a:gd name="T15" fmla="*/ 0 h 12800"/>
              <a:gd name="T16" fmla="*/ 879 w 12800"/>
              <a:gd name="T17" fmla="*/ 16 h 12800"/>
              <a:gd name="T18" fmla="*/ 6400 w 12800"/>
              <a:gd name="T19" fmla="*/ 1600 h 12800"/>
              <a:gd name="T20" fmla="*/ 11921 w 12800"/>
              <a:gd name="T21" fmla="*/ 16 h 12800"/>
              <a:gd name="T22" fmla="*/ 12000 w 12800"/>
              <a:gd name="T23" fmla="*/ 0 h 12800"/>
              <a:gd name="T24" fmla="*/ 12800 w 12800"/>
              <a:gd name="T25" fmla="*/ 800 h 12800"/>
              <a:gd name="T26" fmla="*/ 12800 w 12800"/>
              <a:gd name="T27" fmla="*/ 10400 h 12800"/>
              <a:gd name="T28" fmla="*/ 12000 w 12800"/>
              <a:gd name="T29" fmla="*/ 11200 h 12800"/>
              <a:gd name="T30" fmla="*/ 5600 w 12800"/>
              <a:gd name="T31" fmla="*/ 2507 h 12800"/>
              <a:gd name="T32" fmla="*/ 1600 w 12800"/>
              <a:gd name="T33" fmla="*/ 1670 h 12800"/>
              <a:gd name="T34" fmla="*/ 1600 w 12800"/>
              <a:gd name="T35" fmla="*/ 9643 h 12800"/>
              <a:gd name="T36" fmla="*/ 5600 w 12800"/>
              <a:gd name="T37" fmla="*/ 10400 h 12800"/>
              <a:gd name="T38" fmla="*/ 5600 w 12800"/>
              <a:gd name="T39" fmla="*/ 2507 h 12800"/>
              <a:gd name="T40" fmla="*/ 11200 w 12800"/>
              <a:gd name="T41" fmla="*/ 1670 h 12800"/>
              <a:gd name="T42" fmla="*/ 7200 w 12800"/>
              <a:gd name="T43" fmla="*/ 2506 h 12800"/>
              <a:gd name="T44" fmla="*/ 7200 w 12800"/>
              <a:gd name="T45" fmla="*/ 10400 h 12800"/>
              <a:gd name="T46" fmla="*/ 11200 w 12800"/>
              <a:gd name="T47" fmla="*/ 9644 h 12800"/>
              <a:gd name="T48" fmla="*/ 11200 w 12800"/>
              <a:gd name="T49" fmla="*/ 1670 h 1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2800" h="12800">
                <a:moveTo>
                  <a:pt x="12000" y="11200"/>
                </a:moveTo>
                <a:cubicBezTo>
                  <a:pt x="10776" y="11254"/>
                  <a:pt x="8442" y="11463"/>
                  <a:pt x="7176" y="12121"/>
                </a:cubicBezTo>
                <a:cubicBezTo>
                  <a:pt x="7116" y="12503"/>
                  <a:pt x="6799" y="12800"/>
                  <a:pt x="6400" y="12800"/>
                </a:cubicBezTo>
                <a:cubicBezTo>
                  <a:pt x="6002" y="12800"/>
                  <a:pt x="5684" y="12503"/>
                  <a:pt x="5624" y="12121"/>
                </a:cubicBezTo>
                <a:cubicBezTo>
                  <a:pt x="4358" y="11463"/>
                  <a:pt x="2024" y="11254"/>
                  <a:pt x="800" y="11200"/>
                </a:cubicBezTo>
                <a:cubicBezTo>
                  <a:pt x="358" y="11200"/>
                  <a:pt x="0" y="10842"/>
                  <a:pt x="0" y="10400"/>
                </a:cubicBezTo>
                <a:lnTo>
                  <a:pt x="0" y="800"/>
                </a:lnTo>
                <a:cubicBezTo>
                  <a:pt x="0" y="358"/>
                  <a:pt x="358" y="0"/>
                  <a:pt x="800" y="0"/>
                </a:cubicBezTo>
                <a:cubicBezTo>
                  <a:pt x="828" y="0"/>
                  <a:pt x="851" y="14"/>
                  <a:pt x="879" y="16"/>
                </a:cubicBezTo>
                <a:cubicBezTo>
                  <a:pt x="6381" y="158"/>
                  <a:pt x="6400" y="1600"/>
                  <a:pt x="6400" y="1600"/>
                </a:cubicBezTo>
                <a:cubicBezTo>
                  <a:pt x="6400" y="1600"/>
                  <a:pt x="6419" y="158"/>
                  <a:pt x="11921" y="16"/>
                </a:cubicBezTo>
                <a:cubicBezTo>
                  <a:pt x="11949" y="14"/>
                  <a:pt x="11972" y="0"/>
                  <a:pt x="12000" y="0"/>
                </a:cubicBezTo>
                <a:cubicBezTo>
                  <a:pt x="12442" y="0"/>
                  <a:pt x="12800" y="358"/>
                  <a:pt x="12800" y="800"/>
                </a:cubicBezTo>
                <a:lnTo>
                  <a:pt x="12800" y="10400"/>
                </a:lnTo>
                <a:cubicBezTo>
                  <a:pt x="12800" y="10842"/>
                  <a:pt x="12442" y="11200"/>
                  <a:pt x="12000" y="11200"/>
                </a:cubicBezTo>
                <a:close/>
                <a:moveTo>
                  <a:pt x="5600" y="2507"/>
                </a:moveTo>
                <a:cubicBezTo>
                  <a:pt x="4568" y="1982"/>
                  <a:pt x="2861" y="1764"/>
                  <a:pt x="1600" y="1670"/>
                </a:cubicBezTo>
                <a:lnTo>
                  <a:pt x="1600" y="9643"/>
                </a:lnTo>
                <a:cubicBezTo>
                  <a:pt x="3747" y="9753"/>
                  <a:pt x="4949" y="10074"/>
                  <a:pt x="5600" y="10400"/>
                </a:cubicBezTo>
                <a:lnTo>
                  <a:pt x="5600" y="2507"/>
                </a:lnTo>
                <a:close/>
                <a:moveTo>
                  <a:pt x="11200" y="1670"/>
                </a:moveTo>
                <a:cubicBezTo>
                  <a:pt x="9940" y="1764"/>
                  <a:pt x="8232" y="1982"/>
                  <a:pt x="7200" y="2506"/>
                </a:cubicBezTo>
                <a:lnTo>
                  <a:pt x="7200" y="10400"/>
                </a:lnTo>
                <a:cubicBezTo>
                  <a:pt x="7851" y="10074"/>
                  <a:pt x="9052" y="9753"/>
                  <a:pt x="11200" y="9644"/>
                </a:cubicBezTo>
                <a:lnTo>
                  <a:pt x="11200" y="167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bg1"/>
            </a:solidFill>
          </a:ln>
        </p:spPr>
        <p:txBody>
          <a:bodyPr lIns="68580" tIns="34290" rIns="68580" bIns="3429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400">
              <a:solidFill>
                <a:prstClr val="black"/>
              </a:solidFill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28650" y="4767264"/>
            <a:ext cx="2057400" cy="273844"/>
          </a:xfrm>
        </p:spPr>
        <p:txBody>
          <a:bodyPr/>
          <a:lstStyle/>
          <a:p>
            <a:fld id="{263DB197-84B0-484E-9C0F-88358ECCB797}" type="datetimeFigureOut">
              <a:rPr lang="zh-CN" altLang="en-US" sz="1800" smtClean="0">
                <a:solidFill>
                  <a:prstClr val="black"/>
                </a:solidFill>
              </a:rPr>
            </a:fld>
            <a:endParaRPr lang="zh-CN" altLang="en-US" sz="1800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28950" y="4767264"/>
            <a:ext cx="3086100" cy="273844"/>
          </a:xfrm>
        </p:spPr>
        <p:txBody>
          <a:bodyPr/>
          <a:lstStyle/>
          <a:p>
            <a:endParaRPr lang="zh-CN" altLang="en-US" sz="1800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4767264"/>
            <a:ext cx="2057400" cy="273844"/>
          </a:xfrm>
        </p:spPr>
        <p:txBody>
          <a:bodyPr/>
          <a:lstStyle/>
          <a:p>
            <a:fld id="{E077DA78-E013-4A8C-AD75-63A150561B10}" type="slidenum">
              <a:rPr lang="zh-CN" altLang="en-US" sz="1800" smtClean="0">
                <a:solidFill>
                  <a:prstClr val="black"/>
                </a:solidFill>
              </a:rPr>
            </a:fld>
            <a:endParaRPr lang="zh-CN" altLang="en-US" sz="180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28650" y="4767264"/>
            <a:ext cx="2057400" cy="273844"/>
          </a:xfrm>
        </p:spPr>
        <p:txBody>
          <a:bodyPr/>
          <a:lstStyle/>
          <a:p>
            <a:fld id="{263DB197-84B0-484E-9C0F-88358ECCB797}" type="datetimeFigureOut">
              <a:rPr lang="zh-CN" altLang="en-US" sz="1800" smtClean="0">
                <a:solidFill>
                  <a:prstClr val="black"/>
                </a:solidFill>
              </a:rPr>
            </a:fld>
            <a:endParaRPr lang="zh-CN" altLang="en-US" sz="1800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28950" y="4767264"/>
            <a:ext cx="3086100" cy="273844"/>
          </a:xfrm>
        </p:spPr>
        <p:txBody>
          <a:bodyPr/>
          <a:lstStyle/>
          <a:p>
            <a:endParaRPr lang="zh-CN" altLang="en-US" sz="1800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4767264"/>
            <a:ext cx="2057400" cy="273844"/>
          </a:xfrm>
        </p:spPr>
        <p:txBody>
          <a:bodyPr/>
          <a:lstStyle/>
          <a:p>
            <a:fld id="{E077DA78-E013-4A8C-AD75-63A150561B10}" type="slidenum">
              <a:rPr lang="zh-CN" altLang="en-US" sz="1800" smtClean="0">
                <a:solidFill>
                  <a:prstClr val="black"/>
                </a:solidFill>
              </a:rPr>
            </a:fld>
            <a:endParaRPr lang="zh-CN" altLang="en-US" sz="180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-9524" y="4775598"/>
            <a:ext cx="9172575" cy="3679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  <a:effectLst/>
        </p:spPr>
        <p:txBody>
          <a:bodyPr anchor="ctr"/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0">
              <a:solidFill>
                <a:prstClr val="black"/>
              </a:solidFill>
              <a:latin typeface="幼圆" panose="02010509060101010101" pitchFamily="49" charset="-122"/>
            </a:endParaRPr>
          </a:p>
        </p:txBody>
      </p:sp>
      <p:sp>
        <p:nvSpPr>
          <p:cNvPr id="12" name="Line 4"/>
          <p:cNvSpPr>
            <a:spLocks noChangeShapeType="1"/>
          </p:cNvSpPr>
          <p:nvPr userDrawn="1">
            <p:custDataLst>
              <p:tags r:id="rId3"/>
            </p:custDataLst>
          </p:nvPr>
        </p:nvSpPr>
        <p:spPr bwMode="auto">
          <a:xfrm>
            <a:off x="498477" y="641747"/>
            <a:ext cx="8147050" cy="1191"/>
          </a:xfrm>
          <a:prstGeom prst="line">
            <a:avLst/>
          </a:prstGeom>
          <a:noFill/>
          <a:ln w="9525" cap="rnd" cmpd="sng">
            <a:solidFill>
              <a:schemeClr val="tx1"/>
            </a:solidFill>
            <a:prstDash val="lgDash"/>
            <a:round/>
          </a:ln>
          <a:effectLst/>
        </p:spPr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0">
              <a:solidFill>
                <a:prstClr val="black"/>
              </a:solidFill>
              <a:latin typeface="幼圆" panose="02010509060101010101" pitchFamily="49" charset="-122"/>
            </a:endParaRPr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-9524" y="4775598"/>
            <a:ext cx="9172575" cy="3679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</a:ln>
          <a:effectLst/>
        </p:spPr>
        <p:txBody>
          <a:bodyPr anchor="ctr"/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0">
              <a:solidFill>
                <a:prstClr val="black"/>
              </a:solidFill>
              <a:latin typeface="幼圆" panose="02010509060101010101" pitchFamily="49" charset="-122"/>
            </a:endParaRPr>
          </a:p>
        </p:txBody>
      </p:sp>
      <p:sp>
        <p:nvSpPr>
          <p:cNvPr id="12" name="Line 4"/>
          <p:cNvSpPr>
            <a:spLocks noChangeShapeType="1"/>
          </p:cNvSpPr>
          <p:nvPr userDrawn="1">
            <p:custDataLst>
              <p:tags r:id="rId3"/>
            </p:custDataLst>
          </p:nvPr>
        </p:nvSpPr>
        <p:spPr bwMode="auto">
          <a:xfrm>
            <a:off x="498477" y="641747"/>
            <a:ext cx="8147050" cy="1191"/>
          </a:xfrm>
          <a:prstGeom prst="line">
            <a:avLst/>
          </a:prstGeom>
          <a:noFill/>
          <a:ln w="9525" cap="rnd" cmpd="sng">
            <a:solidFill>
              <a:schemeClr val="tx1"/>
            </a:solidFill>
            <a:prstDash val="lgDash"/>
            <a:round/>
          </a:ln>
          <a:effectLst/>
        </p:spPr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0">
              <a:solidFill>
                <a:prstClr val="black"/>
              </a:solidFill>
              <a:latin typeface="幼圆" panose="02010509060101010101" pitchFamily="49" charset="-122"/>
            </a:endParaRPr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459000" y="4735800"/>
            <a:ext cx="2025000" cy="2376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z="1800" smtClean="0">
                <a:solidFill>
                  <a:srgbClr val="5F5F5F"/>
                </a:solidFill>
              </a:rPr>
            </a:fld>
            <a:endParaRPr lang="zh-CN" altLang="en-US" sz="1800">
              <a:solidFill>
                <a:srgbClr val="5F5F5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4735800"/>
            <a:ext cx="2970000" cy="237600"/>
          </a:xfrm>
          <a:prstGeom prst="rect">
            <a:avLst/>
          </a:prstGeom>
        </p:spPr>
        <p:txBody>
          <a:bodyPr/>
          <a:lstStyle/>
          <a:p>
            <a:endParaRPr lang="zh-CN" altLang="en-US" sz="1800">
              <a:solidFill>
                <a:srgbClr val="5F5F5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658200" y="4735800"/>
            <a:ext cx="2025000" cy="2376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z="1800" smtClean="0">
                <a:solidFill>
                  <a:srgbClr val="5F5F5F"/>
                </a:solidFill>
              </a:rPr>
            </a:fld>
            <a:endParaRPr lang="zh-CN" altLang="en-US" sz="1800">
              <a:solidFill>
                <a:srgbClr val="5F5F5F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22805" y="3305176"/>
            <a:ext cx="7772221" cy="1021556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722805" y="2180035"/>
            <a:ext cx="7772221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</p:spTree>
  </p:cSld>
  <p:clrMapOvr>
    <a:masterClrMapping/>
  </p:clrMapOvr>
  <p:transition>
    <p:zo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685891" y="1597820"/>
            <a:ext cx="7772221" cy="1102519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371779" y="2914650"/>
            <a:ext cx="6400443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</p:spTree>
  </p:cSld>
  <p:clrMapOvr>
    <a:masterClrMapping/>
  </p:clrMapOvr>
  <p:transition>
    <p:zo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61" y="205979"/>
            <a:ext cx="8229481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457260" y="1151335"/>
            <a:ext cx="4040317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57260" y="1631156"/>
            <a:ext cx="4040317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4645235" y="1151335"/>
            <a:ext cx="4041507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4645235" y="1631156"/>
            <a:ext cx="4041507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</p:spTree>
  </p:cSld>
  <p:clrMapOvr>
    <a:masterClrMapping/>
  </p:clrMapOvr>
  <p:transition>
    <p:zo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61" y="205979"/>
            <a:ext cx="8229481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457260" y="1200151"/>
            <a:ext cx="4056988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628562" y="1200151"/>
            <a:ext cx="4058178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</p:spTree>
  </p:cSld>
  <p:clrMapOvr>
    <a:masterClrMapping/>
  </p:clrMapOvr>
  <p:transition>
    <p:zo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61" y="205979"/>
            <a:ext cx="8229481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60" y="205979"/>
            <a:ext cx="8229481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7260" y="1200151"/>
            <a:ext cx="8229481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</p:spTree>
  </p:cSld>
  <p:clrMapOvr>
    <a:masterClrMapping/>
  </p:clrMapOvr>
  <p:transition>
    <p:zoom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课前引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>
            <p:custDataLst>
              <p:tags r:id="rId2"/>
            </p:custDataLst>
          </p:nvPr>
        </p:nvSpPr>
        <p:spPr>
          <a:xfrm>
            <a:off x="60576" y="-257377"/>
            <a:ext cx="365233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rgbClr val="FFFFFF"/>
                </a:solidFill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rgbClr val="FFFFFF"/>
                </a:solidFill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rgbClr val="FFFFFF"/>
                </a:solidFill>
              </a:rPr>
              <a:t>15521324728</a:t>
            </a:r>
            <a:endParaRPr lang="zh-CN" altLang="en-US" sz="100">
              <a:solidFill>
                <a:srgbClr val="FFFFFF"/>
              </a:solidFill>
            </a:endParaRPr>
          </a:p>
        </p:txBody>
      </p:sp>
      <p:sp>
        <p:nvSpPr>
          <p:cNvPr id="3" name="文本框 2"/>
          <p:cNvSpPr txBox="1"/>
          <p:nvPr userDrawn="1">
            <p:custDataLst>
              <p:tags r:id="rId3"/>
            </p:custDataLst>
          </p:nvPr>
        </p:nvSpPr>
        <p:spPr>
          <a:xfrm>
            <a:off x="8630909" y="5342484"/>
            <a:ext cx="451365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rgbClr val="FFFFFF"/>
                </a:solidFill>
                <a:cs typeface="Times New Roman" panose="02020603050405020304" pitchFamily="18" charset="0"/>
              </a:rPr>
              <a:t>微信公众号：杨</a:t>
            </a:r>
            <a:r>
              <a:rPr lang="en-US" altLang="zh-CN" sz="100">
                <a:solidFill>
                  <a:srgbClr val="FFFFFF"/>
                </a:solidFill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rgbClr val="FFFFFF"/>
                </a:solidFill>
                <a:cs typeface="Times New Roman" panose="02020603050405020304" pitchFamily="18" charset="0"/>
              </a:rPr>
              <a:t>化学</a:t>
            </a:r>
            <a:endParaRPr lang="zh-CN" altLang="en-US" sz="1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9"/>
          <p:cNvGrpSpPr/>
          <p:nvPr userDrawn="1">
            <p:custDataLst>
              <p:tags r:id="rId2"/>
            </p:custDataLst>
          </p:nvPr>
        </p:nvGrpSpPr>
        <p:grpSpPr>
          <a:xfrm>
            <a:off x="8186059" y="4898568"/>
            <a:ext cx="870859" cy="182668"/>
            <a:chOff x="9710055" y="6400799"/>
            <a:chExt cx="1487715" cy="312057"/>
          </a:xfrm>
        </p:grpSpPr>
        <p:sp>
          <p:nvSpPr>
            <p:cNvPr id="31" name="椭圆 30"/>
            <p:cNvSpPr/>
            <p:nvPr>
              <p:custDataLst>
                <p:tags r:id="rId3"/>
              </p:custDataLst>
            </p:nvPr>
          </p:nvSpPr>
          <p:spPr>
            <a:xfrm>
              <a:off x="10297884" y="6400799"/>
              <a:ext cx="312057" cy="312057"/>
            </a:xfrm>
            <a:prstGeom prst="ellipse">
              <a:avLst/>
            </a:prstGeom>
            <a:solidFill>
              <a:srgbClr val="FA7384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rgbClr val="FFFFFF"/>
                </a:solidFill>
              </a:endParaRPr>
            </a:p>
          </p:txBody>
        </p:sp>
        <p:sp>
          <p:nvSpPr>
            <p:cNvPr id="32" name="椭圆 31"/>
            <p:cNvSpPr/>
            <p:nvPr>
              <p:custDataLst>
                <p:tags r:id="rId4"/>
              </p:custDataLst>
            </p:nvPr>
          </p:nvSpPr>
          <p:spPr>
            <a:xfrm>
              <a:off x="10885713" y="6400799"/>
              <a:ext cx="312057" cy="312057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rgbClr val="FFFFFF"/>
                </a:solidFill>
              </a:endParaRPr>
            </a:p>
          </p:txBody>
        </p:sp>
        <p:sp>
          <p:nvSpPr>
            <p:cNvPr id="33" name="椭圆 32"/>
            <p:cNvSpPr/>
            <p:nvPr>
              <p:custDataLst>
                <p:tags r:id="rId5"/>
              </p:custDataLst>
            </p:nvPr>
          </p:nvSpPr>
          <p:spPr>
            <a:xfrm>
              <a:off x="9710055" y="6400799"/>
              <a:ext cx="312057" cy="312057"/>
            </a:xfrm>
            <a:prstGeom prst="ellipse">
              <a:avLst/>
            </a:prstGeom>
            <a:solidFill>
              <a:srgbClr val="01A9A9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z="1800" smtClean="0">
                <a:solidFill>
                  <a:srgbClr val="5F5F5F"/>
                </a:solidFill>
              </a:rPr>
            </a:fld>
            <a:endParaRPr lang="zh-CN" altLang="en-US" sz="1800">
              <a:solidFill>
                <a:srgbClr val="5F5F5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 sz="1800">
              <a:solidFill>
                <a:srgbClr val="5F5F5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z="1800" smtClean="0">
                <a:solidFill>
                  <a:srgbClr val="5F5F5F"/>
                </a:solidFill>
              </a:rPr>
            </a:fld>
            <a:endParaRPr lang="zh-CN" altLang="en-US" sz="1800">
              <a:solidFill>
                <a:srgbClr val="5F5F5F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z="1800" smtClean="0">
                <a:solidFill>
                  <a:srgbClr val="5F5F5F"/>
                </a:solidFill>
              </a:rPr>
            </a:fld>
            <a:endParaRPr lang="zh-CN" altLang="en-US" sz="1800">
              <a:solidFill>
                <a:srgbClr val="5F5F5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 sz="1800">
              <a:solidFill>
                <a:srgbClr val="5F5F5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z="1800" smtClean="0">
                <a:solidFill>
                  <a:srgbClr val="5F5F5F"/>
                </a:solidFill>
              </a:rPr>
            </a:fld>
            <a:endParaRPr lang="zh-CN" altLang="en-US" sz="1800">
              <a:solidFill>
                <a:srgbClr val="5F5F5F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z="1800" smtClean="0">
                <a:solidFill>
                  <a:srgbClr val="5F5F5F"/>
                </a:solidFill>
              </a:rPr>
            </a:fld>
            <a:endParaRPr lang="zh-CN" altLang="en-US" sz="1800">
              <a:solidFill>
                <a:srgbClr val="5F5F5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 sz="1800">
              <a:solidFill>
                <a:srgbClr val="5F5F5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z="1800" smtClean="0">
                <a:solidFill>
                  <a:srgbClr val="5F5F5F"/>
                </a:solidFill>
              </a:rPr>
            </a:fld>
            <a:endParaRPr lang="zh-CN" altLang="en-US" sz="1800">
              <a:solidFill>
                <a:srgbClr val="5F5F5F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>
            <a:off x="350174" y="1916833"/>
            <a:ext cx="735006" cy="241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00">
                <a:solidFill>
                  <a:srgbClr val="FFFFFF"/>
                </a:solidFill>
              </a:rPr>
              <a:t>PPT</a:t>
            </a:r>
            <a:r>
              <a:rPr lang="zh-CN" altLang="en-US" sz="100">
                <a:solidFill>
                  <a:srgbClr val="FFFFFF"/>
                </a:solidFill>
              </a:rPr>
              <a:t>模板：</a:t>
            </a:r>
            <a:r>
              <a:rPr lang="en-US" altLang="zh-CN" sz="100">
                <a:solidFill>
                  <a:srgbClr val="FFFFFF"/>
                </a:solidFill>
              </a:rPr>
              <a:t>www.1ppt.com/moban/                  PPT</a:t>
            </a:r>
            <a:r>
              <a:rPr lang="zh-CN" altLang="en-US" sz="100">
                <a:solidFill>
                  <a:srgbClr val="FFFFFF"/>
                </a:solidFill>
              </a:rPr>
              <a:t>素材：</a:t>
            </a:r>
            <a:r>
              <a:rPr lang="en-US" altLang="zh-CN" sz="100">
                <a:solidFill>
                  <a:srgbClr val="FFFFFF"/>
                </a:solidFill>
              </a:rPr>
              <a:t>www.1ppt.com/sucai/</a:t>
            </a:r>
            <a:endParaRPr lang="en-US" altLang="zh-CN" sz="100">
              <a:solidFill>
                <a:srgbClr val="FFFFFF"/>
              </a:solidFill>
            </a:endParaRPr>
          </a:p>
          <a:p>
            <a:r>
              <a:rPr lang="en-US" altLang="zh-CN" sz="100">
                <a:solidFill>
                  <a:srgbClr val="FFFFFF"/>
                </a:solidFill>
              </a:rPr>
              <a:t>PPT</a:t>
            </a:r>
            <a:r>
              <a:rPr lang="zh-CN" altLang="en-US" sz="100">
                <a:solidFill>
                  <a:srgbClr val="FFFFFF"/>
                </a:solidFill>
              </a:rPr>
              <a:t>背景：</a:t>
            </a:r>
            <a:r>
              <a:rPr lang="en-US" altLang="zh-CN" sz="100">
                <a:solidFill>
                  <a:srgbClr val="FFFFFF"/>
                </a:solidFill>
              </a:rPr>
              <a:t>www.1ppt.com/beijing/                   PPT</a:t>
            </a:r>
            <a:r>
              <a:rPr lang="zh-CN" altLang="en-US" sz="100">
                <a:solidFill>
                  <a:srgbClr val="FFFFFF"/>
                </a:solidFill>
              </a:rPr>
              <a:t>图表：</a:t>
            </a:r>
            <a:r>
              <a:rPr lang="en-US" altLang="zh-CN" sz="100">
                <a:solidFill>
                  <a:srgbClr val="FFFFFF"/>
                </a:solidFill>
              </a:rPr>
              <a:t>www.1ppt.com/tubiao/      </a:t>
            </a:r>
            <a:endParaRPr lang="en-US" altLang="zh-CN" sz="100">
              <a:solidFill>
                <a:srgbClr val="FFFFFF"/>
              </a:solidFill>
            </a:endParaRPr>
          </a:p>
          <a:p>
            <a:r>
              <a:rPr lang="en-US" altLang="zh-CN" sz="100">
                <a:solidFill>
                  <a:srgbClr val="FFFFFF"/>
                </a:solidFill>
              </a:rPr>
              <a:t>PPT</a:t>
            </a:r>
            <a:r>
              <a:rPr lang="zh-CN" altLang="en-US" sz="100">
                <a:solidFill>
                  <a:srgbClr val="FFFFFF"/>
                </a:solidFill>
              </a:rPr>
              <a:t>下载：</a:t>
            </a:r>
            <a:r>
              <a:rPr lang="en-US" altLang="zh-CN" sz="100">
                <a:solidFill>
                  <a:srgbClr val="FFFFFF"/>
                </a:solidFill>
              </a:rPr>
              <a:t>www.1ppt.com/xiazai/                     PPT</a:t>
            </a:r>
            <a:r>
              <a:rPr lang="zh-CN" altLang="en-US" sz="100">
                <a:solidFill>
                  <a:srgbClr val="FFFFFF"/>
                </a:solidFill>
              </a:rPr>
              <a:t>教程： </a:t>
            </a:r>
            <a:r>
              <a:rPr lang="en-US" altLang="zh-CN" sz="100">
                <a:solidFill>
                  <a:srgbClr val="FFFFFF"/>
                </a:solidFill>
              </a:rPr>
              <a:t>www.1ppt.com/powerpoint/      </a:t>
            </a:r>
            <a:endParaRPr lang="en-US" altLang="zh-CN" sz="100">
              <a:solidFill>
                <a:srgbClr val="FFFFFF"/>
              </a:solidFill>
            </a:endParaRPr>
          </a:p>
          <a:p>
            <a:r>
              <a:rPr lang="zh-CN" altLang="en-US" sz="100">
                <a:solidFill>
                  <a:srgbClr val="FFFFFF"/>
                </a:solidFill>
              </a:rPr>
              <a:t>资料下载：</a:t>
            </a:r>
            <a:r>
              <a:rPr lang="en-US" altLang="zh-CN" sz="100">
                <a:solidFill>
                  <a:srgbClr val="FFFFFF"/>
                </a:solidFill>
              </a:rPr>
              <a:t>www.1ppt.com/ziliao/                   </a:t>
            </a:r>
            <a:r>
              <a:rPr lang="zh-CN" altLang="en-US" sz="100">
                <a:solidFill>
                  <a:srgbClr val="FFFFFF"/>
                </a:solidFill>
              </a:rPr>
              <a:t>个人简历：</a:t>
            </a:r>
            <a:r>
              <a:rPr lang="en-US" altLang="zh-CN" sz="100">
                <a:solidFill>
                  <a:srgbClr val="FFFFFF"/>
                </a:solidFill>
              </a:rPr>
              <a:t>www.1ppt.com/jianli/             </a:t>
            </a:r>
            <a:endParaRPr lang="en-US" altLang="zh-CN" sz="100">
              <a:solidFill>
                <a:srgbClr val="FFFFFF"/>
              </a:solidFill>
            </a:endParaRPr>
          </a:p>
          <a:p>
            <a:r>
              <a:rPr lang="zh-CN" altLang="en-US" sz="100">
                <a:solidFill>
                  <a:srgbClr val="FFFFFF"/>
                </a:solidFill>
              </a:rPr>
              <a:t>试卷下载：</a:t>
            </a:r>
            <a:r>
              <a:rPr lang="en-US" altLang="zh-CN" sz="100">
                <a:solidFill>
                  <a:srgbClr val="FFFFFF"/>
                </a:solidFill>
              </a:rPr>
              <a:t>www.1ppt.com/shiti/                     </a:t>
            </a:r>
            <a:r>
              <a:rPr lang="zh-CN" altLang="en-US" sz="100">
                <a:solidFill>
                  <a:srgbClr val="FFFFFF"/>
                </a:solidFill>
              </a:rPr>
              <a:t>教案下载：</a:t>
            </a:r>
            <a:r>
              <a:rPr lang="en-US" altLang="zh-CN" sz="100">
                <a:solidFill>
                  <a:srgbClr val="FFFFFF"/>
                </a:solidFill>
              </a:rPr>
              <a:t>www.1ppt.com/jiaoan/               </a:t>
            </a:r>
            <a:endParaRPr lang="en-US" altLang="zh-CN" sz="100">
              <a:solidFill>
                <a:srgbClr val="FFFFFF"/>
              </a:solidFill>
            </a:endParaRPr>
          </a:p>
          <a:p>
            <a:r>
              <a:rPr lang="zh-CN" altLang="en-US" sz="100">
                <a:solidFill>
                  <a:srgbClr val="FFFFFF"/>
                </a:solidFill>
              </a:rPr>
              <a:t>手抄报：</a:t>
            </a:r>
            <a:r>
              <a:rPr lang="en-US" altLang="zh-CN" sz="100">
                <a:solidFill>
                  <a:srgbClr val="FFFFFF"/>
                </a:solidFill>
              </a:rPr>
              <a:t>www.1ppt.com/shouchaobao/          PPT</a:t>
            </a:r>
            <a:r>
              <a:rPr lang="zh-CN" altLang="en-US" sz="100">
                <a:solidFill>
                  <a:srgbClr val="FFFFFF"/>
                </a:solidFill>
              </a:rPr>
              <a:t>课件：</a:t>
            </a:r>
            <a:r>
              <a:rPr lang="en-US" altLang="zh-CN" sz="100">
                <a:solidFill>
                  <a:srgbClr val="FFFFFF"/>
                </a:solidFill>
              </a:rPr>
              <a:t>www.1ppt.com/kejian/ </a:t>
            </a:r>
            <a:endParaRPr lang="en-US" altLang="zh-CN" sz="100">
              <a:solidFill>
                <a:srgbClr val="FFFFFF"/>
              </a:solidFill>
            </a:endParaRPr>
          </a:p>
          <a:p>
            <a:r>
              <a:rPr lang="zh-CN" altLang="en-US" sz="100">
                <a:solidFill>
                  <a:srgbClr val="FFFFFF"/>
                </a:solidFill>
              </a:rPr>
              <a:t>语文课件：</a:t>
            </a:r>
            <a:r>
              <a:rPr lang="en-US" altLang="zh-CN" sz="100">
                <a:solidFill>
                  <a:srgbClr val="FFFFFF"/>
                </a:solidFill>
              </a:rPr>
              <a:t>www.1ppt.com/kejian/yuwen/    </a:t>
            </a:r>
            <a:r>
              <a:rPr lang="zh-CN" altLang="en-US" sz="100">
                <a:solidFill>
                  <a:srgbClr val="FFFFFF"/>
                </a:solidFill>
              </a:rPr>
              <a:t>数学课件：</a:t>
            </a:r>
            <a:r>
              <a:rPr lang="en-US" altLang="zh-CN" sz="100">
                <a:solidFill>
                  <a:srgbClr val="FFFFFF"/>
                </a:solidFill>
              </a:rPr>
              <a:t>www.1ppt.com/kejian/shuxue/ </a:t>
            </a:r>
            <a:endParaRPr lang="en-US" altLang="zh-CN" sz="100">
              <a:solidFill>
                <a:srgbClr val="FFFFFF"/>
              </a:solidFill>
            </a:endParaRPr>
          </a:p>
          <a:p>
            <a:r>
              <a:rPr lang="zh-CN" altLang="en-US" sz="100">
                <a:solidFill>
                  <a:srgbClr val="FFFFFF"/>
                </a:solidFill>
              </a:rPr>
              <a:t>英语课件：</a:t>
            </a:r>
            <a:r>
              <a:rPr lang="en-US" altLang="zh-CN" sz="100">
                <a:solidFill>
                  <a:srgbClr val="FFFFFF"/>
                </a:solidFill>
              </a:rPr>
              <a:t>www.1ppt.com/kejian/yingyu/    </a:t>
            </a:r>
            <a:r>
              <a:rPr lang="zh-CN" altLang="en-US" sz="100">
                <a:solidFill>
                  <a:srgbClr val="FFFFFF"/>
                </a:solidFill>
              </a:rPr>
              <a:t>美术课件：</a:t>
            </a:r>
            <a:r>
              <a:rPr lang="en-US" altLang="zh-CN" sz="100">
                <a:solidFill>
                  <a:srgbClr val="FFFFFF"/>
                </a:solidFill>
              </a:rPr>
              <a:t>www.1ppt.com/kejian/meishu/ </a:t>
            </a:r>
            <a:endParaRPr lang="en-US" altLang="zh-CN" sz="100">
              <a:solidFill>
                <a:srgbClr val="FFFFFF"/>
              </a:solidFill>
            </a:endParaRPr>
          </a:p>
          <a:p>
            <a:r>
              <a:rPr lang="zh-CN" altLang="en-US" sz="100">
                <a:solidFill>
                  <a:srgbClr val="FFFFFF"/>
                </a:solidFill>
              </a:rPr>
              <a:t>科学课件：</a:t>
            </a:r>
            <a:r>
              <a:rPr lang="en-US" altLang="zh-CN" sz="100">
                <a:solidFill>
                  <a:srgbClr val="FFFFFF"/>
                </a:solidFill>
              </a:rPr>
              <a:t>www.1ppt.com/kejian/kexue/     </a:t>
            </a:r>
            <a:r>
              <a:rPr lang="zh-CN" altLang="en-US" sz="100">
                <a:solidFill>
                  <a:srgbClr val="FFFFFF"/>
                </a:solidFill>
              </a:rPr>
              <a:t>物理课件：</a:t>
            </a:r>
            <a:r>
              <a:rPr lang="en-US" altLang="zh-CN" sz="100">
                <a:solidFill>
                  <a:srgbClr val="FFFFFF"/>
                </a:solidFill>
              </a:rPr>
              <a:t>www.1ppt.com/kejian/wuli/ </a:t>
            </a:r>
            <a:endParaRPr lang="en-US" altLang="zh-CN" sz="100">
              <a:solidFill>
                <a:srgbClr val="FFFFFF"/>
              </a:solidFill>
            </a:endParaRPr>
          </a:p>
          <a:p>
            <a:r>
              <a:rPr lang="zh-CN" altLang="en-US" sz="100">
                <a:solidFill>
                  <a:srgbClr val="FFFFFF"/>
                </a:solidFill>
              </a:rPr>
              <a:t>化学课件：</a:t>
            </a:r>
            <a:r>
              <a:rPr lang="en-US" altLang="zh-CN" sz="100">
                <a:solidFill>
                  <a:srgbClr val="FFFFFF"/>
                </a:solidFill>
              </a:rPr>
              <a:t>www.1ppt.com/kejian/huaxue/  </a:t>
            </a:r>
            <a:r>
              <a:rPr lang="zh-CN" altLang="en-US" sz="100">
                <a:solidFill>
                  <a:srgbClr val="FFFFFF"/>
                </a:solidFill>
              </a:rPr>
              <a:t>生物课件：</a:t>
            </a:r>
            <a:r>
              <a:rPr lang="en-US" altLang="zh-CN" sz="100">
                <a:solidFill>
                  <a:srgbClr val="FFFFFF"/>
                </a:solidFill>
              </a:rPr>
              <a:t>www.1ppt.com/kejian/shengwu/ </a:t>
            </a:r>
            <a:endParaRPr lang="en-US" altLang="zh-CN" sz="100">
              <a:solidFill>
                <a:srgbClr val="FFFFFF"/>
              </a:solidFill>
            </a:endParaRPr>
          </a:p>
          <a:p>
            <a:r>
              <a:rPr lang="zh-CN" altLang="en-US" sz="100">
                <a:solidFill>
                  <a:srgbClr val="FFFFFF"/>
                </a:solidFill>
              </a:rPr>
              <a:t>地理课件：</a:t>
            </a:r>
            <a:r>
              <a:rPr lang="en-US" altLang="zh-CN" sz="100">
                <a:solidFill>
                  <a:srgbClr val="FFFFFF"/>
                </a:solidFill>
              </a:rPr>
              <a:t>www.1ppt.com/kejian/dili/          </a:t>
            </a:r>
            <a:r>
              <a:rPr lang="zh-CN" altLang="en-US" sz="100">
                <a:solidFill>
                  <a:srgbClr val="FFFFFF"/>
                </a:solidFill>
              </a:rPr>
              <a:t>历史课件：</a:t>
            </a:r>
            <a:r>
              <a:rPr lang="en-US" altLang="zh-CN" sz="100">
                <a:solidFill>
                  <a:srgbClr val="FFFFFF"/>
                </a:solidFill>
              </a:rPr>
              <a:t>www.1ppt.com/kejian/lishi/ </a:t>
            </a:r>
            <a:endParaRPr lang="en-US" altLang="zh-CN" sz="10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同侧圆角矩形 1"/>
          <p:cNvSpPr/>
          <p:nvPr userDrawn="1">
            <p:custDataLst>
              <p:tags r:id="rId4"/>
            </p:custDataLst>
          </p:nvPr>
        </p:nvSpPr>
        <p:spPr>
          <a:xfrm>
            <a:off x="236001" y="224159"/>
            <a:ext cx="8671998" cy="4695182"/>
          </a:xfrm>
          <a:prstGeom prst="round2Same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9" name="矩形: 圆角 1"/>
          <p:cNvSpPr/>
          <p:nvPr userDrawn="1">
            <p:custDataLst>
              <p:tags r:id="rId5"/>
            </p:custDataLst>
          </p:nvPr>
        </p:nvSpPr>
        <p:spPr>
          <a:xfrm>
            <a:off x="3561398" y="596420"/>
            <a:ext cx="2021205" cy="47854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400">
              <a:solidFill>
                <a:prstClr val="white"/>
              </a:solidFill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0" name="smiling-tooth-with-hands_33918"/>
          <p:cNvSpPr>
            <a:spLocks noChangeAspect="1"/>
          </p:cNvSpPr>
          <p:nvPr userDrawn="1">
            <p:custDataLst>
              <p:tags r:id="rId6"/>
            </p:custDataLst>
          </p:nvPr>
        </p:nvSpPr>
        <p:spPr bwMode="auto">
          <a:xfrm>
            <a:off x="3794901" y="723348"/>
            <a:ext cx="255473" cy="255473"/>
          </a:xfrm>
          <a:custGeom>
            <a:avLst/>
            <a:gdLst>
              <a:gd name="T0" fmla="*/ 12000 w 12800"/>
              <a:gd name="T1" fmla="*/ 11200 h 12800"/>
              <a:gd name="T2" fmla="*/ 7176 w 12800"/>
              <a:gd name="T3" fmla="*/ 12121 h 12800"/>
              <a:gd name="T4" fmla="*/ 6400 w 12800"/>
              <a:gd name="T5" fmla="*/ 12800 h 12800"/>
              <a:gd name="T6" fmla="*/ 5624 w 12800"/>
              <a:gd name="T7" fmla="*/ 12121 h 12800"/>
              <a:gd name="T8" fmla="*/ 800 w 12800"/>
              <a:gd name="T9" fmla="*/ 11200 h 12800"/>
              <a:gd name="T10" fmla="*/ 0 w 12800"/>
              <a:gd name="T11" fmla="*/ 10400 h 12800"/>
              <a:gd name="T12" fmla="*/ 0 w 12800"/>
              <a:gd name="T13" fmla="*/ 800 h 12800"/>
              <a:gd name="T14" fmla="*/ 800 w 12800"/>
              <a:gd name="T15" fmla="*/ 0 h 12800"/>
              <a:gd name="T16" fmla="*/ 879 w 12800"/>
              <a:gd name="T17" fmla="*/ 16 h 12800"/>
              <a:gd name="T18" fmla="*/ 6400 w 12800"/>
              <a:gd name="T19" fmla="*/ 1600 h 12800"/>
              <a:gd name="T20" fmla="*/ 11921 w 12800"/>
              <a:gd name="T21" fmla="*/ 16 h 12800"/>
              <a:gd name="T22" fmla="*/ 12000 w 12800"/>
              <a:gd name="T23" fmla="*/ 0 h 12800"/>
              <a:gd name="T24" fmla="*/ 12800 w 12800"/>
              <a:gd name="T25" fmla="*/ 800 h 12800"/>
              <a:gd name="T26" fmla="*/ 12800 w 12800"/>
              <a:gd name="T27" fmla="*/ 10400 h 12800"/>
              <a:gd name="T28" fmla="*/ 12000 w 12800"/>
              <a:gd name="T29" fmla="*/ 11200 h 12800"/>
              <a:gd name="T30" fmla="*/ 5600 w 12800"/>
              <a:gd name="T31" fmla="*/ 2507 h 12800"/>
              <a:gd name="T32" fmla="*/ 1600 w 12800"/>
              <a:gd name="T33" fmla="*/ 1670 h 12800"/>
              <a:gd name="T34" fmla="*/ 1600 w 12800"/>
              <a:gd name="T35" fmla="*/ 9643 h 12800"/>
              <a:gd name="T36" fmla="*/ 5600 w 12800"/>
              <a:gd name="T37" fmla="*/ 10400 h 12800"/>
              <a:gd name="T38" fmla="*/ 5600 w 12800"/>
              <a:gd name="T39" fmla="*/ 2507 h 12800"/>
              <a:gd name="T40" fmla="*/ 11200 w 12800"/>
              <a:gd name="T41" fmla="*/ 1670 h 12800"/>
              <a:gd name="T42" fmla="*/ 7200 w 12800"/>
              <a:gd name="T43" fmla="*/ 2506 h 12800"/>
              <a:gd name="T44" fmla="*/ 7200 w 12800"/>
              <a:gd name="T45" fmla="*/ 10400 h 12800"/>
              <a:gd name="T46" fmla="*/ 11200 w 12800"/>
              <a:gd name="T47" fmla="*/ 9644 h 12800"/>
              <a:gd name="T48" fmla="*/ 11200 w 12800"/>
              <a:gd name="T49" fmla="*/ 1670 h 1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2800" h="12800">
                <a:moveTo>
                  <a:pt x="12000" y="11200"/>
                </a:moveTo>
                <a:cubicBezTo>
                  <a:pt x="10776" y="11254"/>
                  <a:pt x="8442" y="11463"/>
                  <a:pt x="7176" y="12121"/>
                </a:cubicBezTo>
                <a:cubicBezTo>
                  <a:pt x="7116" y="12503"/>
                  <a:pt x="6799" y="12800"/>
                  <a:pt x="6400" y="12800"/>
                </a:cubicBezTo>
                <a:cubicBezTo>
                  <a:pt x="6002" y="12800"/>
                  <a:pt x="5684" y="12503"/>
                  <a:pt x="5624" y="12121"/>
                </a:cubicBezTo>
                <a:cubicBezTo>
                  <a:pt x="4358" y="11463"/>
                  <a:pt x="2024" y="11254"/>
                  <a:pt x="800" y="11200"/>
                </a:cubicBezTo>
                <a:cubicBezTo>
                  <a:pt x="358" y="11200"/>
                  <a:pt x="0" y="10842"/>
                  <a:pt x="0" y="10400"/>
                </a:cubicBezTo>
                <a:lnTo>
                  <a:pt x="0" y="800"/>
                </a:lnTo>
                <a:cubicBezTo>
                  <a:pt x="0" y="358"/>
                  <a:pt x="358" y="0"/>
                  <a:pt x="800" y="0"/>
                </a:cubicBezTo>
                <a:cubicBezTo>
                  <a:pt x="828" y="0"/>
                  <a:pt x="851" y="14"/>
                  <a:pt x="879" y="16"/>
                </a:cubicBezTo>
                <a:cubicBezTo>
                  <a:pt x="6381" y="158"/>
                  <a:pt x="6400" y="1600"/>
                  <a:pt x="6400" y="1600"/>
                </a:cubicBezTo>
                <a:cubicBezTo>
                  <a:pt x="6400" y="1600"/>
                  <a:pt x="6419" y="158"/>
                  <a:pt x="11921" y="16"/>
                </a:cubicBezTo>
                <a:cubicBezTo>
                  <a:pt x="11949" y="14"/>
                  <a:pt x="11972" y="0"/>
                  <a:pt x="12000" y="0"/>
                </a:cubicBezTo>
                <a:cubicBezTo>
                  <a:pt x="12442" y="0"/>
                  <a:pt x="12800" y="358"/>
                  <a:pt x="12800" y="800"/>
                </a:cubicBezTo>
                <a:lnTo>
                  <a:pt x="12800" y="10400"/>
                </a:lnTo>
                <a:cubicBezTo>
                  <a:pt x="12800" y="10842"/>
                  <a:pt x="12442" y="11200"/>
                  <a:pt x="12000" y="11200"/>
                </a:cubicBezTo>
                <a:close/>
                <a:moveTo>
                  <a:pt x="5600" y="2507"/>
                </a:moveTo>
                <a:cubicBezTo>
                  <a:pt x="4568" y="1982"/>
                  <a:pt x="2861" y="1764"/>
                  <a:pt x="1600" y="1670"/>
                </a:cubicBezTo>
                <a:lnTo>
                  <a:pt x="1600" y="9643"/>
                </a:lnTo>
                <a:cubicBezTo>
                  <a:pt x="3747" y="9753"/>
                  <a:pt x="4949" y="10074"/>
                  <a:pt x="5600" y="10400"/>
                </a:cubicBezTo>
                <a:lnTo>
                  <a:pt x="5600" y="2507"/>
                </a:lnTo>
                <a:close/>
                <a:moveTo>
                  <a:pt x="11200" y="1670"/>
                </a:moveTo>
                <a:cubicBezTo>
                  <a:pt x="9940" y="1764"/>
                  <a:pt x="8232" y="1982"/>
                  <a:pt x="7200" y="2506"/>
                </a:cubicBezTo>
                <a:lnTo>
                  <a:pt x="7200" y="10400"/>
                </a:lnTo>
                <a:cubicBezTo>
                  <a:pt x="7851" y="10074"/>
                  <a:pt x="9052" y="9753"/>
                  <a:pt x="11200" y="9644"/>
                </a:cubicBezTo>
                <a:lnTo>
                  <a:pt x="11200" y="167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bg1"/>
            </a:solidFill>
          </a:ln>
        </p:spPr>
        <p:txBody>
          <a:bodyPr lIns="68580" tIns="34290" rIns="68580" bIns="3429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400">
              <a:solidFill>
                <a:prstClr val="black"/>
              </a:solidFill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3" Type="http://schemas.openxmlformats.org/officeDocument/2006/relationships/theme" Target="../theme/theme1.xml"/><Relationship Id="rId32" Type="http://schemas.openxmlformats.org/officeDocument/2006/relationships/image" Target="file:///D:\qq&#25991;&#20214;\712321467\Image\C2C\Image2\%7b75232B38-A165-1FB7-499C-2E1C792CACB5%7d.png" TargetMode="External"/><Relationship Id="rId31" Type="http://schemas.openxmlformats.org/officeDocument/2006/relationships/image" Target="../media/image4.png"/><Relationship Id="rId30" Type="http://schemas.openxmlformats.org/officeDocument/2006/relationships/tags" Target="../tags/tag58.xml"/><Relationship Id="rId3" Type="http://schemas.openxmlformats.org/officeDocument/2006/relationships/slideLayout" Target="../slideLayouts/slideLayout3.xml"/><Relationship Id="rId29" Type="http://schemas.openxmlformats.org/officeDocument/2006/relationships/tags" Target="../tags/tag57.xml"/><Relationship Id="rId28" Type="http://schemas.microsoft.com/office/2007/relationships/hdphoto" Target="../media/image3.wdp"/><Relationship Id="rId27" Type="http://schemas.openxmlformats.org/officeDocument/2006/relationships/image" Target="../media/image2.png"/><Relationship Id="rId26" Type="http://schemas.openxmlformats.org/officeDocument/2006/relationships/tags" Target="../tags/tag5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ags" Target="../tags/tag79.xml"/><Relationship Id="rId8" Type="http://schemas.openxmlformats.org/officeDocument/2006/relationships/tags" Target="../tags/tag78.xml"/><Relationship Id="rId7" Type="http://schemas.openxmlformats.org/officeDocument/2006/relationships/tags" Target="../tags/tag77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3" Type="http://schemas.openxmlformats.org/officeDocument/2006/relationships/theme" Target="../theme/theme2.xml"/><Relationship Id="rId12" Type="http://schemas.openxmlformats.org/officeDocument/2006/relationships/image" Target="file:///D:\qq&#25991;&#20214;\712321467\Image\C2C\Image2\%7b75232B38-A165-1FB7-499C-2E1C792CACB5%7d.png" TargetMode="External"/><Relationship Id="rId11" Type="http://schemas.openxmlformats.org/officeDocument/2006/relationships/image" Target="../media/image4.png"/><Relationship Id="rId10" Type="http://schemas.openxmlformats.org/officeDocument/2006/relationships/tags" Target="../tags/tag80.xml"/><Relationship Id="rId1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7.xml"/><Relationship Id="rId7" Type="http://schemas.openxmlformats.org/officeDocument/2006/relationships/slideLayout" Target="../slideLayouts/slideLayout36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Relationship Id="rId35" Type="http://schemas.openxmlformats.org/officeDocument/2006/relationships/theme" Target="../theme/theme3.xml"/><Relationship Id="rId34" Type="http://schemas.openxmlformats.org/officeDocument/2006/relationships/image" Target="file:///D:\qq&#25991;&#20214;\712321467\Image\C2C\Image2\%7b75232B38-A165-1FB7-499C-2E1C792CACB5%7d.png" TargetMode="External"/><Relationship Id="rId33" Type="http://schemas.openxmlformats.org/officeDocument/2006/relationships/image" Target="../media/image4.png"/><Relationship Id="rId32" Type="http://schemas.openxmlformats.org/officeDocument/2006/relationships/tags" Target="../tags/tag146.xml"/><Relationship Id="rId31" Type="http://schemas.openxmlformats.org/officeDocument/2006/relationships/tags" Target="../tags/tag145.xml"/><Relationship Id="rId30" Type="http://schemas.microsoft.com/office/2007/relationships/hdphoto" Target="../media/image3.wdp"/><Relationship Id="rId3" Type="http://schemas.openxmlformats.org/officeDocument/2006/relationships/slideLayout" Target="../slideLayouts/slideLayout32.xml"/><Relationship Id="rId29" Type="http://schemas.openxmlformats.org/officeDocument/2006/relationships/image" Target="../media/image2.png"/><Relationship Id="rId28" Type="http://schemas.openxmlformats.org/officeDocument/2006/relationships/tags" Target="../tags/tag144.xml"/><Relationship Id="rId27" Type="http://schemas.openxmlformats.org/officeDocument/2006/relationships/slideLayout" Target="../slideLayouts/slideLayout56.xml"/><Relationship Id="rId26" Type="http://schemas.openxmlformats.org/officeDocument/2006/relationships/slideLayout" Target="../slideLayouts/slideLayout55.xml"/><Relationship Id="rId25" Type="http://schemas.openxmlformats.org/officeDocument/2006/relationships/slideLayout" Target="../slideLayouts/slideLayout54.xml"/><Relationship Id="rId24" Type="http://schemas.openxmlformats.org/officeDocument/2006/relationships/slideLayout" Target="../slideLayouts/slideLayout53.xml"/><Relationship Id="rId23" Type="http://schemas.openxmlformats.org/officeDocument/2006/relationships/slideLayout" Target="../slideLayouts/slideLayout52.xml"/><Relationship Id="rId22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D:\SLIDEtoME\TP模板\新建文件夹 (9)\bg3.jpg"/>
          <p:cNvPicPr>
            <a:picLocks noChangeAspect="1" noChangeArrowheads="1"/>
          </p:cNvPicPr>
          <p:nvPr userDrawn="1">
            <p:custDataLst>
              <p:tags r:id="rId26"/>
            </p:custDataLst>
          </p:nvPr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b="4099"/>
          <a:stretch>
            <a:fillRect/>
          </a:stretch>
        </p:blipFill>
        <p:spPr bwMode="auto">
          <a:xfrm flipH="1">
            <a:off x="0" y="3"/>
            <a:ext cx="9144000" cy="56319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3"/>
          <p:cNvSpPr/>
          <p:nvPr userDrawn="1">
            <p:custDataLst>
              <p:tags r:id="rId29"/>
            </p:custDataLst>
          </p:nvPr>
        </p:nvSpPr>
        <p:spPr>
          <a:xfrm>
            <a:off x="-812" y="484094"/>
            <a:ext cx="9144000" cy="79104"/>
          </a:xfrm>
          <a:prstGeom prst="rect">
            <a:avLst/>
          </a:prstGeom>
          <a:solidFill>
            <a:schemeClr val="bg1">
              <a:alpha val="6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900">
              <a:solidFill>
                <a:srgbClr val="FFFFFF"/>
              </a:solidFill>
            </a:endParaRPr>
          </a:p>
        </p:txBody>
      </p:sp>
      <p:pic>
        <p:nvPicPr>
          <p:cNvPr id="15" name="图片 1073743875" descr="学科网 zxxk.com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 r:link="rId3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</p:sldLayoutIdLst>
  <p:transition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61950" indent="-361950" algn="l" defTabSz="514350" rtl="0" eaLnBrk="1" latinLnBrk="0" hangingPunct="1">
        <a:lnSpc>
          <a:spcPct val="90000"/>
        </a:lnSpc>
        <a:spcBef>
          <a:spcPts val="1015"/>
        </a:spcBef>
        <a:buClr>
          <a:schemeClr val="accent1"/>
        </a:buClr>
        <a:buSzPct val="75000"/>
        <a:buFont typeface="Wingdings" panose="05000000000000000000" pitchFamily="2" charset="2"/>
        <a:buChar char="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61950" indent="-361950" algn="l" defTabSz="514350" rtl="0" eaLnBrk="1" latinLnBrk="0" hangingPunct="1">
        <a:lnSpc>
          <a:spcPct val="130000"/>
        </a:lnSpc>
        <a:spcBef>
          <a:spcPct val="0"/>
        </a:spcBef>
        <a:buFont typeface="Calibri" panose="020F0502020204030204" pitchFamily="34" charset="0"/>
        <a:buChar char=" 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905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3pPr>
      <a:lvl4pPr marL="900430" indent="-128905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4pPr>
      <a:lvl5pPr marL="1157605" indent="-128905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5pPr>
      <a:lvl6pPr marL="1414780" indent="-128905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905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905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905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 bwMode="auto">
          <a:xfrm>
            <a:off x="457379" y="205979"/>
            <a:ext cx="8229243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  <p:custDataLst>
              <p:tags r:id="rId6"/>
            </p:custDataLst>
          </p:nvPr>
        </p:nvSpPr>
        <p:spPr bwMode="auto">
          <a:xfrm>
            <a:off x="457379" y="1200151"/>
            <a:ext cx="8229243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7"/>
            </p:custDataLst>
          </p:nvPr>
        </p:nvSpPr>
        <p:spPr>
          <a:xfrm>
            <a:off x="457379" y="4767263"/>
            <a:ext cx="213324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ct val="0"/>
              </a:spcBef>
              <a:spcAft>
                <a:spcPct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04D473F-CE62-4D88-BB57-902389167DDD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8"/>
            </p:custDataLst>
          </p:nvPr>
        </p:nvSpPr>
        <p:spPr>
          <a:xfrm>
            <a:off x="3124230" y="4767263"/>
            <a:ext cx="289554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9"/>
            </p:custDataLst>
          </p:nvPr>
        </p:nvSpPr>
        <p:spPr>
          <a:xfrm>
            <a:off x="6553379" y="4767263"/>
            <a:ext cx="213324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ct val="0"/>
              </a:spcBef>
              <a:spcAft>
                <a:spcPct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9DD9D89-7625-44F6-AB13-0BFB93E008E3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8" name="图片 1073743875" descr="学科网 zxxk.com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黑体" panose="02010609060101010101" pitchFamily="2" charset="-122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黑体" panose="02010609060101010101" pitchFamily="2" charset="-122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黑体" panose="02010609060101010101" pitchFamily="2" charset="-122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黑体" panose="02010609060101010101" pitchFamily="2" charset="-122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黑体" panose="02010609060101010101" pitchFamily="2" charset="-122"/>
          <a:ea typeface="宋体" panose="02010600030101010101" pitchFamily="2" charset="-122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黑体" panose="02010609060101010101" pitchFamily="2" charset="-122"/>
          <a:ea typeface="宋体" panose="02010600030101010101" pitchFamily="2" charset="-122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黑体" panose="02010609060101010101" pitchFamily="2" charset="-122"/>
          <a:ea typeface="宋体" panose="02010600030101010101" pitchFamily="2" charset="-122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黑体" panose="02010609060101010101" pitchFamily="2" charset="-122"/>
          <a:ea typeface="宋体" panose="02010600030101010101" pitchFamily="2" charset="-122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黑体" panose="02010609060101010101" pitchFamily="2" charset="-122"/>
          <a:ea typeface="宋体" panose="02010600030101010101" pitchFamily="2" charset="-122"/>
        </a:defRPr>
      </a:lvl9pPr>
    </p:titleStyle>
    <p:bodyStyle>
      <a:lvl1pPr marL="257175" indent="-257175" algn="l" rtl="0" fontAlgn="base">
        <a:spcBef>
          <a:spcPct val="20000"/>
        </a:spcBef>
        <a:spcAft>
          <a:spcPct val="0"/>
        </a:spcAft>
        <a:buFont typeface="Times New Roman" panose="02020603050405020304" pitchFamily="18" charset="0"/>
        <a:buChar char="•"/>
        <a:defRPr sz="2400" kern="1200">
          <a:solidFill>
            <a:schemeClr val="tx1"/>
          </a:solidFill>
          <a:latin typeface="黑体" panose="02010609060101010101" pitchFamily="2" charset="-122"/>
          <a:ea typeface="+mn-ea"/>
          <a:cs typeface="+mn-cs"/>
        </a:defRPr>
      </a:lvl1pPr>
      <a:lvl2pPr marL="557530" indent="-214630" algn="l" rtl="0" fontAlgn="base">
        <a:spcBef>
          <a:spcPct val="20000"/>
        </a:spcBef>
        <a:spcAft>
          <a:spcPct val="0"/>
        </a:spcAft>
        <a:buFont typeface="Times New Roman" panose="02020603050405020304" pitchFamily="18" charset="0"/>
        <a:buChar char="–"/>
        <a:defRPr sz="2100" kern="1200">
          <a:solidFill>
            <a:schemeClr val="tx1"/>
          </a:solidFill>
          <a:latin typeface="黑体" panose="02010609060101010101" pitchFamily="2" charset="-122"/>
          <a:ea typeface="+mn-ea"/>
          <a:cs typeface="+mn-cs"/>
        </a:defRPr>
      </a:lvl2pPr>
      <a:lvl3pPr marL="857250" indent="-171450" algn="l" rtl="0" fontAlgn="base">
        <a:spcBef>
          <a:spcPct val="20000"/>
        </a:spcBef>
        <a:spcAft>
          <a:spcPct val="0"/>
        </a:spcAft>
        <a:buFont typeface="Times New Roman" panose="02020603050405020304" pitchFamily="18" charset="0"/>
        <a:buChar char="•"/>
        <a:defRPr sz="1800" kern="1200">
          <a:solidFill>
            <a:schemeClr val="tx1"/>
          </a:solidFill>
          <a:latin typeface="黑体" panose="02010609060101010101" pitchFamily="2" charset="-122"/>
          <a:ea typeface="+mn-ea"/>
          <a:cs typeface="+mn-cs"/>
        </a:defRPr>
      </a:lvl3pPr>
      <a:lvl4pPr marL="1200150" indent="-171450" algn="l" rtl="0" fontAlgn="base">
        <a:spcBef>
          <a:spcPct val="20000"/>
        </a:spcBef>
        <a:spcAft>
          <a:spcPct val="0"/>
        </a:spcAft>
        <a:buFont typeface="Times New Roman" panose="02020603050405020304" pitchFamily="18" charset="0"/>
        <a:buChar char="–"/>
        <a:defRPr sz="1500" kern="1200">
          <a:solidFill>
            <a:schemeClr val="tx1"/>
          </a:solidFill>
          <a:latin typeface="黑体" panose="02010609060101010101" pitchFamily="2" charset="-122"/>
          <a:ea typeface="+mn-ea"/>
          <a:cs typeface="+mn-cs"/>
        </a:defRPr>
      </a:lvl4pPr>
      <a:lvl5pPr marL="1543050" indent="-171450" algn="l" rtl="0" fontAlgn="base">
        <a:spcBef>
          <a:spcPct val="20000"/>
        </a:spcBef>
        <a:spcAft>
          <a:spcPct val="0"/>
        </a:spcAft>
        <a:buFont typeface="Times New Roman" panose="02020603050405020304" pitchFamily="18" charset="0"/>
        <a:buChar char="»"/>
        <a:defRPr sz="1500" kern="1200">
          <a:solidFill>
            <a:schemeClr val="tx1"/>
          </a:solidFill>
          <a:latin typeface="黑体" panose="02010609060101010101" pitchFamily="2" charset="-122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D:\SLIDEtoME\TP模板\新建文件夹 (9)\bg3.jpg"/>
          <p:cNvPicPr>
            <a:picLocks noChangeAspect="1" noChangeArrowheads="1"/>
          </p:cNvPicPr>
          <p:nvPr userDrawn="1">
            <p:custDataLst>
              <p:tags r:id="rId28"/>
            </p:custDataLst>
          </p:nvPr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b="4099"/>
          <a:stretch>
            <a:fillRect/>
          </a:stretch>
        </p:blipFill>
        <p:spPr bwMode="auto">
          <a:xfrm flipH="1">
            <a:off x="0" y="3"/>
            <a:ext cx="9144000" cy="56319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3"/>
          <p:cNvSpPr/>
          <p:nvPr userDrawn="1">
            <p:custDataLst>
              <p:tags r:id="rId31"/>
            </p:custDataLst>
          </p:nvPr>
        </p:nvSpPr>
        <p:spPr>
          <a:xfrm>
            <a:off x="-812" y="484094"/>
            <a:ext cx="9144000" cy="79104"/>
          </a:xfrm>
          <a:prstGeom prst="rect">
            <a:avLst/>
          </a:prstGeom>
          <a:solidFill>
            <a:schemeClr val="bg1">
              <a:alpha val="61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900">
              <a:solidFill>
                <a:srgbClr val="FFFFFF"/>
              </a:solidFill>
            </a:endParaRPr>
          </a:p>
        </p:txBody>
      </p:sp>
      <p:pic>
        <p:nvPicPr>
          <p:cNvPr id="15" name="图片 1073743875" descr="学科网 zxxk.com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 r:link="rId3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  <p:sldLayoutId id="2147483701" r:id="rId22"/>
    <p:sldLayoutId id="2147483702" r:id="rId23"/>
    <p:sldLayoutId id="2147483703" r:id="rId24"/>
    <p:sldLayoutId id="2147483704" r:id="rId25"/>
    <p:sldLayoutId id="2147483705" r:id="rId26"/>
    <p:sldLayoutId id="2147483706" r:id="rId27"/>
  </p:sldLayoutIdLst>
  <p:transition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61950" indent="-361950" algn="l" defTabSz="514350" rtl="0" eaLnBrk="1" latinLnBrk="0" hangingPunct="1">
        <a:lnSpc>
          <a:spcPct val="90000"/>
        </a:lnSpc>
        <a:spcBef>
          <a:spcPts val="1015"/>
        </a:spcBef>
        <a:buClr>
          <a:schemeClr val="accent1"/>
        </a:buClr>
        <a:buSzPct val="75000"/>
        <a:buFont typeface="Wingdings" panose="05000000000000000000" pitchFamily="2" charset="2"/>
        <a:buChar char="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61950" indent="-361950" algn="l" defTabSz="514350" rtl="0" eaLnBrk="1" latinLnBrk="0" hangingPunct="1">
        <a:lnSpc>
          <a:spcPct val="130000"/>
        </a:lnSpc>
        <a:spcBef>
          <a:spcPct val="0"/>
        </a:spcBef>
        <a:buFont typeface="Calibri" panose="020F0502020204030204" pitchFamily="34" charset="0"/>
        <a:buChar char=" 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53.xml"/><Relationship Id="rId8" Type="http://schemas.openxmlformats.org/officeDocument/2006/relationships/tags" Target="../tags/tag152.xml"/><Relationship Id="rId7" Type="http://schemas.openxmlformats.org/officeDocument/2006/relationships/image" Target="../media/image7.png"/><Relationship Id="rId6" Type="http://schemas.openxmlformats.org/officeDocument/2006/relationships/tags" Target="../tags/tag151.xml"/><Relationship Id="rId5" Type="http://schemas.openxmlformats.org/officeDocument/2006/relationships/tags" Target="../tags/tag150.xml"/><Relationship Id="rId4" Type="http://schemas.openxmlformats.org/officeDocument/2006/relationships/tags" Target="../tags/tag149.xml"/><Relationship Id="rId3" Type="http://schemas.openxmlformats.org/officeDocument/2006/relationships/image" Target="../media/image6.png"/><Relationship Id="rId2" Type="http://schemas.openxmlformats.org/officeDocument/2006/relationships/tags" Target="../tags/tag148.xml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4.xml"/><Relationship Id="rId1" Type="http://schemas.openxmlformats.org/officeDocument/2006/relationships/tags" Target="../tags/tag147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549.xml"/><Relationship Id="rId8" Type="http://schemas.openxmlformats.org/officeDocument/2006/relationships/tags" Target="../tags/tag548.xml"/><Relationship Id="rId7" Type="http://schemas.openxmlformats.org/officeDocument/2006/relationships/tags" Target="../tags/tag547.xml"/><Relationship Id="rId6" Type="http://schemas.openxmlformats.org/officeDocument/2006/relationships/tags" Target="../tags/tag546.xml"/><Relationship Id="rId5" Type="http://schemas.openxmlformats.org/officeDocument/2006/relationships/image" Target="../media/image18.png"/><Relationship Id="rId41" Type="http://schemas.openxmlformats.org/officeDocument/2006/relationships/slideLayout" Target="../slideLayouts/slideLayout3.xml"/><Relationship Id="rId40" Type="http://schemas.openxmlformats.org/officeDocument/2006/relationships/tags" Target="../tags/tag580.xml"/><Relationship Id="rId4" Type="http://schemas.openxmlformats.org/officeDocument/2006/relationships/tags" Target="../tags/tag545.xml"/><Relationship Id="rId39" Type="http://schemas.openxmlformats.org/officeDocument/2006/relationships/tags" Target="../tags/tag579.xml"/><Relationship Id="rId38" Type="http://schemas.openxmlformats.org/officeDocument/2006/relationships/tags" Target="../tags/tag578.xml"/><Relationship Id="rId37" Type="http://schemas.openxmlformats.org/officeDocument/2006/relationships/tags" Target="../tags/tag577.xml"/><Relationship Id="rId36" Type="http://schemas.openxmlformats.org/officeDocument/2006/relationships/tags" Target="../tags/tag576.xml"/><Relationship Id="rId35" Type="http://schemas.openxmlformats.org/officeDocument/2006/relationships/tags" Target="../tags/tag575.xml"/><Relationship Id="rId34" Type="http://schemas.openxmlformats.org/officeDocument/2006/relationships/tags" Target="../tags/tag574.xml"/><Relationship Id="rId33" Type="http://schemas.openxmlformats.org/officeDocument/2006/relationships/tags" Target="../tags/tag573.xml"/><Relationship Id="rId32" Type="http://schemas.openxmlformats.org/officeDocument/2006/relationships/tags" Target="../tags/tag572.xml"/><Relationship Id="rId31" Type="http://schemas.openxmlformats.org/officeDocument/2006/relationships/tags" Target="../tags/tag571.xml"/><Relationship Id="rId30" Type="http://schemas.openxmlformats.org/officeDocument/2006/relationships/tags" Target="../tags/tag570.xml"/><Relationship Id="rId3" Type="http://schemas.openxmlformats.org/officeDocument/2006/relationships/tags" Target="../tags/tag544.xml"/><Relationship Id="rId29" Type="http://schemas.openxmlformats.org/officeDocument/2006/relationships/tags" Target="../tags/tag569.xml"/><Relationship Id="rId28" Type="http://schemas.openxmlformats.org/officeDocument/2006/relationships/tags" Target="../tags/tag568.xml"/><Relationship Id="rId27" Type="http://schemas.openxmlformats.org/officeDocument/2006/relationships/tags" Target="../tags/tag567.xml"/><Relationship Id="rId26" Type="http://schemas.openxmlformats.org/officeDocument/2006/relationships/tags" Target="../tags/tag566.xml"/><Relationship Id="rId25" Type="http://schemas.openxmlformats.org/officeDocument/2006/relationships/tags" Target="../tags/tag565.xml"/><Relationship Id="rId24" Type="http://schemas.openxmlformats.org/officeDocument/2006/relationships/tags" Target="../tags/tag564.xml"/><Relationship Id="rId23" Type="http://schemas.openxmlformats.org/officeDocument/2006/relationships/tags" Target="../tags/tag563.xml"/><Relationship Id="rId22" Type="http://schemas.openxmlformats.org/officeDocument/2006/relationships/tags" Target="../tags/tag562.xml"/><Relationship Id="rId21" Type="http://schemas.openxmlformats.org/officeDocument/2006/relationships/tags" Target="../tags/tag561.xml"/><Relationship Id="rId20" Type="http://schemas.openxmlformats.org/officeDocument/2006/relationships/tags" Target="../tags/tag560.xml"/><Relationship Id="rId2" Type="http://schemas.openxmlformats.org/officeDocument/2006/relationships/tags" Target="../tags/tag543.xml"/><Relationship Id="rId19" Type="http://schemas.openxmlformats.org/officeDocument/2006/relationships/tags" Target="../tags/tag559.xml"/><Relationship Id="rId18" Type="http://schemas.openxmlformats.org/officeDocument/2006/relationships/tags" Target="../tags/tag558.xml"/><Relationship Id="rId17" Type="http://schemas.openxmlformats.org/officeDocument/2006/relationships/tags" Target="../tags/tag557.xml"/><Relationship Id="rId16" Type="http://schemas.openxmlformats.org/officeDocument/2006/relationships/tags" Target="../tags/tag556.xml"/><Relationship Id="rId15" Type="http://schemas.openxmlformats.org/officeDocument/2006/relationships/tags" Target="../tags/tag555.xml"/><Relationship Id="rId14" Type="http://schemas.openxmlformats.org/officeDocument/2006/relationships/tags" Target="../tags/tag554.xml"/><Relationship Id="rId13" Type="http://schemas.openxmlformats.org/officeDocument/2006/relationships/tags" Target="../tags/tag553.xml"/><Relationship Id="rId12" Type="http://schemas.openxmlformats.org/officeDocument/2006/relationships/tags" Target="../tags/tag552.xml"/><Relationship Id="rId11" Type="http://schemas.openxmlformats.org/officeDocument/2006/relationships/tags" Target="../tags/tag551.xml"/><Relationship Id="rId10" Type="http://schemas.openxmlformats.org/officeDocument/2006/relationships/tags" Target="../tags/tag550.xml"/><Relationship Id="rId1" Type="http://schemas.openxmlformats.org/officeDocument/2006/relationships/tags" Target="../tags/tag542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587.xml"/><Relationship Id="rId8" Type="http://schemas.openxmlformats.org/officeDocument/2006/relationships/tags" Target="../tags/tag586.xml"/><Relationship Id="rId77" Type="http://schemas.openxmlformats.org/officeDocument/2006/relationships/slideLayout" Target="../slideLayouts/slideLayout2.xml"/><Relationship Id="rId76" Type="http://schemas.openxmlformats.org/officeDocument/2006/relationships/tags" Target="../tags/tag653.xml"/><Relationship Id="rId75" Type="http://schemas.openxmlformats.org/officeDocument/2006/relationships/tags" Target="../tags/tag652.xml"/><Relationship Id="rId74" Type="http://schemas.openxmlformats.org/officeDocument/2006/relationships/tags" Target="../tags/tag651.xml"/><Relationship Id="rId73" Type="http://schemas.openxmlformats.org/officeDocument/2006/relationships/tags" Target="../tags/tag650.xml"/><Relationship Id="rId72" Type="http://schemas.openxmlformats.org/officeDocument/2006/relationships/tags" Target="../tags/tag649.xml"/><Relationship Id="rId71" Type="http://schemas.openxmlformats.org/officeDocument/2006/relationships/tags" Target="../tags/tag648.xml"/><Relationship Id="rId70" Type="http://schemas.openxmlformats.org/officeDocument/2006/relationships/tags" Target="../tags/tag647.xml"/><Relationship Id="rId7" Type="http://schemas.openxmlformats.org/officeDocument/2006/relationships/tags" Target="../tags/tag585.xml"/><Relationship Id="rId69" Type="http://schemas.openxmlformats.org/officeDocument/2006/relationships/tags" Target="../tags/tag646.xml"/><Relationship Id="rId68" Type="http://schemas.openxmlformats.org/officeDocument/2006/relationships/tags" Target="../tags/tag645.xml"/><Relationship Id="rId67" Type="http://schemas.openxmlformats.org/officeDocument/2006/relationships/tags" Target="../tags/tag644.xml"/><Relationship Id="rId66" Type="http://schemas.openxmlformats.org/officeDocument/2006/relationships/tags" Target="../tags/tag643.xml"/><Relationship Id="rId65" Type="http://schemas.openxmlformats.org/officeDocument/2006/relationships/tags" Target="../tags/tag642.xml"/><Relationship Id="rId64" Type="http://schemas.openxmlformats.org/officeDocument/2006/relationships/tags" Target="../tags/tag641.xml"/><Relationship Id="rId63" Type="http://schemas.openxmlformats.org/officeDocument/2006/relationships/tags" Target="../tags/tag640.xml"/><Relationship Id="rId62" Type="http://schemas.openxmlformats.org/officeDocument/2006/relationships/tags" Target="../tags/tag639.xml"/><Relationship Id="rId61" Type="http://schemas.openxmlformats.org/officeDocument/2006/relationships/tags" Target="../tags/tag638.xml"/><Relationship Id="rId60" Type="http://schemas.openxmlformats.org/officeDocument/2006/relationships/tags" Target="../tags/tag637.xml"/><Relationship Id="rId6" Type="http://schemas.openxmlformats.org/officeDocument/2006/relationships/tags" Target="../tags/tag584.xml"/><Relationship Id="rId59" Type="http://schemas.openxmlformats.org/officeDocument/2006/relationships/tags" Target="../tags/tag636.xml"/><Relationship Id="rId58" Type="http://schemas.openxmlformats.org/officeDocument/2006/relationships/tags" Target="../tags/tag635.xml"/><Relationship Id="rId57" Type="http://schemas.openxmlformats.org/officeDocument/2006/relationships/tags" Target="../tags/tag634.xml"/><Relationship Id="rId56" Type="http://schemas.openxmlformats.org/officeDocument/2006/relationships/tags" Target="../tags/tag633.xml"/><Relationship Id="rId55" Type="http://schemas.openxmlformats.org/officeDocument/2006/relationships/tags" Target="../tags/tag632.xml"/><Relationship Id="rId54" Type="http://schemas.openxmlformats.org/officeDocument/2006/relationships/tags" Target="../tags/tag631.xml"/><Relationship Id="rId53" Type="http://schemas.openxmlformats.org/officeDocument/2006/relationships/tags" Target="../tags/tag630.xml"/><Relationship Id="rId52" Type="http://schemas.openxmlformats.org/officeDocument/2006/relationships/tags" Target="../tags/tag629.xml"/><Relationship Id="rId51" Type="http://schemas.openxmlformats.org/officeDocument/2006/relationships/tags" Target="../tags/tag628.xml"/><Relationship Id="rId50" Type="http://schemas.openxmlformats.org/officeDocument/2006/relationships/tags" Target="../tags/tag627.xml"/><Relationship Id="rId5" Type="http://schemas.openxmlformats.org/officeDocument/2006/relationships/image" Target="../media/image21.png"/><Relationship Id="rId49" Type="http://schemas.openxmlformats.org/officeDocument/2006/relationships/tags" Target="../tags/tag626.xml"/><Relationship Id="rId48" Type="http://schemas.openxmlformats.org/officeDocument/2006/relationships/tags" Target="../tags/tag625.xml"/><Relationship Id="rId47" Type="http://schemas.openxmlformats.org/officeDocument/2006/relationships/tags" Target="../tags/tag624.xml"/><Relationship Id="rId46" Type="http://schemas.openxmlformats.org/officeDocument/2006/relationships/tags" Target="../tags/tag623.xml"/><Relationship Id="rId45" Type="http://schemas.openxmlformats.org/officeDocument/2006/relationships/tags" Target="../tags/tag622.xml"/><Relationship Id="rId44" Type="http://schemas.openxmlformats.org/officeDocument/2006/relationships/tags" Target="../tags/tag621.xml"/><Relationship Id="rId43" Type="http://schemas.openxmlformats.org/officeDocument/2006/relationships/tags" Target="../tags/tag620.xml"/><Relationship Id="rId42" Type="http://schemas.openxmlformats.org/officeDocument/2006/relationships/tags" Target="../tags/tag619.xml"/><Relationship Id="rId41" Type="http://schemas.openxmlformats.org/officeDocument/2006/relationships/tags" Target="../tags/tag618.xml"/><Relationship Id="rId40" Type="http://schemas.openxmlformats.org/officeDocument/2006/relationships/tags" Target="../tags/tag617.xml"/><Relationship Id="rId4" Type="http://schemas.openxmlformats.org/officeDocument/2006/relationships/tags" Target="../tags/tag583.xml"/><Relationship Id="rId39" Type="http://schemas.openxmlformats.org/officeDocument/2006/relationships/tags" Target="../tags/tag616.xml"/><Relationship Id="rId38" Type="http://schemas.openxmlformats.org/officeDocument/2006/relationships/tags" Target="../tags/tag615.xml"/><Relationship Id="rId37" Type="http://schemas.openxmlformats.org/officeDocument/2006/relationships/tags" Target="../tags/tag614.xml"/><Relationship Id="rId36" Type="http://schemas.openxmlformats.org/officeDocument/2006/relationships/tags" Target="../tags/tag613.xml"/><Relationship Id="rId35" Type="http://schemas.openxmlformats.org/officeDocument/2006/relationships/tags" Target="../tags/tag612.xml"/><Relationship Id="rId34" Type="http://schemas.openxmlformats.org/officeDocument/2006/relationships/image" Target="../media/image22.png"/><Relationship Id="rId33" Type="http://schemas.openxmlformats.org/officeDocument/2006/relationships/tags" Target="../tags/tag611.xml"/><Relationship Id="rId32" Type="http://schemas.openxmlformats.org/officeDocument/2006/relationships/tags" Target="../tags/tag610.xml"/><Relationship Id="rId31" Type="http://schemas.openxmlformats.org/officeDocument/2006/relationships/tags" Target="../tags/tag609.xml"/><Relationship Id="rId30" Type="http://schemas.openxmlformats.org/officeDocument/2006/relationships/tags" Target="../tags/tag608.xml"/><Relationship Id="rId3" Type="http://schemas.openxmlformats.org/officeDocument/2006/relationships/tags" Target="../tags/tag582.xml"/><Relationship Id="rId29" Type="http://schemas.openxmlformats.org/officeDocument/2006/relationships/tags" Target="../tags/tag607.xml"/><Relationship Id="rId28" Type="http://schemas.openxmlformats.org/officeDocument/2006/relationships/tags" Target="../tags/tag606.xml"/><Relationship Id="rId27" Type="http://schemas.openxmlformats.org/officeDocument/2006/relationships/tags" Target="../tags/tag605.xml"/><Relationship Id="rId26" Type="http://schemas.openxmlformats.org/officeDocument/2006/relationships/tags" Target="../tags/tag604.xml"/><Relationship Id="rId25" Type="http://schemas.openxmlformats.org/officeDocument/2006/relationships/tags" Target="../tags/tag603.xml"/><Relationship Id="rId24" Type="http://schemas.openxmlformats.org/officeDocument/2006/relationships/tags" Target="../tags/tag602.xml"/><Relationship Id="rId23" Type="http://schemas.openxmlformats.org/officeDocument/2006/relationships/tags" Target="../tags/tag601.xml"/><Relationship Id="rId22" Type="http://schemas.openxmlformats.org/officeDocument/2006/relationships/tags" Target="../tags/tag600.xml"/><Relationship Id="rId21" Type="http://schemas.openxmlformats.org/officeDocument/2006/relationships/tags" Target="../tags/tag599.xml"/><Relationship Id="rId20" Type="http://schemas.openxmlformats.org/officeDocument/2006/relationships/tags" Target="../tags/tag598.xml"/><Relationship Id="rId2" Type="http://schemas.openxmlformats.org/officeDocument/2006/relationships/image" Target="../media/image20.jpeg"/><Relationship Id="rId19" Type="http://schemas.openxmlformats.org/officeDocument/2006/relationships/tags" Target="../tags/tag597.xml"/><Relationship Id="rId18" Type="http://schemas.openxmlformats.org/officeDocument/2006/relationships/tags" Target="../tags/tag596.xml"/><Relationship Id="rId17" Type="http://schemas.openxmlformats.org/officeDocument/2006/relationships/tags" Target="../tags/tag595.xml"/><Relationship Id="rId16" Type="http://schemas.openxmlformats.org/officeDocument/2006/relationships/tags" Target="../tags/tag594.xml"/><Relationship Id="rId15" Type="http://schemas.openxmlformats.org/officeDocument/2006/relationships/tags" Target="../tags/tag593.xml"/><Relationship Id="rId14" Type="http://schemas.openxmlformats.org/officeDocument/2006/relationships/tags" Target="../tags/tag592.xml"/><Relationship Id="rId13" Type="http://schemas.openxmlformats.org/officeDocument/2006/relationships/tags" Target="../tags/tag591.xml"/><Relationship Id="rId12" Type="http://schemas.openxmlformats.org/officeDocument/2006/relationships/tags" Target="../tags/tag590.xml"/><Relationship Id="rId11" Type="http://schemas.openxmlformats.org/officeDocument/2006/relationships/tags" Target="../tags/tag589.xml"/><Relationship Id="rId10" Type="http://schemas.openxmlformats.org/officeDocument/2006/relationships/tags" Target="../tags/tag588.xml"/><Relationship Id="rId1" Type="http://schemas.openxmlformats.org/officeDocument/2006/relationships/tags" Target="../tags/tag581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661.xml"/><Relationship Id="rId8" Type="http://schemas.openxmlformats.org/officeDocument/2006/relationships/tags" Target="../tags/tag660.xml"/><Relationship Id="rId7" Type="http://schemas.openxmlformats.org/officeDocument/2006/relationships/tags" Target="../tags/tag659.xml"/><Relationship Id="rId6" Type="http://schemas.openxmlformats.org/officeDocument/2006/relationships/tags" Target="../tags/tag658.xml"/><Relationship Id="rId5" Type="http://schemas.openxmlformats.org/officeDocument/2006/relationships/tags" Target="../tags/tag657.xml"/><Relationship Id="rId4" Type="http://schemas.openxmlformats.org/officeDocument/2006/relationships/tags" Target="../tags/tag656.xml"/><Relationship Id="rId3" Type="http://schemas.openxmlformats.org/officeDocument/2006/relationships/tags" Target="../tags/tag655.xml"/><Relationship Id="rId27" Type="http://schemas.openxmlformats.org/officeDocument/2006/relationships/slideLayout" Target="../slideLayouts/slideLayout25.xml"/><Relationship Id="rId26" Type="http://schemas.openxmlformats.org/officeDocument/2006/relationships/tags" Target="../tags/tag677.xml"/><Relationship Id="rId25" Type="http://schemas.openxmlformats.org/officeDocument/2006/relationships/image" Target="../media/image20.jpeg"/><Relationship Id="rId24" Type="http://schemas.openxmlformats.org/officeDocument/2006/relationships/tags" Target="../tags/tag676.xml"/><Relationship Id="rId23" Type="http://schemas.openxmlformats.org/officeDocument/2006/relationships/tags" Target="../tags/tag675.xml"/><Relationship Id="rId22" Type="http://schemas.openxmlformats.org/officeDocument/2006/relationships/tags" Target="../tags/tag674.xml"/><Relationship Id="rId21" Type="http://schemas.openxmlformats.org/officeDocument/2006/relationships/tags" Target="../tags/tag673.xml"/><Relationship Id="rId20" Type="http://schemas.openxmlformats.org/officeDocument/2006/relationships/tags" Target="../tags/tag672.xml"/><Relationship Id="rId2" Type="http://schemas.openxmlformats.org/officeDocument/2006/relationships/image" Target="../media/image23.png"/><Relationship Id="rId19" Type="http://schemas.openxmlformats.org/officeDocument/2006/relationships/tags" Target="../tags/tag671.xml"/><Relationship Id="rId18" Type="http://schemas.openxmlformats.org/officeDocument/2006/relationships/tags" Target="../tags/tag670.xml"/><Relationship Id="rId17" Type="http://schemas.openxmlformats.org/officeDocument/2006/relationships/tags" Target="../tags/tag669.xml"/><Relationship Id="rId16" Type="http://schemas.openxmlformats.org/officeDocument/2006/relationships/tags" Target="../tags/tag668.xml"/><Relationship Id="rId15" Type="http://schemas.openxmlformats.org/officeDocument/2006/relationships/tags" Target="../tags/tag667.xml"/><Relationship Id="rId14" Type="http://schemas.openxmlformats.org/officeDocument/2006/relationships/tags" Target="../tags/tag666.xml"/><Relationship Id="rId13" Type="http://schemas.openxmlformats.org/officeDocument/2006/relationships/tags" Target="../tags/tag665.xml"/><Relationship Id="rId12" Type="http://schemas.openxmlformats.org/officeDocument/2006/relationships/tags" Target="../tags/tag664.xml"/><Relationship Id="rId11" Type="http://schemas.openxmlformats.org/officeDocument/2006/relationships/tags" Target="../tags/tag663.xml"/><Relationship Id="rId10" Type="http://schemas.openxmlformats.org/officeDocument/2006/relationships/tags" Target="../tags/tag662.xml"/><Relationship Id="rId1" Type="http://schemas.openxmlformats.org/officeDocument/2006/relationships/tags" Target="../tags/tag654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8" Type="http://schemas.openxmlformats.org/officeDocument/2006/relationships/tags" Target="../tags/tag684.xml"/><Relationship Id="rId7" Type="http://schemas.openxmlformats.org/officeDocument/2006/relationships/tags" Target="../tags/tag683.xml"/><Relationship Id="rId6" Type="http://schemas.openxmlformats.org/officeDocument/2006/relationships/tags" Target="../tags/tag682.xml"/><Relationship Id="rId5" Type="http://schemas.openxmlformats.org/officeDocument/2006/relationships/tags" Target="../tags/tag681.xml"/><Relationship Id="rId4" Type="http://schemas.openxmlformats.org/officeDocument/2006/relationships/tags" Target="../tags/tag680.xml"/><Relationship Id="rId3" Type="http://schemas.openxmlformats.org/officeDocument/2006/relationships/tags" Target="../tags/tag679.xml"/><Relationship Id="rId2" Type="http://schemas.openxmlformats.org/officeDocument/2006/relationships/image" Target="../media/image20.jpeg"/><Relationship Id="rId12" Type="http://schemas.openxmlformats.org/officeDocument/2006/relationships/slideLayout" Target="../slideLayouts/slideLayout6.xml"/><Relationship Id="rId11" Type="http://schemas.openxmlformats.org/officeDocument/2006/relationships/tags" Target="../tags/tag686.xml"/><Relationship Id="rId10" Type="http://schemas.openxmlformats.org/officeDocument/2006/relationships/tags" Target="../tags/tag685.xml"/><Relationship Id="rId1" Type="http://schemas.openxmlformats.org/officeDocument/2006/relationships/tags" Target="../tags/tag67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691.xml"/><Relationship Id="rId6" Type="http://schemas.openxmlformats.org/officeDocument/2006/relationships/image" Target="../media/image26.png"/><Relationship Id="rId5" Type="http://schemas.openxmlformats.org/officeDocument/2006/relationships/tags" Target="../tags/tag690.xml"/><Relationship Id="rId4" Type="http://schemas.openxmlformats.org/officeDocument/2006/relationships/tags" Target="../tags/tag689.xml"/><Relationship Id="rId3" Type="http://schemas.openxmlformats.org/officeDocument/2006/relationships/image" Target="../media/image25.jpeg"/><Relationship Id="rId2" Type="http://schemas.openxmlformats.org/officeDocument/2006/relationships/tags" Target="../tags/tag688.xml"/><Relationship Id="rId1" Type="http://schemas.openxmlformats.org/officeDocument/2006/relationships/tags" Target="../tags/tag687.xml"/></Relationships>
</file>

<file path=ppt/slides/_rels/slide15.xml.rels><?xml version="1.0" encoding="UTF-8" standalone="yes"?>
<Relationships xmlns="http://schemas.openxmlformats.org/package/2006/relationships"><Relationship Id="rId99" Type="http://schemas.openxmlformats.org/officeDocument/2006/relationships/tags" Target="../tags/tag790.xml"/><Relationship Id="rId98" Type="http://schemas.openxmlformats.org/officeDocument/2006/relationships/tags" Target="../tags/tag789.xml"/><Relationship Id="rId97" Type="http://schemas.openxmlformats.org/officeDocument/2006/relationships/tags" Target="../tags/tag788.xml"/><Relationship Id="rId96" Type="http://schemas.openxmlformats.org/officeDocument/2006/relationships/tags" Target="../tags/tag787.xml"/><Relationship Id="rId95" Type="http://schemas.openxmlformats.org/officeDocument/2006/relationships/tags" Target="../tags/tag786.xml"/><Relationship Id="rId94" Type="http://schemas.openxmlformats.org/officeDocument/2006/relationships/tags" Target="../tags/tag785.xml"/><Relationship Id="rId93" Type="http://schemas.openxmlformats.org/officeDocument/2006/relationships/tags" Target="../tags/tag784.xml"/><Relationship Id="rId92" Type="http://schemas.openxmlformats.org/officeDocument/2006/relationships/tags" Target="../tags/tag783.xml"/><Relationship Id="rId91" Type="http://schemas.openxmlformats.org/officeDocument/2006/relationships/tags" Target="../tags/tag782.xml"/><Relationship Id="rId90" Type="http://schemas.openxmlformats.org/officeDocument/2006/relationships/tags" Target="../tags/tag781.xml"/><Relationship Id="rId9" Type="http://schemas.openxmlformats.org/officeDocument/2006/relationships/tags" Target="../tags/tag700.xml"/><Relationship Id="rId89" Type="http://schemas.openxmlformats.org/officeDocument/2006/relationships/tags" Target="../tags/tag780.xml"/><Relationship Id="rId88" Type="http://schemas.openxmlformats.org/officeDocument/2006/relationships/tags" Target="../tags/tag779.xml"/><Relationship Id="rId87" Type="http://schemas.openxmlformats.org/officeDocument/2006/relationships/tags" Target="../tags/tag778.xml"/><Relationship Id="rId86" Type="http://schemas.openxmlformats.org/officeDocument/2006/relationships/tags" Target="../tags/tag777.xml"/><Relationship Id="rId85" Type="http://schemas.openxmlformats.org/officeDocument/2006/relationships/tags" Target="../tags/tag776.xml"/><Relationship Id="rId84" Type="http://schemas.openxmlformats.org/officeDocument/2006/relationships/tags" Target="../tags/tag775.xml"/><Relationship Id="rId83" Type="http://schemas.openxmlformats.org/officeDocument/2006/relationships/tags" Target="../tags/tag774.xml"/><Relationship Id="rId82" Type="http://schemas.openxmlformats.org/officeDocument/2006/relationships/tags" Target="../tags/tag773.xml"/><Relationship Id="rId81" Type="http://schemas.openxmlformats.org/officeDocument/2006/relationships/tags" Target="../tags/tag772.xml"/><Relationship Id="rId80" Type="http://schemas.openxmlformats.org/officeDocument/2006/relationships/tags" Target="../tags/tag771.xml"/><Relationship Id="rId8" Type="http://schemas.openxmlformats.org/officeDocument/2006/relationships/tags" Target="../tags/tag699.xml"/><Relationship Id="rId79" Type="http://schemas.openxmlformats.org/officeDocument/2006/relationships/tags" Target="../tags/tag770.xml"/><Relationship Id="rId78" Type="http://schemas.openxmlformats.org/officeDocument/2006/relationships/tags" Target="../tags/tag769.xml"/><Relationship Id="rId77" Type="http://schemas.openxmlformats.org/officeDocument/2006/relationships/tags" Target="../tags/tag768.xml"/><Relationship Id="rId76" Type="http://schemas.openxmlformats.org/officeDocument/2006/relationships/tags" Target="../tags/tag767.xml"/><Relationship Id="rId75" Type="http://schemas.openxmlformats.org/officeDocument/2006/relationships/tags" Target="../tags/tag766.xml"/><Relationship Id="rId74" Type="http://schemas.openxmlformats.org/officeDocument/2006/relationships/tags" Target="../tags/tag765.xml"/><Relationship Id="rId73" Type="http://schemas.openxmlformats.org/officeDocument/2006/relationships/tags" Target="../tags/tag764.xml"/><Relationship Id="rId72" Type="http://schemas.openxmlformats.org/officeDocument/2006/relationships/tags" Target="../tags/tag763.xml"/><Relationship Id="rId71" Type="http://schemas.openxmlformats.org/officeDocument/2006/relationships/tags" Target="../tags/tag762.xml"/><Relationship Id="rId70" Type="http://schemas.openxmlformats.org/officeDocument/2006/relationships/tags" Target="../tags/tag761.xml"/><Relationship Id="rId7" Type="http://schemas.openxmlformats.org/officeDocument/2006/relationships/tags" Target="../tags/tag698.xml"/><Relationship Id="rId69" Type="http://schemas.openxmlformats.org/officeDocument/2006/relationships/tags" Target="../tags/tag760.xml"/><Relationship Id="rId68" Type="http://schemas.openxmlformats.org/officeDocument/2006/relationships/tags" Target="../tags/tag759.xml"/><Relationship Id="rId67" Type="http://schemas.openxmlformats.org/officeDocument/2006/relationships/tags" Target="../tags/tag758.xml"/><Relationship Id="rId66" Type="http://schemas.openxmlformats.org/officeDocument/2006/relationships/tags" Target="../tags/tag757.xml"/><Relationship Id="rId65" Type="http://schemas.openxmlformats.org/officeDocument/2006/relationships/tags" Target="../tags/tag756.xml"/><Relationship Id="rId64" Type="http://schemas.openxmlformats.org/officeDocument/2006/relationships/tags" Target="../tags/tag755.xml"/><Relationship Id="rId63" Type="http://schemas.openxmlformats.org/officeDocument/2006/relationships/tags" Target="../tags/tag754.xml"/><Relationship Id="rId62" Type="http://schemas.openxmlformats.org/officeDocument/2006/relationships/tags" Target="../tags/tag753.xml"/><Relationship Id="rId61" Type="http://schemas.openxmlformats.org/officeDocument/2006/relationships/tags" Target="../tags/tag752.xml"/><Relationship Id="rId60" Type="http://schemas.openxmlformats.org/officeDocument/2006/relationships/tags" Target="../tags/tag751.xml"/><Relationship Id="rId6" Type="http://schemas.openxmlformats.org/officeDocument/2006/relationships/tags" Target="../tags/tag697.xml"/><Relationship Id="rId59" Type="http://schemas.openxmlformats.org/officeDocument/2006/relationships/tags" Target="../tags/tag750.xml"/><Relationship Id="rId58" Type="http://schemas.openxmlformats.org/officeDocument/2006/relationships/tags" Target="../tags/tag749.xml"/><Relationship Id="rId57" Type="http://schemas.openxmlformats.org/officeDocument/2006/relationships/tags" Target="../tags/tag748.xml"/><Relationship Id="rId56" Type="http://schemas.openxmlformats.org/officeDocument/2006/relationships/tags" Target="../tags/tag747.xml"/><Relationship Id="rId55" Type="http://schemas.openxmlformats.org/officeDocument/2006/relationships/tags" Target="../tags/tag746.xml"/><Relationship Id="rId54" Type="http://schemas.openxmlformats.org/officeDocument/2006/relationships/tags" Target="../tags/tag745.xml"/><Relationship Id="rId53" Type="http://schemas.openxmlformats.org/officeDocument/2006/relationships/tags" Target="../tags/tag744.xml"/><Relationship Id="rId52" Type="http://schemas.openxmlformats.org/officeDocument/2006/relationships/tags" Target="../tags/tag743.xml"/><Relationship Id="rId51" Type="http://schemas.openxmlformats.org/officeDocument/2006/relationships/tags" Target="../tags/tag742.xml"/><Relationship Id="rId50" Type="http://schemas.openxmlformats.org/officeDocument/2006/relationships/tags" Target="../tags/tag741.xml"/><Relationship Id="rId5" Type="http://schemas.openxmlformats.org/officeDocument/2006/relationships/tags" Target="../tags/tag696.xml"/><Relationship Id="rId49" Type="http://schemas.openxmlformats.org/officeDocument/2006/relationships/tags" Target="../tags/tag740.xml"/><Relationship Id="rId48" Type="http://schemas.openxmlformats.org/officeDocument/2006/relationships/tags" Target="../tags/tag739.xml"/><Relationship Id="rId47" Type="http://schemas.openxmlformats.org/officeDocument/2006/relationships/tags" Target="../tags/tag738.xml"/><Relationship Id="rId46" Type="http://schemas.openxmlformats.org/officeDocument/2006/relationships/tags" Target="../tags/tag737.xml"/><Relationship Id="rId45" Type="http://schemas.openxmlformats.org/officeDocument/2006/relationships/tags" Target="../tags/tag736.xml"/><Relationship Id="rId44" Type="http://schemas.openxmlformats.org/officeDocument/2006/relationships/tags" Target="../tags/tag735.xml"/><Relationship Id="rId43" Type="http://schemas.openxmlformats.org/officeDocument/2006/relationships/tags" Target="../tags/tag734.xml"/><Relationship Id="rId42" Type="http://schemas.openxmlformats.org/officeDocument/2006/relationships/tags" Target="../tags/tag733.xml"/><Relationship Id="rId41" Type="http://schemas.openxmlformats.org/officeDocument/2006/relationships/tags" Target="../tags/tag732.xml"/><Relationship Id="rId40" Type="http://schemas.openxmlformats.org/officeDocument/2006/relationships/tags" Target="../tags/tag731.xml"/><Relationship Id="rId4" Type="http://schemas.openxmlformats.org/officeDocument/2006/relationships/tags" Target="../tags/tag695.xml"/><Relationship Id="rId39" Type="http://schemas.openxmlformats.org/officeDocument/2006/relationships/tags" Target="../tags/tag730.xml"/><Relationship Id="rId38" Type="http://schemas.openxmlformats.org/officeDocument/2006/relationships/tags" Target="../tags/tag729.xml"/><Relationship Id="rId37" Type="http://schemas.openxmlformats.org/officeDocument/2006/relationships/tags" Target="../tags/tag728.xml"/><Relationship Id="rId36" Type="http://schemas.openxmlformats.org/officeDocument/2006/relationships/tags" Target="../tags/tag727.xml"/><Relationship Id="rId35" Type="http://schemas.openxmlformats.org/officeDocument/2006/relationships/tags" Target="../tags/tag726.xml"/><Relationship Id="rId34" Type="http://schemas.openxmlformats.org/officeDocument/2006/relationships/tags" Target="../tags/tag725.xml"/><Relationship Id="rId33" Type="http://schemas.openxmlformats.org/officeDocument/2006/relationships/tags" Target="../tags/tag724.xml"/><Relationship Id="rId32" Type="http://schemas.openxmlformats.org/officeDocument/2006/relationships/tags" Target="../tags/tag723.xml"/><Relationship Id="rId31" Type="http://schemas.openxmlformats.org/officeDocument/2006/relationships/tags" Target="../tags/tag722.xml"/><Relationship Id="rId305" Type="http://schemas.openxmlformats.org/officeDocument/2006/relationships/slideLayout" Target="../slideLayouts/slideLayout1.xml"/><Relationship Id="rId304" Type="http://schemas.openxmlformats.org/officeDocument/2006/relationships/tags" Target="../tags/tag994.xml"/><Relationship Id="rId303" Type="http://schemas.openxmlformats.org/officeDocument/2006/relationships/tags" Target="../tags/tag993.xml"/><Relationship Id="rId302" Type="http://schemas.openxmlformats.org/officeDocument/2006/relationships/tags" Target="../tags/tag992.xml"/><Relationship Id="rId301" Type="http://schemas.openxmlformats.org/officeDocument/2006/relationships/tags" Target="../tags/tag991.xml"/><Relationship Id="rId300" Type="http://schemas.openxmlformats.org/officeDocument/2006/relationships/tags" Target="../tags/tag990.xml"/><Relationship Id="rId30" Type="http://schemas.openxmlformats.org/officeDocument/2006/relationships/tags" Target="../tags/tag721.xml"/><Relationship Id="rId3" Type="http://schemas.openxmlformats.org/officeDocument/2006/relationships/tags" Target="../tags/tag694.xml"/><Relationship Id="rId299" Type="http://schemas.openxmlformats.org/officeDocument/2006/relationships/tags" Target="../tags/tag989.xml"/><Relationship Id="rId298" Type="http://schemas.openxmlformats.org/officeDocument/2006/relationships/tags" Target="../tags/tag988.xml"/><Relationship Id="rId297" Type="http://schemas.openxmlformats.org/officeDocument/2006/relationships/tags" Target="../tags/tag987.xml"/><Relationship Id="rId296" Type="http://schemas.openxmlformats.org/officeDocument/2006/relationships/tags" Target="../tags/tag986.xml"/><Relationship Id="rId295" Type="http://schemas.openxmlformats.org/officeDocument/2006/relationships/tags" Target="../tags/tag985.xml"/><Relationship Id="rId294" Type="http://schemas.openxmlformats.org/officeDocument/2006/relationships/tags" Target="../tags/tag984.xml"/><Relationship Id="rId293" Type="http://schemas.openxmlformats.org/officeDocument/2006/relationships/tags" Target="../tags/tag983.xml"/><Relationship Id="rId292" Type="http://schemas.openxmlformats.org/officeDocument/2006/relationships/tags" Target="../tags/tag982.xml"/><Relationship Id="rId291" Type="http://schemas.openxmlformats.org/officeDocument/2006/relationships/tags" Target="../tags/tag981.xml"/><Relationship Id="rId290" Type="http://schemas.openxmlformats.org/officeDocument/2006/relationships/tags" Target="../tags/tag980.xml"/><Relationship Id="rId29" Type="http://schemas.openxmlformats.org/officeDocument/2006/relationships/tags" Target="../tags/tag720.xml"/><Relationship Id="rId289" Type="http://schemas.openxmlformats.org/officeDocument/2006/relationships/tags" Target="../tags/tag979.xml"/><Relationship Id="rId288" Type="http://schemas.openxmlformats.org/officeDocument/2006/relationships/tags" Target="../tags/tag978.xml"/><Relationship Id="rId287" Type="http://schemas.openxmlformats.org/officeDocument/2006/relationships/tags" Target="../tags/tag977.xml"/><Relationship Id="rId286" Type="http://schemas.openxmlformats.org/officeDocument/2006/relationships/tags" Target="../tags/tag976.xml"/><Relationship Id="rId285" Type="http://schemas.openxmlformats.org/officeDocument/2006/relationships/tags" Target="../tags/tag975.xml"/><Relationship Id="rId284" Type="http://schemas.openxmlformats.org/officeDocument/2006/relationships/tags" Target="../tags/tag974.xml"/><Relationship Id="rId283" Type="http://schemas.openxmlformats.org/officeDocument/2006/relationships/tags" Target="../tags/tag973.xml"/><Relationship Id="rId282" Type="http://schemas.openxmlformats.org/officeDocument/2006/relationships/tags" Target="../tags/tag972.xml"/><Relationship Id="rId281" Type="http://schemas.openxmlformats.org/officeDocument/2006/relationships/tags" Target="../tags/tag971.xml"/><Relationship Id="rId280" Type="http://schemas.openxmlformats.org/officeDocument/2006/relationships/tags" Target="../tags/tag970.xml"/><Relationship Id="rId28" Type="http://schemas.openxmlformats.org/officeDocument/2006/relationships/tags" Target="../tags/tag719.xml"/><Relationship Id="rId279" Type="http://schemas.openxmlformats.org/officeDocument/2006/relationships/tags" Target="../tags/tag969.xml"/><Relationship Id="rId278" Type="http://schemas.openxmlformats.org/officeDocument/2006/relationships/tags" Target="../tags/tag968.xml"/><Relationship Id="rId277" Type="http://schemas.openxmlformats.org/officeDocument/2006/relationships/tags" Target="../tags/tag967.xml"/><Relationship Id="rId276" Type="http://schemas.openxmlformats.org/officeDocument/2006/relationships/tags" Target="../tags/tag966.xml"/><Relationship Id="rId275" Type="http://schemas.openxmlformats.org/officeDocument/2006/relationships/tags" Target="../tags/tag965.xml"/><Relationship Id="rId274" Type="http://schemas.openxmlformats.org/officeDocument/2006/relationships/tags" Target="../tags/tag964.xml"/><Relationship Id="rId273" Type="http://schemas.openxmlformats.org/officeDocument/2006/relationships/tags" Target="../tags/tag963.xml"/><Relationship Id="rId272" Type="http://schemas.openxmlformats.org/officeDocument/2006/relationships/tags" Target="../tags/tag962.xml"/><Relationship Id="rId271" Type="http://schemas.openxmlformats.org/officeDocument/2006/relationships/tags" Target="../tags/tag961.xml"/><Relationship Id="rId270" Type="http://schemas.openxmlformats.org/officeDocument/2006/relationships/tags" Target="../tags/tag960.xml"/><Relationship Id="rId27" Type="http://schemas.openxmlformats.org/officeDocument/2006/relationships/tags" Target="../tags/tag718.xml"/><Relationship Id="rId269" Type="http://schemas.openxmlformats.org/officeDocument/2006/relationships/tags" Target="../tags/tag959.xml"/><Relationship Id="rId268" Type="http://schemas.openxmlformats.org/officeDocument/2006/relationships/image" Target="../media/image27.jpeg"/><Relationship Id="rId267" Type="http://schemas.openxmlformats.org/officeDocument/2006/relationships/tags" Target="../tags/tag958.xml"/><Relationship Id="rId266" Type="http://schemas.openxmlformats.org/officeDocument/2006/relationships/tags" Target="../tags/tag957.xml"/><Relationship Id="rId265" Type="http://schemas.openxmlformats.org/officeDocument/2006/relationships/tags" Target="../tags/tag956.xml"/><Relationship Id="rId264" Type="http://schemas.openxmlformats.org/officeDocument/2006/relationships/tags" Target="../tags/tag955.xml"/><Relationship Id="rId263" Type="http://schemas.openxmlformats.org/officeDocument/2006/relationships/tags" Target="../tags/tag954.xml"/><Relationship Id="rId262" Type="http://schemas.openxmlformats.org/officeDocument/2006/relationships/tags" Target="../tags/tag953.xml"/><Relationship Id="rId261" Type="http://schemas.openxmlformats.org/officeDocument/2006/relationships/tags" Target="../tags/tag952.xml"/><Relationship Id="rId260" Type="http://schemas.openxmlformats.org/officeDocument/2006/relationships/tags" Target="../tags/tag951.xml"/><Relationship Id="rId26" Type="http://schemas.openxmlformats.org/officeDocument/2006/relationships/tags" Target="../tags/tag717.xml"/><Relationship Id="rId259" Type="http://schemas.openxmlformats.org/officeDocument/2006/relationships/tags" Target="../tags/tag950.xml"/><Relationship Id="rId258" Type="http://schemas.openxmlformats.org/officeDocument/2006/relationships/tags" Target="../tags/tag949.xml"/><Relationship Id="rId257" Type="http://schemas.openxmlformats.org/officeDocument/2006/relationships/tags" Target="../tags/tag948.xml"/><Relationship Id="rId256" Type="http://schemas.openxmlformats.org/officeDocument/2006/relationships/tags" Target="../tags/tag947.xml"/><Relationship Id="rId255" Type="http://schemas.openxmlformats.org/officeDocument/2006/relationships/tags" Target="../tags/tag946.xml"/><Relationship Id="rId254" Type="http://schemas.openxmlformats.org/officeDocument/2006/relationships/tags" Target="../tags/tag945.xml"/><Relationship Id="rId253" Type="http://schemas.openxmlformats.org/officeDocument/2006/relationships/tags" Target="../tags/tag944.xml"/><Relationship Id="rId252" Type="http://schemas.openxmlformats.org/officeDocument/2006/relationships/tags" Target="../tags/tag943.xml"/><Relationship Id="rId251" Type="http://schemas.openxmlformats.org/officeDocument/2006/relationships/tags" Target="../tags/tag942.xml"/><Relationship Id="rId250" Type="http://schemas.openxmlformats.org/officeDocument/2006/relationships/tags" Target="../tags/tag941.xml"/><Relationship Id="rId25" Type="http://schemas.openxmlformats.org/officeDocument/2006/relationships/tags" Target="../tags/tag716.xml"/><Relationship Id="rId249" Type="http://schemas.openxmlformats.org/officeDocument/2006/relationships/tags" Target="../tags/tag940.xml"/><Relationship Id="rId248" Type="http://schemas.openxmlformats.org/officeDocument/2006/relationships/tags" Target="../tags/tag939.xml"/><Relationship Id="rId247" Type="http://schemas.openxmlformats.org/officeDocument/2006/relationships/tags" Target="../tags/tag938.xml"/><Relationship Id="rId246" Type="http://schemas.openxmlformats.org/officeDocument/2006/relationships/tags" Target="../tags/tag937.xml"/><Relationship Id="rId245" Type="http://schemas.openxmlformats.org/officeDocument/2006/relationships/tags" Target="../tags/tag936.xml"/><Relationship Id="rId244" Type="http://schemas.openxmlformats.org/officeDocument/2006/relationships/tags" Target="../tags/tag935.xml"/><Relationship Id="rId243" Type="http://schemas.openxmlformats.org/officeDocument/2006/relationships/tags" Target="../tags/tag934.xml"/><Relationship Id="rId242" Type="http://schemas.openxmlformats.org/officeDocument/2006/relationships/tags" Target="../tags/tag933.xml"/><Relationship Id="rId241" Type="http://schemas.openxmlformats.org/officeDocument/2006/relationships/tags" Target="../tags/tag932.xml"/><Relationship Id="rId240" Type="http://schemas.openxmlformats.org/officeDocument/2006/relationships/tags" Target="../tags/tag931.xml"/><Relationship Id="rId24" Type="http://schemas.openxmlformats.org/officeDocument/2006/relationships/tags" Target="../tags/tag715.xml"/><Relationship Id="rId239" Type="http://schemas.openxmlformats.org/officeDocument/2006/relationships/tags" Target="../tags/tag930.xml"/><Relationship Id="rId238" Type="http://schemas.openxmlformats.org/officeDocument/2006/relationships/tags" Target="../tags/tag929.xml"/><Relationship Id="rId237" Type="http://schemas.openxmlformats.org/officeDocument/2006/relationships/tags" Target="../tags/tag928.xml"/><Relationship Id="rId236" Type="http://schemas.openxmlformats.org/officeDocument/2006/relationships/tags" Target="../tags/tag927.xml"/><Relationship Id="rId235" Type="http://schemas.openxmlformats.org/officeDocument/2006/relationships/tags" Target="../tags/tag926.xml"/><Relationship Id="rId234" Type="http://schemas.openxmlformats.org/officeDocument/2006/relationships/tags" Target="../tags/tag925.xml"/><Relationship Id="rId233" Type="http://schemas.openxmlformats.org/officeDocument/2006/relationships/tags" Target="../tags/tag924.xml"/><Relationship Id="rId232" Type="http://schemas.openxmlformats.org/officeDocument/2006/relationships/tags" Target="../tags/tag923.xml"/><Relationship Id="rId231" Type="http://schemas.openxmlformats.org/officeDocument/2006/relationships/tags" Target="../tags/tag922.xml"/><Relationship Id="rId230" Type="http://schemas.openxmlformats.org/officeDocument/2006/relationships/tags" Target="../tags/tag921.xml"/><Relationship Id="rId23" Type="http://schemas.openxmlformats.org/officeDocument/2006/relationships/tags" Target="../tags/tag714.xml"/><Relationship Id="rId229" Type="http://schemas.openxmlformats.org/officeDocument/2006/relationships/tags" Target="../tags/tag920.xml"/><Relationship Id="rId228" Type="http://schemas.openxmlformats.org/officeDocument/2006/relationships/tags" Target="../tags/tag919.xml"/><Relationship Id="rId227" Type="http://schemas.openxmlformats.org/officeDocument/2006/relationships/tags" Target="../tags/tag918.xml"/><Relationship Id="rId226" Type="http://schemas.openxmlformats.org/officeDocument/2006/relationships/tags" Target="../tags/tag917.xml"/><Relationship Id="rId225" Type="http://schemas.openxmlformats.org/officeDocument/2006/relationships/tags" Target="../tags/tag916.xml"/><Relationship Id="rId224" Type="http://schemas.openxmlformats.org/officeDocument/2006/relationships/tags" Target="../tags/tag915.xml"/><Relationship Id="rId223" Type="http://schemas.openxmlformats.org/officeDocument/2006/relationships/tags" Target="../tags/tag914.xml"/><Relationship Id="rId222" Type="http://schemas.openxmlformats.org/officeDocument/2006/relationships/tags" Target="../tags/tag913.xml"/><Relationship Id="rId221" Type="http://schemas.openxmlformats.org/officeDocument/2006/relationships/tags" Target="../tags/tag912.xml"/><Relationship Id="rId220" Type="http://schemas.openxmlformats.org/officeDocument/2006/relationships/tags" Target="../tags/tag911.xml"/><Relationship Id="rId22" Type="http://schemas.openxmlformats.org/officeDocument/2006/relationships/tags" Target="../tags/tag713.xml"/><Relationship Id="rId219" Type="http://schemas.openxmlformats.org/officeDocument/2006/relationships/tags" Target="../tags/tag910.xml"/><Relationship Id="rId218" Type="http://schemas.openxmlformats.org/officeDocument/2006/relationships/tags" Target="../tags/tag909.xml"/><Relationship Id="rId217" Type="http://schemas.openxmlformats.org/officeDocument/2006/relationships/tags" Target="../tags/tag908.xml"/><Relationship Id="rId216" Type="http://schemas.openxmlformats.org/officeDocument/2006/relationships/tags" Target="../tags/tag907.xml"/><Relationship Id="rId215" Type="http://schemas.openxmlformats.org/officeDocument/2006/relationships/tags" Target="../tags/tag906.xml"/><Relationship Id="rId214" Type="http://schemas.openxmlformats.org/officeDocument/2006/relationships/tags" Target="../tags/tag905.xml"/><Relationship Id="rId213" Type="http://schemas.openxmlformats.org/officeDocument/2006/relationships/tags" Target="../tags/tag904.xml"/><Relationship Id="rId212" Type="http://schemas.openxmlformats.org/officeDocument/2006/relationships/tags" Target="../tags/tag903.xml"/><Relationship Id="rId211" Type="http://schemas.openxmlformats.org/officeDocument/2006/relationships/tags" Target="../tags/tag902.xml"/><Relationship Id="rId210" Type="http://schemas.openxmlformats.org/officeDocument/2006/relationships/tags" Target="../tags/tag901.xml"/><Relationship Id="rId21" Type="http://schemas.openxmlformats.org/officeDocument/2006/relationships/tags" Target="../tags/tag712.xml"/><Relationship Id="rId209" Type="http://schemas.openxmlformats.org/officeDocument/2006/relationships/tags" Target="../tags/tag900.xml"/><Relationship Id="rId208" Type="http://schemas.openxmlformats.org/officeDocument/2006/relationships/tags" Target="../tags/tag899.xml"/><Relationship Id="rId207" Type="http://schemas.openxmlformats.org/officeDocument/2006/relationships/tags" Target="../tags/tag898.xml"/><Relationship Id="rId206" Type="http://schemas.openxmlformats.org/officeDocument/2006/relationships/tags" Target="../tags/tag897.xml"/><Relationship Id="rId205" Type="http://schemas.openxmlformats.org/officeDocument/2006/relationships/tags" Target="../tags/tag896.xml"/><Relationship Id="rId204" Type="http://schemas.openxmlformats.org/officeDocument/2006/relationships/tags" Target="../tags/tag895.xml"/><Relationship Id="rId203" Type="http://schemas.openxmlformats.org/officeDocument/2006/relationships/tags" Target="../tags/tag894.xml"/><Relationship Id="rId202" Type="http://schemas.openxmlformats.org/officeDocument/2006/relationships/tags" Target="../tags/tag893.xml"/><Relationship Id="rId201" Type="http://schemas.openxmlformats.org/officeDocument/2006/relationships/tags" Target="../tags/tag892.xml"/><Relationship Id="rId200" Type="http://schemas.openxmlformats.org/officeDocument/2006/relationships/tags" Target="../tags/tag891.xml"/><Relationship Id="rId20" Type="http://schemas.openxmlformats.org/officeDocument/2006/relationships/tags" Target="../tags/tag711.xml"/><Relationship Id="rId2" Type="http://schemas.openxmlformats.org/officeDocument/2006/relationships/tags" Target="../tags/tag693.xml"/><Relationship Id="rId199" Type="http://schemas.openxmlformats.org/officeDocument/2006/relationships/tags" Target="../tags/tag890.xml"/><Relationship Id="rId198" Type="http://schemas.openxmlformats.org/officeDocument/2006/relationships/tags" Target="../tags/tag889.xml"/><Relationship Id="rId197" Type="http://schemas.openxmlformats.org/officeDocument/2006/relationships/tags" Target="../tags/tag888.xml"/><Relationship Id="rId196" Type="http://schemas.openxmlformats.org/officeDocument/2006/relationships/tags" Target="../tags/tag887.xml"/><Relationship Id="rId195" Type="http://schemas.openxmlformats.org/officeDocument/2006/relationships/tags" Target="../tags/tag886.xml"/><Relationship Id="rId194" Type="http://schemas.openxmlformats.org/officeDocument/2006/relationships/tags" Target="../tags/tag885.xml"/><Relationship Id="rId193" Type="http://schemas.openxmlformats.org/officeDocument/2006/relationships/tags" Target="../tags/tag884.xml"/><Relationship Id="rId192" Type="http://schemas.openxmlformats.org/officeDocument/2006/relationships/tags" Target="../tags/tag883.xml"/><Relationship Id="rId191" Type="http://schemas.openxmlformats.org/officeDocument/2006/relationships/tags" Target="../tags/tag882.xml"/><Relationship Id="rId190" Type="http://schemas.openxmlformats.org/officeDocument/2006/relationships/tags" Target="../tags/tag881.xml"/><Relationship Id="rId19" Type="http://schemas.openxmlformats.org/officeDocument/2006/relationships/tags" Target="../tags/tag710.xml"/><Relationship Id="rId189" Type="http://schemas.openxmlformats.org/officeDocument/2006/relationships/tags" Target="../tags/tag880.xml"/><Relationship Id="rId188" Type="http://schemas.openxmlformats.org/officeDocument/2006/relationships/tags" Target="../tags/tag879.xml"/><Relationship Id="rId187" Type="http://schemas.openxmlformats.org/officeDocument/2006/relationships/tags" Target="../tags/tag878.xml"/><Relationship Id="rId186" Type="http://schemas.openxmlformats.org/officeDocument/2006/relationships/tags" Target="../tags/tag877.xml"/><Relationship Id="rId185" Type="http://schemas.openxmlformats.org/officeDocument/2006/relationships/tags" Target="../tags/tag876.xml"/><Relationship Id="rId184" Type="http://schemas.openxmlformats.org/officeDocument/2006/relationships/tags" Target="../tags/tag875.xml"/><Relationship Id="rId183" Type="http://schemas.openxmlformats.org/officeDocument/2006/relationships/tags" Target="../tags/tag874.xml"/><Relationship Id="rId182" Type="http://schemas.openxmlformats.org/officeDocument/2006/relationships/tags" Target="../tags/tag873.xml"/><Relationship Id="rId181" Type="http://schemas.openxmlformats.org/officeDocument/2006/relationships/tags" Target="../tags/tag872.xml"/><Relationship Id="rId180" Type="http://schemas.openxmlformats.org/officeDocument/2006/relationships/tags" Target="../tags/tag871.xml"/><Relationship Id="rId18" Type="http://schemas.openxmlformats.org/officeDocument/2006/relationships/tags" Target="../tags/tag709.xml"/><Relationship Id="rId179" Type="http://schemas.openxmlformats.org/officeDocument/2006/relationships/tags" Target="../tags/tag870.xml"/><Relationship Id="rId178" Type="http://schemas.openxmlformats.org/officeDocument/2006/relationships/tags" Target="../tags/tag869.xml"/><Relationship Id="rId177" Type="http://schemas.openxmlformats.org/officeDocument/2006/relationships/tags" Target="../tags/tag868.xml"/><Relationship Id="rId176" Type="http://schemas.openxmlformats.org/officeDocument/2006/relationships/tags" Target="../tags/tag867.xml"/><Relationship Id="rId175" Type="http://schemas.openxmlformats.org/officeDocument/2006/relationships/tags" Target="../tags/tag866.xml"/><Relationship Id="rId174" Type="http://schemas.openxmlformats.org/officeDocument/2006/relationships/tags" Target="../tags/tag865.xml"/><Relationship Id="rId173" Type="http://schemas.openxmlformats.org/officeDocument/2006/relationships/tags" Target="../tags/tag864.xml"/><Relationship Id="rId172" Type="http://schemas.openxmlformats.org/officeDocument/2006/relationships/tags" Target="../tags/tag863.xml"/><Relationship Id="rId171" Type="http://schemas.openxmlformats.org/officeDocument/2006/relationships/tags" Target="../tags/tag862.xml"/><Relationship Id="rId170" Type="http://schemas.openxmlformats.org/officeDocument/2006/relationships/tags" Target="../tags/tag861.xml"/><Relationship Id="rId17" Type="http://schemas.openxmlformats.org/officeDocument/2006/relationships/tags" Target="../tags/tag708.xml"/><Relationship Id="rId169" Type="http://schemas.openxmlformats.org/officeDocument/2006/relationships/tags" Target="../tags/tag860.xml"/><Relationship Id="rId168" Type="http://schemas.openxmlformats.org/officeDocument/2006/relationships/tags" Target="../tags/tag859.xml"/><Relationship Id="rId167" Type="http://schemas.openxmlformats.org/officeDocument/2006/relationships/tags" Target="../tags/tag858.xml"/><Relationship Id="rId166" Type="http://schemas.openxmlformats.org/officeDocument/2006/relationships/tags" Target="../tags/tag857.xml"/><Relationship Id="rId165" Type="http://schemas.openxmlformats.org/officeDocument/2006/relationships/tags" Target="../tags/tag856.xml"/><Relationship Id="rId164" Type="http://schemas.openxmlformats.org/officeDocument/2006/relationships/tags" Target="../tags/tag855.xml"/><Relationship Id="rId163" Type="http://schemas.openxmlformats.org/officeDocument/2006/relationships/tags" Target="../tags/tag854.xml"/><Relationship Id="rId162" Type="http://schemas.openxmlformats.org/officeDocument/2006/relationships/tags" Target="../tags/tag853.xml"/><Relationship Id="rId161" Type="http://schemas.openxmlformats.org/officeDocument/2006/relationships/tags" Target="../tags/tag852.xml"/><Relationship Id="rId160" Type="http://schemas.openxmlformats.org/officeDocument/2006/relationships/tags" Target="../tags/tag851.xml"/><Relationship Id="rId16" Type="http://schemas.openxmlformats.org/officeDocument/2006/relationships/tags" Target="../tags/tag707.xml"/><Relationship Id="rId159" Type="http://schemas.openxmlformats.org/officeDocument/2006/relationships/tags" Target="../tags/tag850.xml"/><Relationship Id="rId158" Type="http://schemas.openxmlformats.org/officeDocument/2006/relationships/tags" Target="../tags/tag849.xml"/><Relationship Id="rId157" Type="http://schemas.openxmlformats.org/officeDocument/2006/relationships/tags" Target="../tags/tag848.xml"/><Relationship Id="rId156" Type="http://schemas.openxmlformats.org/officeDocument/2006/relationships/tags" Target="../tags/tag847.xml"/><Relationship Id="rId155" Type="http://schemas.openxmlformats.org/officeDocument/2006/relationships/tags" Target="../tags/tag846.xml"/><Relationship Id="rId154" Type="http://schemas.openxmlformats.org/officeDocument/2006/relationships/tags" Target="../tags/tag845.xml"/><Relationship Id="rId153" Type="http://schemas.openxmlformats.org/officeDocument/2006/relationships/tags" Target="../tags/tag844.xml"/><Relationship Id="rId152" Type="http://schemas.openxmlformats.org/officeDocument/2006/relationships/tags" Target="../tags/tag843.xml"/><Relationship Id="rId151" Type="http://schemas.openxmlformats.org/officeDocument/2006/relationships/tags" Target="../tags/tag842.xml"/><Relationship Id="rId150" Type="http://schemas.openxmlformats.org/officeDocument/2006/relationships/tags" Target="../tags/tag841.xml"/><Relationship Id="rId15" Type="http://schemas.openxmlformats.org/officeDocument/2006/relationships/tags" Target="../tags/tag706.xml"/><Relationship Id="rId149" Type="http://schemas.openxmlformats.org/officeDocument/2006/relationships/tags" Target="../tags/tag840.xml"/><Relationship Id="rId148" Type="http://schemas.openxmlformats.org/officeDocument/2006/relationships/tags" Target="../tags/tag839.xml"/><Relationship Id="rId147" Type="http://schemas.openxmlformats.org/officeDocument/2006/relationships/tags" Target="../tags/tag838.xml"/><Relationship Id="rId146" Type="http://schemas.openxmlformats.org/officeDocument/2006/relationships/tags" Target="../tags/tag837.xml"/><Relationship Id="rId145" Type="http://schemas.openxmlformats.org/officeDocument/2006/relationships/tags" Target="../tags/tag836.xml"/><Relationship Id="rId144" Type="http://schemas.openxmlformats.org/officeDocument/2006/relationships/tags" Target="../tags/tag835.xml"/><Relationship Id="rId143" Type="http://schemas.openxmlformats.org/officeDocument/2006/relationships/tags" Target="../tags/tag834.xml"/><Relationship Id="rId142" Type="http://schemas.openxmlformats.org/officeDocument/2006/relationships/tags" Target="../tags/tag833.xml"/><Relationship Id="rId141" Type="http://schemas.openxmlformats.org/officeDocument/2006/relationships/tags" Target="../tags/tag832.xml"/><Relationship Id="rId140" Type="http://schemas.openxmlformats.org/officeDocument/2006/relationships/tags" Target="../tags/tag831.xml"/><Relationship Id="rId14" Type="http://schemas.openxmlformats.org/officeDocument/2006/relationships/tags" Target="../tags/tag705.xml"/><Relationship Id="rId139" Type="http://schemas.openxmlformats.org/officeDocument/2006/relationships/tags" Target="../tags/tag830.xml"/><Relationship Id="rId138" Type="http://schemas.openxmlformats.org/officeDocument/2006/relationships/tags" Target="../tags/tag829.xml"/><Relationship Id="rId137" Type="http://schemas.openxmlformats.org/officeDocument/2006/relationships/tags" Target="../tags/tag828.xml"/><Relationship Id="rId136" Type="http://schemas.openxmlformats.org/officeDocument/2006/relationships/tags" Target="../tags/tag827.xml"/><Relationship Id="rId135" Type="http://schemas.openxmlformats.org/officeDocument/2006/relationships/tags" Target="../tags/tag826.xml"/><Relationship Id="rId134" Type="http://schemas.openxmlformats.org/officeDocument/2006/relationships/tags" Target="../tags/tag825.xml"/><Relationship Id="rId133" Type="http://schemas.openxmlformats.org/officeDocument/2006/relationships/tags" Target="../tags/tag824.xml"/><Relationship Id="rId132" Type="http://schemas.openxmlformats.org/officeDocument/2006/relationships/tags" Target="../tags/tag823.xml"/><Relationship Id="rId131" Type="http://schemas.openxmlformats.org/officeDocument/2006/relationships/tags" Target="../tags/tag822.xml"/><Relationship Id="rId130" Type="http://schemas.openxmlformats.org/officeDocument/2006/relationships/tags" Target="../tags/tag821.xml"/><Relationship Id="rId13" Type="http://schemas.openxmlformats.org/officeDocument/2006/relationships/tags" Target="../tags/tag704.xml"/><Relationship Id="rId129" Type="http://schemas.openxmlformats.org/officeDocument/2006/relationships/tags" Target="../tags/tag820.xml"/><Relationship Id="rId128" Type="http://schemas.openxmlformats.org/officeDocument/2006/relationships/tags" Target="../tags/tag819.xml"/><Relationship Id="rId127" Type="http://schemas.openxmlformats.org/officeDocument/2006/relationships/tags" Target="../tags/tag818.xml"/><Relationship Id="rId126" Type="http://schemas.openxmlformats.org/officeDocument/2006/relationships/tags" Target="../tags/tag817.xml"/><Relationship Id="rId125" Type="http://schemas.openxmlformats.org/officeDocument/2006/relationships/tags" Target="../tags/tag816.xml"/><Relationship Id="rId124" Type="http://schemas.openxmlformats.org/officeDocument/2006/relationships/tags" Target="../tags/tag815.xml"/><Relationship Id="rId123" Type="http://schemas.openxmlformats.org/officeDocument/2006/relationships/tags" Target="../tags/tag814.xml"/><Relationship Id="rId122" Type="http://schemas.openxmlformats.org/officeDocument/2006/relationships/tags" Target="../tags/tag813.xml"/><Relationship Id="rId121" Type="http://schemas.openxmlformats.org/officeDocument/2006/relationships/tags" Target="../tags/tag812.xml"/><Relationship Id="rId120" Type="http://schemas.openxmlformats.org/officeDocument/2006/relationships/tags" Target="../tags/tag811.xml"/><Relationship Id="rId12" Type="http://schemas.openxmlformats.org/officeDocument/2006/relationships/tags" Target="../tags/tag703.xml"/><Relationship Id="rId119" Type="http://schemas.openxmlformats.org/officeDocument/2006/relationships/tags" Target="../tags/tag810.xml"/><Relationship Id="rId118" Type="http://schemas.openxmlformats.org/officeDocument/2006/relationships/tags" Target="../tags/tag809.xml"/><Relationship Id="rId117" Type="http://schemas.openxmlformats.org/officeDocument/2006/relationships/tags" Target="../tags/tag808.xml"/><Relationship Id="rId116" Type="http://schemas.openxmlformats.org/officeDocument/2006/relationships/tags" Target="../tags/tag807.xml"/><Relationship Id="rId115" Type="http://schemas.openxmlformats.org/officeDocument/2006/relationships/tags" Target="../tags/tag806.xml"/><Relationship Id="rId114" Type="http://schemas.openxmlformats.org/officeDocument/2006/relationships/tags" Target="../tags/tag805.xml"/><Relationship Id="rId113" Type="http://schemas.openxmlformats.org/officeDocument/2006/relationships/tags" Target="../tags/tag804.xml"/><Relationship Id="rId112" Type="http://schemas.openxmlformats.org/officeDocument/2006/relationships/tags" Target="../tags/tag803.xml"/><Relationship Id="rId111" Type="http://schemas.openxmlformats.org/officeDocument/2006/relationships/tags" Target="../tags/tag802.xml"/><Relationship Id="rId110" Type="http://schemas.openxmlformats.org/officeDocument/2006/relationships/tags" Target="../tags/tag801.xml"/><Relationship Id="rId11" Type="http://schemas.openxmlformats.org/officeDocument/2006/relationships/tags" Target="../tags/tag702.xml"/><Relationship Id="rId109" Type="http://schemas.openxmlformats.org/officeDocument/2006/relationships/tags" Target="../tags/tag800.xml"/><Relationship Id="rId108" Type="http://schemas.openxmlformats.org/officeDocument/2006/relationships/tags" Target="../tags/tag799.xml"/><Relationship Id="rId107" Type="http://schemas.openxmlformats.org/officeDocument/2006/relationships/tags" Target="../tags/tag798.xml"/><Relationship Id="rId106" Type="http://schemas.openxmlformats.org/officeDocument/2006/relationships/tags" Target="../tags/tag797.xml"/><Relationship Id="rId105" Type="http://schemas.openxmlformats.org/officeDocument/2006/relationships/tags" Target="../tags/tag796.xml"/><Relationship Id="rId104" Type="http://schemas.openxmlformats.org/officeDocument/2006/relationships/tags" Target="../tags/tag795.xml"/><Relationship Id="rId103" Type="http://schemas.openxmlformats.org/officeDocument/2006/relationships/tags" Target="../tags/tag794.xml"/><Relationship Id="rId102" Type="http://schemas.openxmlformats.org/officeDocument/2006/relationships/tags" Target="../tags/tag793.xml"/><Relationship Id="rId101" Type="http://schemas.openxmlformats.org/officeDocument/2006/relationships/tags" Target="../tags/tag792.xml"/><Relationship Id="rId100" Type="http://schemas.openxmlformats.org/officeDocument/2006/relationships/tags" Target="../tags/tag791.xml"/><Relationship Id="rId10" Type="http://schemas.openxmlformats.org/officeDocument/2006/relationships/tags" Target="../tags/tag701.xml"/><Relationship Id="rId1" Type="http://schemas.openxmlformats.org/officeDocument/2006/relationships/tags" Target="../tags/tag692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999.xml"/><Relationship Id="rId8" Type="http://schemas.openxmlformats.org/officeDocument/2006/relationships/image" Target="../media/image26.png"/><Relationship Id="rId7" Type="http://schemas.openxmlformats.org/officeDocument/2006/relationships/tags" Target="../tags/tag998.xml"/><Relationship Id="rId6" Type="http://schemas.openxmlformats.org/officeDocument/2006/relationships/image" Target="../media/image25.jpeg"/><Relationship Id="rId5" Type="http://schemas.openxmlformats.org/officeDocument/2006/relationships/tags" Target="../tags/tag997.xml"/><Relationship Id="rId4" Type="http://schemas.openxmlformats.org/officeDocument/2006/relationships/image" Target="../media/image28.emf"/><Relationship Id="rId3" Type="http://schemas.openxmlformats.org/officeDocument/2006/relationships/package" Target="../embeddings/Document3.docx"/><Relationship Id="rId2" Type="http://schemas.openxmlformats.org/officeDocument/2006/relationships/tags" Target="../tags/tag996.xml"/><Relationship Id="rId15" Type="http://schemas.openxmlformats.org/officeDocument/2006/relationships/vmlDrawing" Target="../drawings/vmlDrawing3.vml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1003.xml"/><Relationship Id="rId12" Type="http://schemas.openxmlformats.org/officeDocument/2006/relationships/tags" Target="../tags/tag1002.xml"/><Relationship Id="rId11" Type="http://schemas.openxmlformats.org/officeDocument/2006/relationships/tags" Target="../tags/tag1001.xml"/><Relationship Id="rId10" Type="http://schemas.openxmlformats.org/officeDocument/2006/relationships/tags" Target="../tags/tag1000.xml"/><Relationship Id="rId1" Type="http://schemas.openxmlformats.org/officeDocument/2006/relationships/tags" Target="../tags/tag995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tags" Target="../tags/tag1010.xml"/><Relationship Id="rId7" Type="http://schemas.openxmlformats.org/officeDocument/2006/relationships/tags" Target="../tags/tag1009.xml"/><Relationship Id="rId6" Type="http://schemas.openxmlformats.org/officeDocument/2006/relationships/tags" Target="../tags/tag1008.xml"/><Relationship Id="rId5" Type="http://schemas.openxmlformats.org/officeDocument/2006/relationships/tags" Target="../tags/tag1007.xml"/><Relationship Id="rId4" Type="http://schemas.openxmlformats.org/officeDocument/2006/relationships/tags" Target="../tags/tag1006.xml"/><Relationship Id="rId3" Type="http://schemas.openxmlformats.org/officeDocument/2006/relationships/image" Target="../media/image29.png"/><Relationship Id="rId2" Type="http://schemas.openxmlformats.org/officeDocument/2006/relationships/tags" Target="../tags/tag1005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1012.xml"/><Relationship Id="rId10" Type="http://schemas.openxmlformats.org/officeDocument/2006/relationships/tags" Target="../tags/tag1011.xml"/><Relationship Id="rId1" Type="http://schemas.openxmlformats.org/officeDocument/2006/relationships/tags" Target="../tags/tag1004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1019.xml"/><Relationship Id="rId8" Type="http://schemas.openxmlformats.org/officeDocument/2006/relationships/tags" Target="../tags/tag1018.xml"/><Relationship Id="rId7" Type="http://schemas.openxmlformats.org/officeDocument/2006/relationships/image" Target="../media/image32.png"/><Relationship Id="rId6" Type="http://schemas.openxmlformats.org/officeDocument/2006/relationships/tags" Target="../tags/tag1017.xml"/><Relationship Id="rId5" Type="http://schemas.openxmlformats.org/officeDocument/2006/relationships/tags" Target="../tags/tag1016.xml"/><Relationship Id="rId4" Type="http://schemas.openxmlformats.org/officeDocument/2006/relationships/tags" Target="../tags/tag1015.xml"/><Relationship Id="rId3" Type="http://schemas.openxmlformats.org/officeDocument/2006/relationships/image" Target="../media/image31.png"/><Relationship Id="rId2" Type="http://schemas.openxmlformats.org/officeDocument/2006/relationships/tags" Target="../tags/tag1014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1020.xml"/><Relationship Id="rId10" Type="http://schemas.openxmlformats.org/officeDocument/2006/relationships/image" Target="../media/image33.png"/><Relationship Id="rId1" Type="http://schemas.openxmlformats.org/officeDocument/2006/relationships/tags" Target="../tags/tag1013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1028.xml"/><Relationship Id="rId8" Type="http://schemas.openxmlformats.org/officeDocument/2006/relationships/tags" Target="../tags/tag1027.xml"/><Relationship Id="rId7" Type="http://schemas.openxmlformats.org/officeDocument/2006/relationships/tags" Target="../tags/tag1026.xml"/><Relationship Id="rId6" Type="http://schemas.openxmlformats.org/officeDocument/2006/relationships/tags" Target="../tags/tag1025.xml"/><Relationship Id="rId5" Type="http://schemas.openxmlformats.org/officeDocument/2006/relationships/tags" Target="../tags/tag1024.xml"/><Relationship Id="rId49" Type="http://schemas.openxmlformats.org/officeDocument/2006/relationships/vmlDrawing" Target="../drawings/vmlDrawing4.vml"/><Relationship Id="rId48" Type="http://schemas.openxmlformats.org/officeDocument/2006/relationships/slideLayout" Target="../slideLayouts/slideLayout1.xml"/><Relationship Id="rId47" Type="http://schemas.openxmlformats.org/officeDocument/2006/relationships/tags" Target="../tags/tag1061.xml"/><Relationship Id="rId46" Type="http://schemas.openxmlformats.org/officeDocument/2006/relationships/tags" Target="../tags/tag1060.xml"/><Relationship Id="rId45" Type="http://schemas.openxmlformats.org/officeDocument/2006/relationships/tags" Target="../tags/tag1059.xml"/><Relationship Id="rId44" Type="http://schemas.openxmlformats.org/officeDocument/2006/relationships/tags" Target="../tags/tag1058.xml"/><Relationship Id="rId43" Type="http://schemas.openxmlformats.org/officeDocument/2006/relationships/tags" Target="../tags/tag1057.xml"/><Relationship Id="rId42" Type="http://schemas.openxmlformats.org/officeDocument/2006/relationships/tags" Target="../tags/tag1056.xml"/><Relationship Id="rId41" Type="http://schemas.openxmlformats.org/officeDocument/2006/relationships/tags" Target="../tags/tag1055.xml"/><Relationship Id="rId40" Type="http://schemas.openxmlformats.org/officeDocument/2006/relationships/tags" Target="../tags/tag1054.xml"/><Relationship Id="rId4" Type="http://schemas.openxmlformats.org/officeDocument/2006/relationships/tags" Target="../tags/tag1023.xml"/><Relationship Id="rId39" Type="http://schemas.openxmlformats.org/officeDocument/2006/relationships/tags" Target="../tags/tag1053.xml"/><Relationship Id="rId38" Type="http://schemas.openxmlformats.org/officeDocument/2006/relationships/tags" Target="../tags/tag1052.xml"/><Relationship Id="rId37" Type="http://schemas.openxmlformats.org/officeDocument/2006/relationships/tags" Target="../tags/tag1051.xml"/><Relationship Id="rId36" Type="http://schemas.openxmlformats.org/officeDocument/2006/relationships/tags" Target="../tags/tag1050.xml"/><Relationship Id="rId35" Type="http://schemas.openxmlformats.org/officeDocument/2006/relationships/tags" Target="../tags/tag1049.xml"/><Relationship Id="rId34" Type="http://schemas.openxmlformats.org/officeDocument/2006/relationships/tags" Target="../tags/tag1048.xml"/><Relationship Id="rId33" Type="http://schemas.openxmlformats.org/officeDocument/2006/relationships/tags" Target="../tags/tag1047.xml"/><Relationship Id="rId32" Type="http://schemas.openxmlformats.org/officeDocument/2006/relationships/tags" Target="../tags/tag1046.xml"/><Relationship Id="rId31" Type="http://schemas.openxmlformats.org/officeDocument/2006/relationships/tags" Target="../tags/tag1045.xml"/><Relationship Id="rId30" Type="http://schemas.openxmlformats.org/officeDocument/2006/relationships/image" Target="../media/image36.wmf"/><Relationship Id="rId3" Type="http://schemas.openxmlformats.org/officeDocument/2006/relationships/tags" Target="../tags/tag1022.xml"/><Relationship Id="rId29" Type="http://schemas.openxmlformats.org/officeDocument/2006/relationships/oleObject" Target="../embeddings/oleObject3.bin"/><Relationship Id="rId28" Type="http://schemas.openxmlformats.org/officeDocument/2006/relationships/tags" Target="../tags/tag1044.xml"/><Relationship Id="rId27" Type="http://schemas.openxmlformats.org/officeDocument/2006/relationships/image" Target="../media/image35.wmf"/><Relationship Id="rId26" Type="http://schemas.openxmlformats.org/officeDocument/2006/relationships/oleObject" Target="../embeddings/oleObject2.bin"/><Relationship Id="rId25" Type="http://schemas.openxmlformats.org/officeDocument/2006/relationships/tags" Target="../tags/tag1043.xml"/><Relationship Id="rId24" Type="http://schemas.openxmlformats.org/officeDocument/2006/relationships/tags" Target="../tags/tag1042.xml"/><Relationship Id="rId23" Type="http://schemas.openxmlformats.org/officeDocument/2006/relationships/tags" Target="../tags/tag1041.xml"/><Relationship Id="rId22" Type="http://schemas.openxmlformats.org/officeDocument/2006/relationships/tags" Target="../tags/tag1040.xml"/><Relationship Id="rId21" Type="http://schemas.openxmlformats.org/officeDocument/2006/relationships/tags" Target="../tags/tag1039.xml"/><Relationship Id="rId20" Type="http://schemas.openxmlformats.org/officeDocument/2006/relationships/tags" Target="../tags/tag1038.xml"/><Relationship Id="rId2" Type="http://schemas.openxmlformats.org/officeDocument/2006/relationships/image" Target="../media/image34.png"/><Relationship Id="rId19" Type="http://schemas.openxmlformats.org/officeDocument/2006/relationships/tags" Target="../tags/tag1037.xml"/><Relationship Id="rId18" Type="http://schemas.openxmlformats.org/officeDocument/2006/relationships/image" Target="../media/image18.png"/><Relationship Id="rId17" Type="http://schemas.openxmlformats.org/officeDocument/2006/relationships/tags" Target="../tags/tag1036.xml"/><Relationship Id="rId16" Type="http://schemas.openxmlformats.org/officeDocument/2006/relationships/tags" Target="../tags/tag1035.xml"/><Relationship Id="rId15" Type="http://schemas.openxmlformats.org/officeDocument/2006/relationships/tags" Target="../tags/tag1034.xml"/><Relationship Id="rId14" Type="http://schemas.openxmlformats.org/officeDocument/2006/relationships/tags" Target="../tags/tag1033.xml"/><Relationship Id="rId13" Type="http://schemas.openxmlformats.org/officeDocument/2006/relationships/tags" Target="../tags/tag1032.xml"/><Relationship Id="rId12" Type="http://schemas.openxmlformats.org/officeDocument/2006/relationships/tags" Target="../tags/tag1031.xml"/><Relationship Id="rId11" Type="http://schemas.openxmlformats.org/officeDocument/2006/relationships/tags" Target="../tags/tag1030.xml"/><Relationship Id="rId10" Type="http://schemas.openxmlformats.org/officeDocument/2006/relationships/tags" Target="../tags/tag1029.xml"/><Relationship Id="rId1" Type="http://schemas.openxmlformats.org/officeDocument/2006/relationships/tags" Target="../tags/tag10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6" Type="http://schemas.openxmlformats.org/officeDocument/2006/relationships/tags" Target="../tags/tag161.xml"/><Relationship Id="rId5" Type="http://schemas.openxmlformats.org/officeDocument/2006/relationships/tags" Target="../tags/tag160.xml"/><Relationship Id="rId4" Type="http://schemas.openxmlformats.org/officeDocument/2006/relationships/image" Target="../media/image8.png"/><Relationship Id="rId3" Type="http://schemas.openxmlformats.org/officeDocument/2006/relationships/tags" Target="../tags/tag159.xml"/><Relationship Id="rId2" Type="http://schemas.openxmlformats.org/officeDocument/2006/relationships/tags" Target="../tags/tag158.xml"/><Relationship Id="rId1" Type="http://schemas.openxmlformats.org/officeDocument/2006/relationships/tags" Target="../tags/tag157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1069.xml"/><Relationship Id="rId8" Type="http://schemas.openxmlformats.org/officeDocument/2006/relationships/tags" Target="../tags/tag1068.xml"/><Relationship Id="rId7" Type="http://schemas.openxmlformats.org/officeDocument/2006/relationships/image" Target="../media/image37.png"/><Relationship Id="rId6" Type="http://schemas.openxmlformats.org/officeDocument/2006/relationships/tags" Target="../tags/tag1067.xml"/><Relationship Id="rId5" Type="http://schemas.openxmlformats.org/officeDocument/2006/relationships/tags" Target="../tags/tag1066.xml"/><Relationship Id="rId4" Type="http://schemas.openxmlformats.org/officeDocument/2006/relationships/tags" Target="../tags/tag1065.xml"/><Relationship Id="rId3" Type="http://schemas.openxmlformats.org/officeDocument/2006/relationships/tags" Target="../tags/tag1064.xml"/><Relationship Id="rId2" Type="http://schemas.openxmlformats.org/officeDocument/2006/relationships/tags" Target="../tags/tag1063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1071.xml"/><Relationship Id="rId11" Type="http://schemas.openxmlformats.org/officeDocument/2006/relationships/tags" Target="../tags/tag1070.xml"/><Relationship Id="rId10" Type="http://schemas.openxmlformats.org/officeDocument/2006/relationships/image" Target="../media/image38.png"/><Relationship Id="rId1" Type="http://schemas.openxmlformats.org/officeDocument/2006/relationships/tags" Target="../tags/tag1062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1077.xml"/><Relationship Id="rId8" Type="http://schemas.openxmlformats.org/officeDocument/2006/relationships/image" Target="../media/image39.emf"/><Relationship Id="rId7" Type="http://schemas.openxmlformats.org/officeDocument/2006/relationships/package" Target="../embeddings/Document4.docx"/><Relationship Id="rId6" Type="http://schemas.openxmlformats.org/officeDocument/2006/relationships/tags" Target="../tags/tag1076.xml"/><Relationship Id="rId5" Type="http://schemas.openxmlformats.org/officeDocument/2006/relationships/tags" Target="../tags/tag1075.xml"/><Relationship Id="rId4" Type="http://schemas.openxmlformats.org/officeDocument/2006/relationships/tags" Target="../tags/tag1074.xml"/><Relationship Id="rId3" Type="http://schemas.openxmlformats.org/officeDocument/2006/relationships/tags" Target="../tags/tag1073.xml"/><Relationship Id="rId2" Type="http://schemas.openxmlformats.org/officeDocument/2006/relationships/image" Target="../media/image20.jpeg"/><Relationship Id="rId13" Type="http://schemas.openxmlformats.org/officeDocument/2006/relationships/vmlDrawing" Target="../drawings/vmlDrawing5.vml"/><Relationship Id="rId12" Type="http://schemas.openxmlformats.org/officeDocument/2006/relationships/slideLayout" Target="../slideLayouts/slideLayout6.xml"/><Relationship Id="rId11" Type="http://schemas.openxmlformats.org/officeDocument/2006/relationships/tags" Target="../tags/tag1078.xml"/><Relationship Id="rId10" Type="http://schemas.openxmlformats.org/officeDocument/2006/relationships/image" Target="../media/image40.png"/><Relationship Id="rId1" Type="http://schemas.openxmlformats.org/officeDocument/2006/relationships/tags" Target="../tags/tag1072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42.emf"/><Relationship Id="rId8" Type="http://schemas.openxmlformats.org/officeDocument/2006/relationships/package" Target="../embeddings/Document5.docx"/><Relationship Id="rId7" Type="http://schemas.openxmlformats.org/officeDocument/2006/relationships/tags" Target="../tags/tag1083.xml"/><Relationship Id="rId6" Type="http://schemas.openxmlformats.org/officeDocument/2006/relationships/image" Target="../media/image41.png"/><Relationship Id="rId5" Type="http://schemas.openxmlformats.org/officeDocument/2006/relationships/tags" Target="../tags/tag1082.xml"/><Relationship Id="rId4" Type="http://schemas.openxmlformats.org/officeDocument/2006/relationships/tags" Target="../tags/tag1081.xml"/><Relationship Id="rId3" Type="http://schemas.openxmlformats.org/officeDocument/2006/relationships/tags" Target="../tags/tag1080.xml"/><Relationship Id="rId2" Type="http://schemas.openxmlformats.org/officeDocument/2006/relationships/image" Target="../media/image20.jpeg"/><Relationship Id="rId12" Type="http://schemas.openxmlformats.org/officeDocument/2006/relationships/vmlDrawing" Target="../drawings/vmlDrawing6.vml"/><Relationship Id="rId11" Type="http://schemas.openxmlformats.org/officeDocument/2006/relationships/slideLayout" Target="../slideLayouts/slideLayout6.xml"/><Relationship Id="rId10" Type="http://schemas.openxmlformats.org/officeDocument/2006/relationships/tags" Target="../tags/tag1084.xml"/><Relationship Id="rId1" Type="http://schemas.openxmlformats.org/officeDocument/2006/relationships/tags" Target="../tags/tag1079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1090.xml"/><Relationship Id="rId8" Type="http://schemas.openxmlformats.org/officeDocument/2006/relationships/image" Target="../media/image44.emf"/><Relationship Id="rId7" Type="http://schemas.openxmlformats.org/officeDocument/2006/relationships/package" Target="../embeddings/Document6.docx"/><Relationship Id="rId6" Type="http://schemas.openxmlformats.org/officeDocument/2006/relationships/tags" Target="../tags/tag1089.xml"/><Relationship Id="rId5" Type="http://schemas.openxmlformats.org/officeDocument/2006/relationships/tags" Target="../tags/tag1088.xml"/><Relationship Id="rId4" Type="http://schemas.openxmlformats.org/officeDocument/2006/relationships/tags" Target="../tags/tag1087.xml"/><Relationship Id="rId3" Type="http://schemas.openxmlformats.org/officeDocument/2006/relationships/image" Target="../media/image43.jpeg"/><Relationship Id="rId2" Type="http://schemas.openxmlformats.org/officeDocument/2006/relationships/tags" Target="../tags/tag1086.xml"/><Relationship Id="rId13" Type="http://schemas.openxmlformats.org/officeDocument/2006/relationships/vmlDrawing" Target="../drawings/vmlDrawing7.v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1091.xml"/><Relationship Id="rId10" Type="http://schemas.openxmlformats.org/officeDocument/2006/relationships/image" Target="../media/image20.jpeg"/><Relationship Id="rId1" Type="http://schemas.openxmlformats.org/officeDocument/2006/relationships/tags" Target="../tags/tag1085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3.jpeg"/><Relationship Id="rId8" Type="http://schemas.openxmlformats.org/officeDocument/2006/relationships/tags" Target="../tags/tag1095.xml"/><Relationship Id="rId7" Type="http://schemas.openxmlformats.org/officeDocument/2006/relationships/image" Target="../media/image46.emf"/><Relationship Id="rId6" Type="http://schemas.openxmlformats.org/officeDocument/2006/relationships/package" Target="../embeddings/Document8.docx"/><Relationship Id="rId5" Type="http://schemas.openxmlformats.org/officeDocument/2006/relationships/tags" Target="../tags/tag1094.xml"/><Relationship Id="rId4" Type="http://schemas.openxmlformats.org/officeDocument/2006/relationships/tags" Target="../tags/tag1093.xml"/><Relationship Id="rId3" Type="http://schemas.openxmlformats.org/officeDocument/2006/relationships/image" Target="../media/image45.emf"/><Relationship Id="rId2" Type="http://schemas.openxmlformats.org/officeDocument/2006/relationships/package" Target="../embeddings/Document7.docx"/><Relationship Id="rId11" Type="http://schemas.openxmlformats.org/officeDocument/2006/relationships/vmlDrawing" Target="../drawings/vmlDrawing8.vml"/><Relationship Id="rId10" Type="http://schemas.openxmlformats.org/officeDocument/2006/relationships/slideLayout" Target="../slideLayouts/slideLayout31.xml"/><Relationship Id="rId1" Type="http://schemas.openxmlformats.org/officeDocument/2006/relationships/tags" Target="../tags/tag1092.xml"/></Relationships>
</file>

<file path=ppt/slides/_rels/slide25.xml.rels><?xml version="1.0" encoding="UTF-8" standalone="yes"?>
<Relationships xmlns="http://schemas.openxmlformats.org/package/2006/relationships"><Relationship Id="rId99" Type="http://schemas.openxmlformats.org/officeDocument/2006/relationships/tags" Target="../tags/tag1194.xml"/><Relationship Id="rId98" Type="http://schemas.openxmlformats.org/officeDocument/2006/relationships/tags" Target="../tags/tag1193.xml"/><Relationship Id="rId97" Type="http://schemas.openxmlformats.org/officeDocument/2006/relationships/tags" Target="../tags/tag1192.xml"/><Relationship Id="rId96" Type="http://schemas.openxmlformats.org/officeDocument/2006/relationships/tags" Target="../tags/tag1191.xml"/><Relationship Id="rId95" Type="http://schemas.openxmlformats.org/officeDocument/2006/relationships/tags" Target="../tags/tag1190.xml"/><Relationship Id="rId94" Type="http://schemas.openxmlformats.org/officeDocument/2006/relationships/tags" Target="../tags/tag1189.xml"/><Relationship Id="rId93" Type="http://schemas.openxmlformats.org/officeDocument/2006/relationships/tags" Target="../tags/tag1188.xml"/><Relationship Id="rId92" Type="http://schemas.openxmlformats.org/officeDocument/2006/relationships/tags" Target="../tags/tag1187.xml"/><Relationship Id="rId91" Type="http://schemas.openxmlformats.org/officeDocument/2006/relationships/tags" Target="../tags/tag1186.xml"/><Relationship Id="rId90" Type="http://schemas.openxmlformats.org/officeDocument/2006/relationships/tags" Target="../tags/tag1185.xml"/><Relationship Id="rId9" Type="http://schemas.openxmlformats.org/officeDocument/2006/relationships/tags" Target="../tags/tag1104.xml"/><Relationship Id="rId89" Type="http://schemas.openxmlformats.org/officeDocument/2006/relationships/tags" Target="../tags/tag1184.xml"/><Relationship Id="rId88" Type="http://schemas.openxmlformats.org/officeDocument/2006/relationships/tags" Target="../tags/tag1183.xml"/><Relationship Id="rId87" Type="http://schemas.openxmlformats.org/officeDocument/2006/relationships/tags" Target="../tags/tag1182.xml"/><Relationship Id="rId86" Type="http://schemas.openxmlformats.org/officeDocument/2006/relationships/tags" Target="../tags/tag1181.xml"/><Relationship Id="rId85" Type="http://schemas.openxmlformats.org/officeDocument/2006/relationships/tags" Target="../tags/tag1180.xml"/><Relationship Id="rId84" Type="http://schemas.openxmlformats.org/officeDocument/2006/relationships/tags" Target="../tags/tag1179.xml"/><Relationship Id="rId83" Type="http://schemas.openxmlformats.org/officeDocument/2006/relationships/tags" Target="../tags/tag1178.xml"/><Relationship Id="rId82" Type="http://schemas.openxmlformats.org/officeDocument/2006/relationships/tags" Target="../tags/tag1177.xml"/><Relationship Id="rId81" Type="http://schemas.openxmlformats.org/officeDocument/2006/relationships/tags" Target="../tags/tag1176.xml"/><Relationship Id="rId80" Type="http://schemas.openxmlformats.org/officeDocument/2006/relationships/tags" Target="../tags/tag1175.xml"/><Relationship Id="rId8" Type="http://schemas.openxmlformats.org/officeDocument/2006/relationships/tags" Target="../tags/tag1103.xml"/><Relationship Id="rId79" Type="http://schemas.openxmlformats.org/officeDocument/2006/relationships/tags" Target="../tags/tag1174.xml"/><Relationship Id="rId78" Type="http://schemas.openxmlformats.org/officeDocument/2006/relationships/tags" Target="../tags/tag1173.xml"/><Relationship Id="rId77" Type="http://schemas.openxmlformats.org/officeDocument/2006/relationships/tags" Target="../tags/tag1172.xml"/><Relationship Id="rId76" Type="http://schemas.openxmlformats.org/officeDocument/2006/relationships/tags" Target="../tags/tag1171.xml"/><Relationship Id="rId75" Type="http://schemas.openxmlformats.org/officeDocument/2006/relationships/tags" Target="../tags/tag1170.xml"/><Relationship Id="rId74" Type="http://schemas.openxmlformats.org/officeDocument/2006/relationships/tags" Target="../tags/tag1169.xml"/><Relationship Id="rId73" Type="http://schemas.openxmlformats.org/officeDocument/2006/relationships/tags" Target="../tags/tag1168.xml"/><Relationship Id="rId72" Type="http://schemas.openxmlformats.org/officeDocument/2006/relationships/tags" Target="../tags/tag1167.xml"/><Relationship Id="rId71" Type="http://schemas.openxmlformats.org/officeDocument/2006/relationships/tags" Target="../tags/tag1166.xml"/><Relationship Id="rId70" Type="http://schemas.openxmlformats.org/officeDocument/2006/relationships/tags" Target="../tags/tag1165.xml"/><Relationship Id="rId7" Type="http://schemas.openxmlformats.org/officeDocument/2006/relationships/tags" Target="../tags/tag1102.xml"/><Relationship Id="rId69" Type="http://schemas.openxmlformats.org/officeDocument/2006/relationships/tags" Target="../tags/tag1164.xml"/><Relationship Id="rId68" Type="http://schemas.openxmlformats.org/officeDocument/2006/relationships/tags" Target="../tags/tag1163.xml"/><Relationship Id="rId67" Type="http://schemas.openxmlformats.org/officeDocument/2006/relationships/tags" Target="../tags/tag1162.xml"/><Relationship Id="rId66" Type="http://schemas.openxmlformats.org/officeDocument/2006/relationships/tags" Target="../tags/tag1161.xml"/><Relationship Id="rId65" Type="http://schemas.openxmlformats.org/officeDocument/2006/relationships/tags" Target="../tags/tag1160.xml"/><Relationship Id="rId64" Type="http://schemas.openxmlformats.org/officeDocument/2006/relationships/tags" Target="../tags/tag1159.xml"/><Relationship Id="rId63" Type="http://schemas.openxmlformats.org/officeDocument/2006/relationships/tags" Target="../tags/tag1158.xml"/><Relationship Id="rId62" Type="http://schemas.openxmlformats.org/officeDocument/2006/relationships/tags" Target="../tags/tag1157.xml"/><Relationship Id="rId61" Type="http://schemas.openxmlformats.org/officeDocument/2006/relationships/tags" Target="../tags/tag1156.xml"/><Relationship Id="rId60" Type="http://schemas.openxmlformats.org/officeDocument/2006/relationships/tags" Target="../tags/tag1155.xml"/><Relationship Id="rId6" Type="http://schemas.openxmlformats.org/officeDocument/2006/relationships/tags" Target="../tags/tag1101.xml"/><Relationship Id="rId59" Type="http://schemas.openxmlformats.org/officeDocument/2006/relationships/tags" Target="../tags/tag1154.xml"/><Relationship Id="rId58" Type="http://schemas.openxmlformats.org/officeDocument/2006/relationships/tags" Target="../tags/tag1153.xml"/><Relationship Id="rId57" Type="http://schemas.openxmlformats.org/officeDocument/2006/relationships/tags" Target="../tags/tag1152.xml"/><Relationship Id="rId56" Type="http://schemas.openxmlformats.org/officeDocument/2006/relationships/tags" Target="../tags/tag1151.xml"/><Relationship Id="rId55" Type="http://schemas.openxmlformats.org/officeDocument/2006/relationships/tags" Target="../tags/tag1150.xml"/><Relationship Id="rId54" Type="http://schemas.openxmlformats.org/officeDocument/2006/relationships/tags" Target="../tags/tag1149.xml"/><Relationship Id="rId53" Type="http://schemas.openxmlformats.org/officeDocument/2006/relationships/tags" Target="../tags/tag1148.xml"/><Relationship Id="rId52" Type="http://schemas.openxmlformats.org/officeDocument/2006/relationships/tags" Target="../tags/tag1147.xml"/><Relationship Id="rId51" Type="http://schemas.openxmlformats.org/officeDocument/2006/relationships/tags" Target="../tags/tag1146.xml"/><Relationship Id="rId50" Type="http://schemas.openxmlformats.org/officeDocument/2006/relationships/tags" Target="../tags/tag1145.xml"/><Relationship Id="rId5" Type="http://schemas.openxmlformats.org/officeDocument/2006/relationships/tags" Target="../tags/tag1100.xml"/><Relationship Id="rId49" Type="http://schemas.openxmlformats.org/officeDocument/2006/relationships/tags" Target="../tags/tag1144.xml"/><Relationship Id="rId48" Type="http://schemas.openxmlformats.org/officeDocument/2006/relationships/tags" Target="../tags/tag1143.xml"/><Relationship Id="rId47" Type="http://schemas.openxmlformats.org/officeDocument/2006/relationships/tags" Target="../tags/tag1142.xml"/><Relationship Id="rId46" Type="http://schemas.openxmlformats.org/officeDocument/2006/relationships/tags" Target="../tags/tag1141.xml"/><Relationship Id="rId45" Type="http://schemas.openxmlformats.org/officeDocument/2006/relationships/tags" Target="../tags/tag1140.xml"/><Relationship Id="rId44" Type="http://schemas.openxmlformats.org/officeDocument/2006/relationships/tags" Target="../tags/tag1139.xml"/><Relationship Id="rId43" Type="http://schemas.openxmlformats.org/officeDocument/2006/relationships/tags" Target="../tags/tag1138.xml"/><Relationship Id="rId42" Type="http://schemas.openxmlformats.org/officeDocument/2006/relationships/tags" Target="../tags/tag1137.xml"/><Relationship Id="rId410" Type="http://schemas.openxmlformats.org/officeDocument/2006/relationships/slideLayout" Target="../slideLayouts/slideLayout5.xml"/><Relationship Id="rId41" Type="http://schemas.openxmlformats.org/officeDocument/2006/relationships/tags" Target="../tags/tag1136.xml"/><Relationship Id="rId409" Type="http://schemas.openxmlformats.org/officeDocument/2006/relationships/tags" Target="../tags/tag1499.xml"/><Relationship Id="rId408" Type="http://schemas.microsoft.com/office/2007/relationships/hdphoto" Target="../media/image51.wdp"/><Relationship Id="rId407" Type="http://schemas.openxmlformats.org/officeDocument/2006/relationships/image" Target="../media/image50.png"/><Relationship Id="rId406" Type="http://schemas.openxmlformats.org/officeDocument/2006/relationships/tags" Target="../tags/tag1498.xml"/><Relationship Id="rId405" Type="http://schemas.openxmlformats.org/officeDocument/2006/relationships/tags" Target="../tags/tag1497.xml"/><Relationship Id="rId404" Type="http://schemas.openxmlformats.org/officeDocument/2006/relationships/tags" Target="../tags/tag1496.xml"/><Relationship Id="rId403" Type="http://schemas.openxmlformats.org/officeDocument/2006/relationships/tags" Target="../tags/tag1495.xml"/><Relationship Id="rId402" Type="http://schemas.openxmlformats.org/officeDocument/2006/relationships/image" Target="../media/image49.png"/><Relationship Id="rId401" Type="http://schemas.openxmlformats.org/officeDocument/2006/relationships/tags" Target="../tags/tag1494.xml"/><Relationship Id="rId400" Type="http://schemas.openxmlformats.org/officeDocument/2006/relationships/image" Target="../media/image48.png"/><Relationship Id="rId40" Type="http://schemas.openxmlformats.org/officeDocument/2006/relationships/tags" Target="../tags/tag1135.xml"/><Relationship Id="rId4" Type="http://schemas.openxmlformats.org/officeDocument/2006/relationships/tags" Target="../tags/tag1099.xml"/><Relationship Id="rId399" Type="http://schemas.openxmlformats.org/officeDocument/2006/relationships/tags" Target="../tags/tag1493.xml"/><Relationship Id="rId398" Type="http://schemas.openxmlformats.org/officeDocument/2006/relationships/image" Target="../media/image47.png"/><Relationship Id="rId397" Type="http://schemas.openxmlformats.org/officeDocument/2006/relationships/tags" Target="../tags/tag1492.xml"/><Relationship Id="rId396" Type="http://schemas.openxmlformats.org/officeDocument/2006/relationships/tags" Target="../tags/tag1491.xml"/><Relationship Id="rId395" Type="http://schemas.openxmlformats.org/officeDocument/2006/relationships/tags" Target="../tags/tag1490.xml"/><Relationship Id="rId394" Type="http://schemas.openxmlformats.org/officeDocument/2006/relationships/tags" Target="../tags/tag1489.xml"/><Relationship Id="rId393" Type="http://schemas.openxmlformats.org/officeDocument/2006/relationships/tags" Target="../tags/tag1488.xml"/><Relationship Id="rId392" Type="http://schemas.openxmlformats.org/officeDocument/2006/relationships/tags" Target="../tags/tag1487.xml"/><Relationship Id="rId391" Type="http://schemas.openxmlformats.org/officeDocument/2006/relationships/tags" Target="../tags/tag1486.xml"/><Relationship Id="rId390" Type="http://schemas.openxmlformats.org/officeDocument/2006/relationships/tags" Target="../tags/tag1485.xml"/><Relationship Id="rId39" Type="http://schemas.openxmlformats.org/officeDocument/2006/relationships/tags" Target="../tags/tag1134.xml"/><Relationship Id="rId389" Type="http://schemas.openxmlformats.org/officeDocument/2006/relationships/tags" Target="../tags/tag1484.xml"/><Relationship Id="rId388" Type="http://schemas.openxmlformats.org/officeDocument/2006/relationships/tags" Target="../tags/tag1483.xml"/><Relationship Id="rId387" Type="http://schemas.openxmlformats.org/officeDocument/2006/relationships/tags" Target="../tags/tag1482.xml"/><Relationship Id="rId386" Type="http://schemas.openxmlformats.org/officeDocument/2006/relationships/tags" Target="../tags/tag1481.xml"/><Relationship Id="rId385" Type="http://schemas.openxmlformats.org/officeDocument/2006/relationships/tags" Target="../tags/tag1480.xml"/><Relationship Id="rId384" Type="http://schemas.openxmlformats.org/officeDocument/2006/relationships/tags" Target="../tags/tag1479.xml"/><Relationship Id="rId383" Type="http://schemas.openxmlformats.org/officeDocument/2006/relationships/tags" Target="../tags/tag1478.xml"/><Relationship Id="rId382" Type="http://schemas.openxmlformats.org/officeDocument/2006/relationships/tags" Target="../tags/tag1477.xml"/><Relationship Id="rId381" Type="http://schemas.openxmlformats.org/officeDocument/2006/relationships/tags" Target="../tags/tag1476.xml"/><Relationship Id="rId380" Type="http://schemas.openxmlformats.org/officeDocument/2006/relationships/tags" Target="../tags/tag1475.xml"/><Relationship Id="rId38" Type="http://schemas.openxmlformats.org/officeDocument/2006/relationships/tags" Target="../tags/tag1133.xml"/><Relationship Id="rId379" Type="http://schemas.openxmlformats.org/officeDocument/2006/relationships/tags" Target="../tags/tag1474.xml"/><Relationship Id="rId378" Type="http://schemas.openxmlformats.org/officeDocument/2006/relationships/tags" Target="../tags/tag1473.xml"/><Relationship Id="rId377" Type="http://schemas.openxmlformats.org/officeDocument/2006/relationships/tags" Target="../tags/tag1472.xml"/><Relationship Id="rId376" Type="http://schemas.openxmlformats.org/officeDocument/2006/relationships/tags" Target="../tags/tag1471.xml"/><Relationship Id="rId375" Type="http://schemas.openxmlformats.org/officeDocument/2006/relationships/tags" Target="../tags/tag1470.xml"/><Relationship Id="rId374" Type="http://schemas.openxmlformats.org/officeDocument/2006/relationships/tags" Target="../tags/tag1469.xml"/><Relationship Id="rId373" Type="http://schemas.openxmlformats.org/officeDocument/2006/relationships/tags" Target="../tags/tag1468.xml"/><Relationship Id="rId372" Type="http://schemas.openxmlformats.org/officeDocument/2006/relationships/tags" Target="../tags/tag1467.xml"/><Relationship Id="rId371" Type="http://schemas.openxmlformats.org/officeDocument/2006/relationships/tags" Target="../tags/tag1466.xml"/><Relationship Id="rId370" Type="http://schemas.openxmlformats.org/officeDocument/2006/relationships/tags" Target="../tags/tag1465.xml"/><Relationship Id="rId37" Type="http://schemas.openxmlformats.org/officeDocument/2006/relationships/tags" Target="../tags/tag1132.xml"/><Relationship Id="rId369" Type="http://schemas.openxmlformats.org/officeDocument/2006/relationships/tags" Target="../tags/tag1464.xml"/><Relationship Id="rId368" Type="http://schemas.openxmlformats.org/officeDocument/2006/relationships/tags" Target="../tags/tag1463.xml"/><Relationship Id="rId367" Type="http://schemas.openxmlformats.org/officeDocument/2006/relationships/tags" Target="../tags/tag1462.xml"/><Relationship Id="rId366" Type="http://schemas.openxmlformats.org/officeDocument/2006/relationships/tags" Target="../tags/tag1461.xml"/><Relationship Id="rId365" Type="http://schemas.openxmlformats.org/officeDocument/2006/relationships/tags" Target="../tags/tag1460.xml"/><Relationship Id="rId364" Type="http://schemas.openxmlformats.org/officeDocument/2006/relationships/tags" Target="../tags/tag1459.xml"/><Relationship Id="rId363" Type="http://schemas.openxmlformats.org/officeDocument/2006/relationships/tags" Target="../tags/tag1458.xml"/><Relationship Id="rId362" Type="http://schemas.openxmlformats.org/officeDocument/2006/relationships/tags" Target="../tags/tag1457.xml"/><Relationship Id="rId361" Type="http://schemas.openxmlformats.org/officeDocument/2006/relationships/tags" Target="../tags/tag1456.xml"/><Relationship Id="rId360" Type="http://schemas.openxmlformats.org/officeDocument/2006/relationships/tags" Target="../tags/tag1455.xml"/><Relationship Id="rId36" Type="http://schemas.openxmlformats.org/officeDocument/2006/relationships/tags" Target="../tags/tag1131.xml"/><Relationship Id="rId359" Type="http://schemas.openxmlformats.org/officeDocument/2006/relationships/tags" Target="../tags/tag1454.xml"/><Relationship Id="rId358" Type="http://schemas.openxmlformats.org/officeDocument/2006/relationships/tags" Target="../tags/tag1453.xml"/><Relationship Id="rId357" Type="http://schemas.openxmlformats.org/officeDocument/2006/relationships/tags" Target="../tags/tag1452.xml"/><Relationship Id="rId356" Type="http://schemas.openxmlformats.org/officeDocument/2006/relationships/tags" Target="../tags/tag1451.xml"/><Relationship Id="rId355" Type="http://schemas.openxmlformats.org/officeDocument/2006/relationships/tags" Target="../tags/tag1450.xml"/><Relationship Id="rId354" Type="http://schemas.openxmlformats.org/officeDocument/2006/relationships/tags" Target="../tags/tag1449.xml"/><Relationship Id="rId353" Type="http://schemas.openxmlformats.org/officeDocument/2006/relationships/tags" Target="../tags/tag1448.xml"/><Relationship Id="rId352" Type="http://schemas.openxmlformats.org/officeDocument/2006/relationships/tags" Target="../tags/tag1447.xml"/><Relationship Id="rId351" Type="http://schemas.openxmlformats.org/officeDocument/2006/relationships/tags" Target="../tags/tag1446.xml"/><Relationship Id="rId350" Type="http://schemas.openxmlformats.org/officeDocument/2006/relationships/tags" Target="../tags/tag1445.xml"/><Relationship Id="rId35" Type="http://schemas.openxmlformats.org/officeDocument/2006/relationships/tags" Target="../tags/tag1130.xml"/><Relationship Id="rId349" Type="http://schemas.openxmlformats.org/officeDocument/2006/relationships/tags" Target="../tags/tag1444.xml"/><Relationship Id="rId348" Type="http://schemas.openxmlformats.org/officeDocument/2006/relationships/tags" Target="../tags/tag1443.xml"/><Relationship Id="rId347" Type="http://schemas.openxmlformats.org/officeDocument/2006/relationships/tags" Target="../tags/tag1442.xml"/><Relationship Id="rId346" Type="http://schemas.openxmlformats.org/officeDocument/2006/relationships/tags" Target="../tags/tag1441.xml"/><Relationship Id="rId345" Type="http://schemas.openxmlformats.org/officeDocument/2006/relationships/tags" Target="../tags/tag1440.xml"/><Relationship Id="rId344" Type="http://schemas.openxmlformats.org/officeDocument/2006/relationships/tags" Target="../tags/tag1439.xml"/><Relationship Id="rId343" Type="http://schemas.openxmlformats.org/officeDocument/2006/relationships/tags" Target="../tags/tag1438.xml"/><Relationship Id="rId342" Type="http://schemas.openxmlformats.org/officeDocument/2006/relationships/tags" Target="../tags/tag1437.xml"/><Relationship Id="rId341" Type="http://schemas.openxmlformats.org/officeDocument/2006/relationships/tags" Target="../tags/tag1436.xml"/><Relationship Id="rId340" Type="http://schemas.openxmlformats.org/officeDocument/2006/relationships/tags" Target="../tags/tag1435.xml"/><Relationship Id="rId34" Type="http://schemas.openxmlformats.org/officeDocument/2006/relationships/tags" Target="../tags/tag1129.xml"/><Relationship Id="rId339" Type="http://schemas.openxmlformats.org/officeDocument/2006/relationships/tags" Target="../tags/tag1434.xml"/><Relationship Id="rId338" Type="http://schemas.openxmlformats.org/officeDocument/2006/relationships/tags" Target="../tags/tag1433.xml"/><Relationship Id="rId337" Type="http://schemas.openxmlformats.org/officeDocument/2006/relationships/tags" Target="../tags/tag1432.xml"/><Relationship Id="rId336" Type="http://schemas.openxmlformats.org/officeDocument/2006/relationships/tags" Target="../tags/tag1431.xml"/><Relationship Id="rId335" Type="http://schemas.openxmlformats.org/officeDocument/2006/relationships/tags" Target="../tags/tag1430.xml"/><Relationship Id="rId334" Type="http://schemas.openxmlformats.org/officeDocument/2006/relationships/tags" Target="../tags/tag1429.xml"/><Relationship Id="rId333" Type="http://schemas.openxmlformats.org/officeDocument/2006/relationships/tags" Target="../tags/tag1428.xml"/><Relationship Id="rId332" Type="http://schemas.openxmlformats.org/officeDocument/2006/relationships/tags" Target="../tags/tag1427.xml"/><Relationship Id="rId331" Type="http://schemas.openxmlformats.org/officeDocument/2006/relationships/tags" Target="../tags/tag1426.xml"/><Relationship Id="rId330" Type="http://schemas.openxmlformats.org/officeDocument/2006/relationships/tags" Target="../tags/tag1425.xml"/><Relationship Id="rId33" Type="http://schemas.openxmlformats.org/officeDocument/2006/relationships/tags" Target="../tags/tag1128.xml"/><Relationship Id="rId329" Type="http://schemas.openxmlformats.org/officeDocument/2006/relationships/tags" Target="../tags/tag1424.xml"/><Relationship Id="rId328" Type="http://schemas.openxmlformats.org/officeDocument/2006/relationships/tags" Target="../tags/tag1423.xml"/><Relationship Id="rId327" Type="http://schemas.openxmlformats.org/officeDocument/2006/relationships/tags" Target="../tags/tag1422.xml"/><Relationship Id="rId326" Type="http://schemas.openxmlformats.org/officeDocument/2006/relationships/tags" Target="../tags/tag1421.xml"/><Relationship Id="rId325" Type="http://schemas.openxmlformats.org/officeDocument/2006/relationships/tags" Target="../tags/tag1420.xml"/><Relationship Id="rId324" Type="http://schemas.openxmlformats.org/officeDocument/2006/relationships/tags" Target="../tags/tag1419.xml"/><Relationship Id="rId323" Type="http://schemas.openxmlformats.org/officeDocument/2006/relationships/tags" Target="../tags/tag1418.xml"/><Relationship Id="rId322" Type="http://schemas.openxmlformats.org/officeDocument/2006/relationships/tags" Target="../tags/tag1417.xml"/><Relationship Id="rId321" Type="http://schemas.openxmlformats.org/officeDocument/2006/relationships/tags" Target="../tags/tag1416.xml"/><Relationship Id="rId320" Type="http://schemas.openxmlformats.org/officeDocument/2006/relationships/tags" Target="../tags/tag1415.xml"/><Relationship Id="rId32" Type="http://schemas.openxmlformats.org/officeDocument/2006/relationships/tags" Target="../tags/tag1127.xml"/><Relationship Id="rId319" Type="http://schemas.openxmlformats.org/officeDocument/2006/relationships/tags" Target="../tags/tag1414.xml"/><Relationship Id="rId318" Type="http://schemas.openxmlformats.org/officeDocument/2006/relationships/tags" Target="../tags/tag1413.xml"/><Relationship Id="rId317" Type="http://schemas.openxmlformats.org/officeDocument/2006/relationships/tags" Target="../tags/tag1412.xml"/><Relationship Id="rId316" Type="http://schemas.openxmlformats.org/officeDocument/2006/relationships/tags" Target="../tags/tag1411.xml"/><Relationship Id="rId315" Type="http://schemas.openxmlformats.org/officeDocument/2006/relationships/tags" Target="../tags/tag1410.xml"/><Relationship Id="rId314" Type="http://schemas.openxmlformats.org/officeDocument/2006/relationships/tags" Target="../tags/tag1409.xml"/><Relationship Id="rId313" Type="http://schemas.openxmlformats.org/officeDocument/2006/relationships/tags" Target="../tags/tag1408.xml"/><Relationship Id="rId312" Type="http://schemas.openxmlformats.org/officeDocument/2006/relationships/tags" Target="../tags/tag1407.xml"/><Relationship Id="rId311" Type="http://schemas.openxmlformats.org/officeDocument/2006/relationships/tags" Target="../tags/tag1406.xml"/><Relationship Id="rId310" Type="http://schemas.openxmlformats.org/officeDocument/2006/relationships/tags" Target="../tags/tag1405.xml"/><Relationship Id="rId31" Type="http://schemas.openxmlformats.org/officeDocument/2006/relationships/tags" Target="../tags/tag1126.xml"/><Relationship Id="rId309" Type="http://schemas.openxmlformats.org/officeDocument/2006/relationships/tags" Target="../tags/tag1404.xml"/><Relationship Id="rId308" Type="http://schemas.openxmlformats.org/officeDocument/2006/relationships/tags" Target="../tags/tag1403.xml"/><Relationship Id="rId307" Type="http://schemas.openxmlformats.org/officeDocument/2006/relationships/tags" Target="../tags/tag1402.xml"/><Relationship Id="rId306" Type="http://schemas.openxmlformats.org/officeDocument/2006/relationships/tags" Target="../tags/tag1401.xml"/><Relationship Id="rId305" Type="http://schemas.openxmlformats.org/officeDocument/2006/relationships/tags" Target="../tags/tag1400.xml"/><Relationship Id="rId304" Type="http://schemas.openxmlformats.org/officeDocument/2006/relationships/tags" Target="../tags/tag1399.xml"/><Relationship Id="rId303" Type="http://schemas.openxmlformats.org/officeDocument/2006/relationships/tags" Target="../tags/tag1398.xml"/><Relationship Id="rId302" Type="http://schemas.openxmlformats.org/officeDocument/2006/relationships/tags" Target="../tags/tag1397.xml"/><Relationship Id="rId301" Type="http://schemas.openxmlformats.org/officeDocument/2006/relationships/tags" Target="../tags/tag1396.xml"/><Relationship Id="rId300" Type="http://schemas.openxmlformats.org/officeDocument/2006/relationships/tags" Target="../tags/tag1395.xml"/><Relationship Id="rId30" Type="http://schemas.openxmlformats.org/officeDocument/2006/relationships/tags" Target="../tags/tag1125.xml"/><Relationship Id="rId3" Type="http://schemas.openxmlformats.org/officeDocument/2006/relationships/tags" Target="../tags/tag1098.xml"/><Relationship Id="rId299" Type="http://schemas.openxmlformats.org/officeDocument/2006/relationships/tags" Target="../tags/tag1394.xml"/><Relationship Id="rId298" Type="http://schemas.openxmlformats.org/officeDocument/2006/relationships/tags" Target="../tags/tag1393.xml"/><Relationship Id="rId297" Type="http://schemas.openxmlformats.org/officeDocument/2006/relationships/tags" Target="../tags/tag1392.xml"/><Relationship Id="rId296" Type="http://schemas.openxmlformats.org/officeDocument/2006/relationships/tags" Target="../tags/tag1391.xml"/><Relationship Id="rId295" Type="http://schemas.openxmlformats.org/officeDocument/2006/relationships/tags" Target="../tags/tag1390.xml"/><Relationship Id="rId294" Type="http://schemas.openxmlformats.org/officeDocument/2006/relationships/tags" Target="../tags/tag1389.xml"/><Relationship Id="rId293" Type="http://schemas.openxmlformats.org/officeDocument/2006/relationships/tags" Target="../tags/tag1388.xml"/><Relationship Id="rId292" Type="http://schemas.openxmlformats.org/officeDocument/2006/relationships/tags" Target="../tags/tag1387.xml"/><Relationship Id="rId291" Type="http://schemas.openxmlformats.org/officeDocument/2006/relationships/tags" Target="../tags/tag1386.xml"/><Relationship Id="rId290" Type="http://schemas.openxmlformats.org/officeDocument/2006/relationships/tags" Target="../tags/tag1385.xml"/><Relationship Id="rId29" Type="http://schemas.openxmlformats.org/officeDocument/2006/relationships/tags" Target="../tags/tag1124.xml"/><Relationship Id="rId289" Type="http://schemas.openxmlformats.org/officeDocument/2006/relationships/tags" Target="../tags/tag1384.xml"/><Relationship Id="rId288" Type="http://schemas.openxmlformats.org/officeDocument/2006/relationships/tags" Target="../tags/tag1383.xml"/><Relationship Id="rId287" Type="http://schemas.openxmlformats.org/officeDocument/2006/relationships/tags" Target="../tags/tag1382.xml"/><Relationship Id="rId286" Type="http://schemas.openxmlformats.org/officeDocument/2006/relationships/tags" Target="../tags/tag1381.xml"/><Relationship Id="rId285" Type="http://schemas.openxmlformats.org/officeDocument/2006/relationships/tags" Target="../tags/tag1380.xml"/><Relationship Id="rId284" Type="http://schemas.openxmlformats.org/officeDocument/2006/relationships/tags" Target="../tags/tag1379.xml"/><Relationship Id="rId283" Type="http://schemas.openxmlformats.org/officeDocument/2006/relationships/tags" Target="../tags/tag1378.xml"/><Relationship Id="rId282" Type="http://schemas.openxmlformats.org/officeDocument/2006/relationships/tags" Target="../tags/tag1377.xml"/><Relationship Id="rId281" Type="http://schemas.openxmlformats.org/officeDocument/2006/relationships/tags" Target="../tags/tag1376.xml"/><Relationship Id="rId280" Type="http://schemas.openxmlformats.org/officeDocument/2006/relationships/tags" Target="../tags/tag1375.xml"/><Relationship Id="rId28" Type="http://schemas.openxmlformats.org/officeDocument/2006/relationships/tags" Target="../tags/tag1123.xml"/><Relationship Id="rId279" Type="http://schemas.openxmlformats.org/officeDocument/2006/relationships/tags" Target="../tags/tag1374.xml"/><Relationship Id="rId278" Type="http://schemas.openxmlformats.org/officeDocument/2006/relationships/tags" Target="../tags/tag1373.xml"/><Relationship Id="rId277" Type="http://schemas.openxmlformats.org/officeDocument/2006/relationships/tags" Target="../tags/tag1372.xml"/><Relationship Id="rId276" Type="http://schemas.openxmlformats.org/officeDocument/2006/relationships/tags" Target="../tags/tag1371.xml"/><Relationship Id="rId275" Type="http://schemas.openxmlformats.org/officeDocument/2006/relationships/tags" Target="../tags/tag1370.xml"/><Relationship Id="rId274" Type="http://schemas.openxmlformats.org/officeDocument/2006/relationships/tags" Target="../tags/tag1369.xml"/><Relationship Id="rId273" Type="http://schemas.openxmlformats.org/officeDocument/2006/relationships/tags" Target="../tags/tag1368.xml"/><Relationship Id="rId272" Type="http://schemas.openxmlformats.org/officeDocument/2006/relationships/tags" Target="../tags/tag1367.xml"/><Relationship Id="rId271" Type="http://schemas.openxmlformats.org/officeDocument/2006/relationships/tags" Target="../tags/tag1366.xml"/><Relationship Id="rId270" Type="http://schemas.openxmlformats.org/officeDocument/2006/relationships/tags" Target="../tags/tag1365.xml"/><Relationship Id="rId27" Type="http://schemas.openxmlformats.org/officeDocument/2006/relationships/tags" Target="../tags/tag1122.xml"/><Relationship Id="rId269" Type="http://schemas.openxmlformats.org/officeDocument/2006/relationships/tags" Target="../tags/tag1364.xml"/><Relationship Id="rId268" Type="http://schemas.openxmlformats.org/officeDocument/2006/relationships/tags" Target="../tags/tag1363.xml"/><Relationship Id="rId267" Type="http://schemas.openxmlformats.org/officeDocument/2006/relationships/tags" Target="../tags/tag1362.xml"/><Relationship Id="rId266" Type="http://schemas.openxmlformats.org/officeDocument/2006/relationships/tags" Target="../tags/tag1361.xml"/><Relationship Id="rId265" Type="http://schemas.openxmlformats.org/officeDocument/2006/relationships/tags" Target="../tags/tag1360.xml"/><Relationship Id="rId264" Type="http://schemas.openxmlformats.org/officeDocument/2006/relationships/tags" Target="../tags/tag1359.xml"/><Relationship Id="rId263" Type="http://schemas.openxmlformats.org/officeDocument/2006/relationships/tags" Target="../tags/tag1358.xml"/><Relationship Id="rId262" Type="http://schemas.openxmlformats.org/officeDocument/2006/relationships/tags" Target="../tags/tag1357.xml"/><Relationship Id="rId261" Type="http://schemas.openxmlformats.org/officeDocument/2006/relationships/tags" Target="../tags/tag1356.xml"/><Relationship Id="rId260" Type="http://schemas.openxmlformats.org/officeDocument/2006/relationships/tags" Target="../tags/tag1355.xml"/><Relationship Id="rId26" Type="http://schemas.openxmlformats.org/officeDocument/2006/relationships/tags" Target="../tags/tag1121.xml"/><Relationship Id="rId259" Type="http://schemas.openxmlformats.org/officeDocument/2006/relationships/tags" Target="../tags/tag1354.xml"/><Relationship Id="rId258" Type="http://schemas.openxmlformats.org/officeDocument/2006/relationships/tags" Target="../tags/tag1353.xml"/><Relationship Id="rId257" Type="http://schemas.openxmlformats.org/officeDocument/2006/relationships/tags" Target="../tags/tag1352.xml"/><Relationship Id="rId256" Type="http://schemas.openxmlformats.org/officeDocument/2006/relationships/tags" Target="../tags/tag1351.xml"/><Relationship Id="rId255" Type="http://schemas.openxmlformats.org/officeDocument/2006/relationships/tags" Target="../tags/tag1350.xml"/><Relationship Id="rId254" Type="http://schemas.openxmlformats.org/officeDocument/2006/relationships/tags" Target="../tags/tag1349.xml"/><Relationship Id="rId253" Type="http://schemas.openxmlformats.org/officeDocument/2006/relationships/tags" Target="../tags/tag1348.xml"/><Relationship Id="rId252" Type="http://schemas.openxmlformats.org/officeDocument/2006/relationships/tags" Target="../tags/tag1347.xml"/><Relationship Id="rId251" Type="http://schemas.openxmlformats.org/officeDocument/2006/relationships/tags" Target="../tags/tag1346.xml"/><Relationship Id="rId250" Type="http://schemas.openxmlformats.org/officeDocument/2006/relationships/tags" Target="../tags/tag1345.xml"/><Relationship Id="rId25" Type="http://schemas.openxmlformats.org/officeDocument/2006/relationships/tags" Target="../tags/tag1120.xml"/><Relationship Id="rId249" Type="http://schemas.openxmlformats.org/officeDocument/2006/relationships/tags" Target="../tags/tag1344.xml"/><Relationship Id="rId248" Type="http://schemas.openxmlformats.org/officeDocument/2006/relationships/tags" Target="../tags/tag1343.xml"/><Relationship Id="rId247" Type="http://schemas.openxmlformats.org/officeDocument/2006/relationships/tags" Target="../tags/tag1342.xml"/><Relationship Id="rId246" Type="http://schemas.openxmlformats.org/officeDocument/2006/relationships/tags" Target="../tags/tag1341.xml"/><Relationship Id="rId245" Type="http://schemas.openxmlformats.org/officeDocument/2006/relationships/tags" Target="../tags/tag1340.xml"/><Relationship Id="rId244" Type="http://schemas.openxmlformats.org/officeDocument/2006/relationships/tags" Target="../tags/tag1339.xml"/><Relationship Id="rId243" Type="http://schemas.openxmlformats.org/officeDocument/2006/relationships/tags" Target="../tags/tag1338.xml"/><Relationship Id="rId242" Type="http://schemas.openxmlformats.org/officeDocument/2006/relationships/tags" Target="../tags/tag1337.xml"/><Relationship Id="rId241" Type="http://schemas.openxmlformats.org/officeDocument/2006/relationships/tags" Target="../tags/tag1336.xml"/><Relationship Id="rId240" Type="http://schemas.openxmlformats.org/officeDocument/2006/relationships/tags" Target="../tags/tag1335.xml"/><Relationship Id="rId24" Type="http://schemas.openxmlformats.org/officeDocument/2006/relationships/tags" Target="../tags/tag1119.xml"/><Relationship Id="rId239" Type="http://schemas.openxmlformats.org/officeDocument/2006/relationships/tags" Target="../tags/tag1334.xml"/><Relationship Id="rId238" Type="http://schemas.openxmlformats.org/officeDocument/2006/relationships/tags" Target="../tags/tag1333.xml"/><Relationship Id="rId237" Type="http://schemas.openxmlformats.org/officeDocument/2006/relationships/tags" Target="../tags/tag1332.xml"/><Relationship Id="rId236" Type="http://schemas.openxmlformats.org/officeDocument/2006/relationships/tags" Target="../tags/tag1331.xml"/><Relationship Id="rId235" Type="http://schemas.openxmlformats.org/officeDocument/2006/relationships/tags" Target="../tags/tag1330.xml"/><Relationship Id="rId234" Type="http://schemas.openxmlformats.org/officeDocument/2006/relationships/tags" Target="../tags/tag1329.xml"/><Relationship Id="rId233" Type="http://schemas.openxmlformats.org/officeDocument/2006/relationships/tags" Target="../tags/tag1328.xml"/><Relationship Id="rId232" Type="http://schemas.openxmlformats.org/officeDocument/2006/relationships/tags" Target="../tags/tag1327.xml"/><Relationship Id="rId231" Type="http://schemas.openxmlformats.org/officeDocument/2006/relationships/tags" Target="../tags/tag1326.xml"/><Relationship Id="rId230" Type="http://schemas.openxmlformats.org/officeDocument/2006/relationships/tags" Target="../tags/tag1325.xml"/><Relationship Id="rId23" Type="http://schemas.openxmlformats.org/officeDocument/2006/relationships/tags" Target="../tags/tag1118.xml"/><Relationship Id="rId229" Type="http://schemas.openxmlformats.org/officeDocument/2006/relationships/tags" Target="../tags/tag1324.xml"/><Relationship Id="rId228" Type="http://schemas.openxmlformats.org/officeDocument/2006/relationships/tags" Target="../tags/tag1323.xml"/><Relationship Id="rId227" Type="http://schemas.openxmlformats.org/officeDocument/2006/relationships/tags" Target="../tags/tag1322.xml"/><Relationship Id="rId226" Type="http://schemas.openxmlformats.org/officeDocument/2006/relationships/tags" Target="../tags/tag1321.xml"/><Relationship Id="rId225" Type="http://schemas.openxmlformats.org/officeDocument/2006/relationships/tags" Target="../tags/tag1320.xml"/><Relationship Id="rId224" Type="http://schemas.openxmlformats.org/officeDocument/2006/relationships/tags" Target="../tags/tag1319.xml"/><Relationship Id="rId223" Type="http://schemas.openxmlformats.org/officeDocument/2006/relationships/tags" Target="../tags/tag1318.xml"/><Relationship Id="rId222" Type="http://schemas.openxmlformats.org/officeDocument/2006/relationships/tags" Target="../tags/tag1317.xml"/><Relationship Id="rId221" Type="http://schemas.openxmlformats.org/officeDocument/2006/relationships/tags" Target="../tags/tag1316.xml"/><Relationship Id="rId220" Type="http://schemas.openxmlformats.org/officeDocument/2006/relationships/tags" Target="../tags/tag1315.xml"/><Relationship Id="rId22" Type="http://schemas.openxmlformats.org/officeDocument/2006/relationships/tags" Target="../tags/tag1117.xml"/><Relationship Id="rId219" Type="http://schemas.openxmlformats.org/officeDocument/2006/relationships/tags" Target="../tags/tag1314.xml"/><Relationship Id="rId218" Type="http://schemas.openxmlformats.org/officeDocument/2006/relationships/tags" Target="../tags/tag1313.xml"/><Relationship Id="rId217" Type="http://schemas.openxmlformats.org/officeDocument/2006/relationships/tags" Target="../tags/tag1312.xml"/><Relationship Id="rId216" Type="http://schemas.openxmlformats.org/officeDocument/2006/relationships/tags" Target="../tags/tag1311.xml"/><Relationship Id="rId215" Type="http://schemas.openxmlformats.org/officeDocument/2006/relationships/tags" Target="../tags/tag1310.xml"/><Relationship Id="rId214" Type="http://schemas.openxmlformats.org/officeDocument/2006/relationships/tags" Target="../tags/tag1309.xml"/><Relationship Id="rId213" Type="http://schemas.openxmlformats.org/officeDocument/2006/relationships/tags" Target="../tags/tag1308.xml"/><Relationship Id="rId212" Type="http://schemas.openxmlformats.org/officeDocument/2006/relationships/tags" Target="../tags/tag1307.xml"/><Relationship Id="rId211" Type="http://schemas.openxmlformats.org/officeDocument/2006/relationships/tags" Target="../tags/tag1306.xml"/><Relationship Id="rId210" Type="http://schemas.openxmlformats.org/officeDocument/2006/relationships/tags" Target="../tags/tag1305.xml"/><Relationship Id="rId21" Type="http://schemas.openxmlformats.org/officeDocument/2006/relationships/tags" Target="../tags/tag1116.xml"/><Relationship Id="rId209" Type="http://schemas.openxmlformats.org/officeDocument/2006/relationships/tags" Target="../tags/tag1304.xml"/><Relationship Id="rId208" Type="http://schemas.openxmlformats.org/officeDocument/2006/relationships/tags" Target="../tags/tag1303.xml"/><Relationship Id="rId207" Type="http://schemas.openxmlformats.org/officeDocument/2006/relationships/tags" Target="../tags/tag1302.xml"/><Relationship Id="rId206" Type="http://schemas.openxmlformats.org/officeDocument/2006/relationships/tags" Target="../tags/tag1301.xml"/><Relationship Id="rId205" Type="http://schemas.openxmlformats.org/officeDocument/2006/relationships/tags" Target="../tags/tag1300.xml"/><Relationship Id="rId204" Type="http://schemas.openxmlformats.org/officeDocument/2006/relationships/tags" Target="../tags/tag1299.xml"/><Relationship Id="rId203" Type="http://schemas.openxmlformats.org/officeDocument/2006/relationships/tags" Target="../tags/tag1298.xml"/><Relationship Id="rId202" Type="http://schemas.openxmlformats.org/officeDocument/2006/relationships/tags" Target="../tags/tag1297.xml"/><Relationship Id="rId201" Type="http://schemas.openxmlformats.org/officeDocument/2006/relationships/tags" Target="../tags/tag1296.xml"/><Relationship Id="rId200" Type="http://schemas.openxmlformats.org/officeDocument/2006/relationships/tags" Target="../tags/tag1295.xml"/><Relationship Id="rId20" Type="http://schemas.openxmlformats.org/officeDocument/2006/relationships/tags" Target="../tags/tag1115.xml"/><Relationship Id="rId2" Type="http://schemas.openxmlformats.org/officeDocument/2006/relationships/tags" Target="../tags/tag1097.xml"/><Relationship Id="rId199" Type="http://schemas.openxmlformats.org/officeDocument/2006/relationships/tags" Target="../tags/tag1294.xml"/><Relationship Id="rId198" Type="http://schemas.openxmlformats.org/officeDocument/2006/relationships/tags" Target="../tags/tag1293.xml"/><Relationship Id="rId197" Type="http://schemas.openxmlformats.org/officeDocument/2006/relationships/tags" Target="../tags/tag1292.xml"/><Relationship Id="rId196" Type="http://schemas.openxmlformats.org/officeDocument/2006/relationships/tags" Target="../tags/tag1291.xml"/><Relationship Id="rId195" Type="http://schemas.openxmlformats.org/officeDocument/2006/relationships/tags" Target="../tags/tag1290.xml"/><Relationship Id="rId194" Type="http://schemas.openxmlformats.org/officeDocument/2006/relationships/tags" Target="../tags/tag1289.xml"/><Relationship Id="rId193" Type="http://schemas.openxmlformats.org/officeDocument/2006/relationships/tags" Target="../tags/tag1288.xml"/><Relationship Id="rId192" Type="http://schemas.openxmlformats.org/officeDocument/2006/relationships/tags" Target="../tags/tag1287.xml"/><Relationship Id="rId191" Type="http://schemas.openxmlformats.org/officeDocument/2006/relationships/tags" Target="../tags/tag1286.xml"/><Relationship Id="rId190" Type="http://schemas.openxmlformats.org/officeDocument/2006/relationships/tags" Target="../tags/tag1285.xml"/><Relationship Id="rId19" Type="http://schemas.openxmlformats.org/officeDocument/2006/relationships/tags" Target="../tags/tag1114.xml"/><Relationship Id="rId189" Type="http://schemas.openxmlformats.org/officeDocument/2006/relationships/tags" Target="../tags/tag1284.xml"/><Relationship Id="rId188" Type="http://schemas.openxmlformats.org/officeDocument/2006/relationships/tags" Target="../tags/tag1283.xml"/><Relationship Id="rId187" Type="http://schemas.openxmlformats.org/officeDocument/2006/relationships/tags" Target="../tags/tag1282.xml"/><Relationship Id="rId186" Type="http://schemas.openxmlformats.org/officeDocument/2006/relationships/tags" Target="../tags/tag1281.xml"/><Relationship Id="rId185" Type="http://schemas.openxmlformats.org/officeDocument/2006/relationships/tags" Target="../tags/tag1280.xml"/><Relationship Id="rId184" Type="http://schemas.openxmlformats.org/officeDocument/2006/relationships/tags" Target="../tags/tag1279.xml"/><Relationship Id="rId183" Type="http://schemas.openxmlformats.org/officeDocument/2006/relationships/tags" Target="../tags/tag1278.xml"/><Relationship Id="rId182" Type="http://schemas.openxmlformats.org/officeDocument/2006/relationships/tags" Target="../tags/tag1277.xml"/><Relationship Id="rId181" Type="http://schemas.openxmlformats.org/officeDocument/2006/relationships/tags" Target="../tags/tag1276.xml"/><Relationship Id="rId180" Type="http://schemas.openxmlformats.org/officeDocument/2006/relationships/tags" Target="../tags/tag1275.xml"/><Relationship Id="rId18" Type="http://schemas.openxmlformats.org/officeDocument/2006/relationships/tags" Target="../tags/tag1113.xml"/><Relationship Id="rId179" Type="http://schemas.openxmlformats.org/officeDocument/2006/relationships/tags" Target="../tags/tag1274.xml"/><Relationship Id="rId178" Type="http://schemas.openxmlformats.org/officeDocument/2006/relationships/tags" Target="../tags/tag1273.xml"/><Relationship Id="rId177" Type="http://schemas.openxmlformats.org/officeDocument/2006/relationships/tags" Target="../tags/tag1272.xml"/><Relationship Id="rId176" Type="http://schemas.openxmlformats.org/officeDocument/2006/relationships/tags" Target="../tags/tag1271.xml"/><Relationship Id="rId175" Type="http://schemas.openxmlformats.org/officeDocument/2006/relationships/tags" Target="../tags/tag1270.xml"/><Relationship Id="rId174" Type="http://schemas.openxmlformats.org/officeDocument/2006/relationships/tags" Target="../tags/tag1269.xml"/><Relationship Id="rId173" Type="http://schemas.openxmlformats.org/officeDocument/2006/relationships/tags" Target="../tags/tag1268.xml"/><Relationship Id="rId172" Type="http://schemas.openxmlformats.org/officeDocument/2006/relationships/tags" Target="../tags/tag1267.xml"/><Relationship Id="rId171" Type="http://schemas.openxmlformats.org/officeDocument/2006/relationships/tags" Target="../tags/tag1266.xml"/><Relationship Id="rId170" Type="http://schemas.openxmlformats.org/officeDocument/2006/relationships/tags" Target="../tags/tag1265.xml"/><Relationship Id="rId17" Type="http://schemas.openxmlformats.org/officeDocument/2006/relationships/tags" Target="../tags/tag1112.xml"/><Relationship Id="rId169" Type="http://schemas.openxmlformats.org/officeDocument/2006/relationships/tags" Target="../tags/tag1264.xml"/><Relationship Id="rId168" Type="http://schemas.openxmlformats.org/officeDocument/2006/relationships/tags" Target="../tags/tag1263.xml"/><Relationship Id="rId167" Type="http://schemas.openxmlformats.org/officeDocument/2006/relationships/tags" Target="../tags/tag1262.xml"/><Relationship Id="rId166" Type="http://schemas.openxmlformats.org/officeDocument/2006/relationships/tags" Target="../tags/tag1261.xml"/><Relationship Id="rId165" Type="http://schemas.openxmlformats.org/officeDocument/2006/relationships/tags" Target="../tags/tag1260.xml"/><Relationship Id="rId164" Type="http://schemas.openxmlformats.org/officeDocument/2006/relationships/tags" Target="../tags/tag1259.xml"/><Relationship Id="rId163" Type="http://schemas.openxmlformats.org/officeDocument/2006/relationships/tags" Target="../tags/tag1258.xml"/><Relationship Id="rId162" Type="http://schemas.openxmlformats.org/officeDocument/2006/relationships/tags" Target="../tags/tag1257.xml"/><Relationship Id="rId161" Type="http://schemas.openxmlformats.org/officeDocument/2006/relationships/tags" Target="../tags/tag1256.xml"/><Relationship Id="rId160" Type="http://schemas.openxmlformats.org/officeDocument/2006/relationships/tags" Target="../tags/tag1255.xml"/><Relationship Id="rId16" Type="http://schemas.openxmlformats.org/officeDocument/2006/relationships/tags" Target="../tags/tag1111.xml"/><Relationship Id="rId159" Type="http://schemas.openxmlformats.org/officeDocument/2006/relationships/tags" Target="../tags/tag1254.xml"/><Relationship Id="rId158" Type="http://schemas.openxmlformats.org/officeDocument/2006/relationships/tags" Target="../tags/tag1253.xml"/><Relationship Id="rId157" Type="http://schemas.openxmlformats.org/officeDocument/2006/relationships/tags" Target="../tags/tag1252.xml"/><Relationship Id="rId156" Type="http://schemas.openxmlformats.org/officeDocument/2006/relationships/tags" Target="../tags/tag1251.xml"/><Relationship Id="rId155" Type="http://schemas.openxmlformats.org/officeDocument/2006/relationships/tags" Target="../tags/tag1250.xml"/><Relationship Id="rId154" Type="http://schemas.openxmlformats.org/officeDocument/2006/relationships/tags" Target="../tags/tag1249.xml"/><Relationship Id="rId153" Type="http://schemas.openxmlformats.org/officeDocument/2006/relationships/tags" Target="../tags/tag1248.xml"/><Relationship Id="rId152" Type="http://schemas.openxmlformats.org/officeDocument/2006/relationships/tags" Target="../tags/tag1247.xml"/><Relationship Id="rId151" Type="http://schemas.openxmlformats.org/officeDocument/2006/relationships/tags" Target="../tags/tag1246.xml"/><Relationship Id="rId150" Type="http://schemas.openxmlformats.org/officeDocument/2006/relationships/tags" Target="../tags/tag1245.xml"/><Relationship Id="rId15" Type="http://schemas.openxmlformats.org/officeDocument/2006/relationships/tags" Target="../tags/tag1110.xml"/><Relationship Id="rId149" Type="http://schemas.openxmlformats.org/officeDocument/2006/relationships/tags" Target="../tags/tag1244.xml"/><Relationship Id="rId148" Type="http://schemas.openxmlformats.org/officeDocument/2006/relationships/tags" Target="../tags/tag1243.xml"/><Relationship Id="rId147" Type="http://schemas.openxmlformats.org/officeDocument/2006/relationships/tags" Target="../tags/tag1242.xml"/><Relationship Id="rId146" Type="http://schemas.openxmlformats.org/officeDocument/2006/relationships/tags" Target="../tags/tag1241.xml"/><Relationship Id="rId145" Type="http://schemas.openxmlformats.org/officeDocument/2006/relationships/tags" Target="../tags/tag1240.xml"/><Relationship Id="rId144" Type="http://schemas.openxmlformats.org/officeDocument/2006/relationships/tags" Target="../tags/tag1239.xml"/><Relationship Id="rId143" Type="http://schemas.openxmlformats.org/officeDocument/2006/relationships/tags" Target="../tags/tag1238.xml"/><Relationship Id="rId142" Type="http://schemas.openxmlformats.org/officeDocument/2006/relationships/tags" Target="../tags/tag1237.xml"/><Relationship Id="rId141" Type="http://schemas.openxmlformats.org/officeDocument/2006/relationships/tags" Target="../tags/tag1236.xml"/><Relationship Id="rId140" Type="http://schemas.openxmlformats.org/officeDocument/2006/relationships/tags" Target="../tags/tag1235.xml"/><Relationship Id="rId14" Type="http://schemas.openxmlformats.org/officeDocument/2006/relationships/tags" Target="../tags/tag1109.xml"/><Relationship Id="rId139" Type="http://schemas.openxmlformats.org/officeDocument/2006/relationships/tags" Target="../tags/tag1234.xml"/><Relationship Id="rId138" Type="http://schemas.openxmlformats.org/officeDocument/2006/relationships/tags" Target="../tags/tag1233.xml"/><Relationship Id="rId137" Type="http://schemas.openxmlformats.org/officeDocument/2006/relationships/tags" Target="../tags/tag1232.xml"/><Relationship Id="rId136" Type="http://schemas.openxmlformats.org/officeDocument/2006/relationships/tags" Target="../tags/tag1231.xml"/><Relationship Id="rId135" Type="http://schemas.openxmlformats.org/officeDocument/2006/relationships/tags" Target="../tags/tag1230.xml"/><Relationship Id="rId134" Type="http://schemas.openxmlformats.org/officeDocument/2006/relationships/tags" Target="../tags/tag1229.xml"/><Relationship Id="rId133" Type="http://schemas.openxmlformats.org/officeDocument/2006/relationships/tags" Target="../tags/tag1228.xml"/><Relationship Id="rId132" Type="http://schemas.openxmlformats.org/officeDocument/2006/relationships/tags" Target="../tags/tag1227.xml"/><Relationship Id="rId131" Type="http://schemas.openxmlformats.org/officeDocument/2006/relationships/tags" Target="../tags/tag1226.xml"/><Relationship Id="rId130" Type="http://schemas.openxmlformats.org/officeDocument/2006/relationships/tags" Target="../tags/tag1225.xml"/><Relationship Id="rId13" Type="http://schemas.openxmlformats.org/officeDocument/2006/relationships/tags" Target="../tags/tag1108.xml"/><Relationship Id="rId129" Type="http://schemas.openxmlformats.org/officeDocument/2006/relationships/tags" Target="../tags/tag1224.xml"/><Relationship Id="rId128" Type="http://schemas.openxmlformats.org/officeDocument/2006/relationships/tags" Target="../tags/tag1223.xml"/><Relationship Id="rId127" Type="http://schemas.openxmlformats.org/officeDocument/2006/relationships/tags" Target="../tags/tag1222.xml"/><Relationship Id="rId126" Type="http://schemas.openxmlformats.org/officeDocument/2006/relationships/tags" Target="../tags/tag1221.xml"/><Relationship Id="rId125" Type="http://schemas.openxmlformats.org/officeDocument/2006/relationships/tags" Target="../tags/tag1220.xml"/><Relationship Id="rId124" Type="http://schemas.openxmlformats.org/officeDocument/2006/relationships/tags" Target="../tags/tag1219.xml"/><Relationship Id="rId123" Type="http://schemas.openxmlformats.org/officeDocument/2006/relationships/tags" Target="../tags/tag1218.xml"/><Relationship Id="rId122" Type="http://schemas.openxmlformats.org/officeDocument/2006/relationships/tags" Target="../tags/tag1217.xml"/><Relationship Id="rId121" Type="http://schemas.openxmlformats.org/officeDocument/2006/relationships/tags" Target="../tags/tag1216.xml"/><Relationship Id="rId120" Type="http://schemas.openxmlformats.org/officeDocument/2006/relationships/tags" Target="../tags/tag1215.xml"/><Relationship Id="rId12" Type="http://schemas.openxmlformats.org/officeDocument/2006/relationships/tags" Target="../tags/tag1107.xml"/><Relationship Id="rId119" Type="http://schemas.openxmlformats.org/officeDocument/2006/relationships/tags" Target="../tags/tag1214.xml"/><Relationship Id="rId118" Type="http://schemas.openxmlformats.org/officeDocument/2006/relationships/tags" Target="../tags/tag1213.xml"/><Relationship Id="rId117" Type="http://schemas.openxmlformats.org/officeDocument/2006/relationships/tags" Target="../tags/tag1212.xml"/><Relationship Id="rId116" Type="http://schemas.openxmlformats.org/officeDocument/2006/relationships/tags" Target="../tags/tag1211.xml"/><Relationship Id="rId115" Type="http://schemas.openxmlformats.org/officeDocument/2006/relationships/tags" Target="../tags/tag1210.xml"/><Relationship Id="rId114" Type="http://schemas.openxmlformats.org/officeDocument/2006/relationships/tags" Target="../tags/tag1209.xml"/><Relationship Id="rId113" Type="http://schemas.openxmlformats.org/officeDocument/2006/relationships/tags" Target="../tags/tag1208.xml"/><Relationship Id="rId112" Type="http://schemas.openxmlformats.org/officeDocument/2006/relationships/tags" Target="../tags/tag1207.xml"/><Relationship Id="rId111" Type="http://schemas.openxmlformats.org/officeDocument/2006/relationships/tags" Target="../tags/tag1206.xml"/><Relationship Id="rId110" Type="http://schemas.openxmlformats.org/officeDocument/2006/relationships/tags" Target="../tags/tag1205.xml"/><Relationship Id="rId11" Type="http://schemas.openxmlformats.org/officeDocument/2006/relationships/tags" Target="../tags/tag1106.xml"/><Relationship Id="rId109" Type="http://schemas.openxmlformats.org/officeDocument/2006/relationships/tags" Target="../tags/tag1204.xml"/><Relationship Id="rId108" Type="http://schemas.openxmlformats.org/officeDocument/2006/relationships/tags" Target="../tags/tag1203.xml"/><Relationship Id="rId107" Type="http://schemas.openxmlformats.org/officeDocument/2006/relationships/tags" Target="../tags/tag1202.xml"/><Relationship Id="rId106" Type="http://schemas.openxmlformats.org/officeDocument/2006/relationships/tags" Target="../tags/tag1201.xml"/><Relationship Id="rId105" Type="http://schemas.openxmlformats.org/officeDocument/2006/relationships/tags" Target="../tags/tag1200.xml"/><Relationship Id="rId104" Type="http://schemas.openxmlformats.org/officeDocument/2006/relationships/tags" Target="../tags/tag1199.xml"/><Relationship Id="rId103" Type="http://schemas.openxmlformats.org/officeDocument/2006/relationships/tags" Target="../tags/tag1198.xml"/><Relationship Id="rId102" Type="http://schemas.openxmlformats.org/officeDocument/2006/relationships/tags" Target="../tags/tag1197.xml"/><Relationship Id="rId101" Type="http://schemas.openxmlformats.org/officeDocument/2006/relationships/tags" Target="../tags/tag1196.xml"/><Relationship Id="rId100" Type="http://schemas.openxmlformats.org/officeDocument/2006/relationships/tags" Target="../tags/tag1195.xml"/><Relationship Id="rId10" Type="http://schemas.openxmlformats.org/officeDocument/2006/relationships/tags" Target="../tags/tag1105.xml"/><Relationship Id="rId1" Type="http://schemas.openxmlformats.org/officeDocument/2006/relationships/tags" Target="../tags/tag1096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1507.xml"/><Relationship Id="rId8" Type="http://schemas.openxmlformats.org/officeDocument/2006/relationships/tags" Target="../tags/tag1506.xml"/><Relationship Id="rId7" Type="http://schemas.openxmlformats.org/officeDocument/2006/relationships/tags" Target="../tags/tag1505.xml"/><Relationship Id="rId6" Type="http://schemas.openxmlformats.org/officeDocument/2006/relationships/tags" Target="../tags/tag1504.xml"/><Relationship Id="rId5" Type="http://schemas.openxmlformats.org/officeDocument/2006/relationships/tags" Target="../tags/tag1503.xml"/><Relationship Id="rId4" Type="http://schemas.openxmlformats.org/officeDocument/2006/relationships/tags" Target="../tags/tag1502.xml"/><Relationship Id="rId3" Type="http://schemas.openxmlformats.org/officeDocument/2006/relationships/tags" Target="../tags/tag1501.xml"/><Relationship Id="rId2" Type="http://schemas.openxmlformats.org/officeDocument/2006/relationships/image" Target="../media/image52.png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1510.xml"/><Relationship Id="rId11" Type="http://schemas.openxmlformats.org/officeDocument/2006/relationships/tags" Target="../tags/tag1509.xml"/><Relationship Id="rId10" Type="http://schemas.openxmlformats.org/officeDocument/2006/relationships/tags" Target="../tags/tag1508.xml"/><Relationship Id="rId1" Type="http://schemas.openxmlformats.org/officeDocument/2006/relationships/tags" Target="../tags/tag1500.xml"/></Relationships>
</file>

<file path=ppt/slides/_rels/slide27.xml.rels><?xml version="1.0" encoding="UTF-8" standalone="yes"?>
<Relationships xmlns="http://schemas.openxmlformats.org/package/2006/relationships"><Relationship Id="rId99" Type="http://schemas.openxmlformats.org/officeDocument/2006/relationships/tags" Target="../tags/tag1609.xml"/><Relationship Id="rId98" Type="http://schemas.openxmlformats.org/officeDocument/2006/relationships/tags" Target="../tags/tag1608.xml"/><Relationship Id="rId97" Type="http://schemas.openxmlformats.org/officeDocument/2006/relationships/tags" Target="../tags/tag1607.xml"/><Relationship Id="rId96" Type="http://schemas.openxmlformats.org/officeDocument/2006/relationships/tags" Target="../tags/tag1606.xml"/><Relationship Id="rId95" Type="http://schemas.openxmlformats.org/officeDocument/2006/relationships/tags" Target="../tags/tag1605.xml"/><Relationship Id="rId94" Type="http://schemas.openxmlformats.org/officeDocument/2006/relationships/tags" Target="../tags/tag1604.xml"/><Relationship Id="rId93" Type="http://schemas.openxmlformats.org/officeDocument/2006/relationships/tags" Target="../tags/tag1603.xml"/><Relationship Id="rId92" Type="http://schemas.openxmlformats.org/officeDocument/2006/relationships/tags" Target="../tags/tag1602.xml"/><Relationship Id="rId91" Type="http://schemas.openxmlformats.org/officeDocument/2006/relationships/tags" Target="../tags/tag1601.xml"/><Relationship Id="rId90" Type="http://schemas.openxmlformats.org/officeDocument/2006/relationships/tags" Target="../tags/tag1600.xml"/><Relationship Id="rId9" Type="http://schemas.openxmlformats.org/officeDocument/2006/relationships/tags" Target="../tags/tag1519.xml"/><Relationship Id="rId89" Type="http://schemas.openxmlformats.org/officeDocument/2006/relationships/tags" Target="../tags/tag1599.xml"/><Relationship Id="rId88" Type="http://schemas.openxmlformats.org/officeDocument/2006/relationships/tags" Target="../tags/tag1598.xml"/><Relationship Id="rId87" Type="http://schemas.openxmlformats.org/officeDocument/2006/relationships/tags" Target="../tags/tag1597.xml"/><Relationship Id="rId86" Type="http://schemas.openxmlformats.org/officeDocument/2006/relationships/tags" Target="../tags/tag1596.xml"/><Relationship Id="rId85" Type="http://schemas.openxmlformats.org/officeDocument/2006/relationships/tags" Target="../tags/tag1595.xml"/><Relationship Id="rId84" Type="http://schemas.openxmlformats.org/officeDocument/2006/relationships/tags" Target="../tags/tag1594.xml"/><Relationship Id="rId83" Type="http://schemas.openxmlformats.org/officeDocument/2006/relationships/tags" Target="../tags/tag1593.xml"/><Relationship Id="rId82" Type="http://schemas.openxmlformats.org/officeDocument/2006/relationships/tags" Target="../tags/tag1592.xml"/><Relationship Id="rId81" Type="http://schemas.openxmlformats.org/officeDocument/2006/relationships/tags" Target="../tags/tag1591.xml"/><Relationship Id="rId80" Type="http://schemas.openxmlformats.org/officeDocument/2006/relationships/tags" Target="../tags/tag1590.xml"/><Relationship Id="rId8" Type="http://schemas.openxmlformats.org/officeDocument/2006/relationships/tags" Target="../tags/tag1518.xml"/><Relationship Id="rId79" Type="http://schemas.openxmlformats.org/officeDocument/2006/relationships/tags" Target="../tags/tag1589.xml"/><Relationship Id="rId78" Type="http://schemas.openxmlformats.org/officeDocument/2006/relationships/tags" Target="../tags/tag1588.xml"/><Relationship Id="rId77" Type="http://schemas.openxmlformats.org/officeDocument/2006/relationships/tags" Target="../tags/tag1587.xml"/><Relationship Id="rId76" Type="http://schemas.openxmlformats.org/officeDocument/2006/relationships/tags" Target="../tags/tag1586.xml"/><Relationship Id="rId75" Type="http://schemas.openxmlformats.org/officeDocument/2006/relationships/tags" Target="../tags/tag1585.xml"/><Relationship Id="rId74" Type="http://schemas.openxmlformats.org/officeDocument/2006/relationships/tags" Target="../tags/tag1584.xml"/><Relationship Id="rId73" Type="http://schemas.openxmlformats.org/officeDocument/2006/relationships/tags" Target="../tags/tag1583.xml"/><Relationship Id="rId72" Type="http://schemas.openxmlformats.org/officeDocument/2006/relationships/tags" Target="../tags/tag1582.xml"/><Relationship Id="rId71" Type="http://schemas.openxmlformats.org/officeDocument/2006/relationships/tags" Target="../tags/tag1581.xml"/><Relationship Id="rId70" Type="http://schemas.openxmlformats.org/officeDocument/2006/relationships/tags" Target="../tags/tag1580.xml"/><Relationship Id="rId7" Type="http://schemas.openxmlformats.org/officeDocument/2006/relationships/tags" Target="../tags/tag1517.xml"/><Relationship Id="rId69" Type="http://schemas.openxmlformats.org/officeDocument/2006/relationships/tags" Target="../tags/tag1579.xml"/><Relationship Id="rId68" Type="http://schemas.openxmlformats.org/officeDocument/2006/relationships/tags" Target="../tags/tag1578.xml"/><Relationship Id="rId67" Type="http://schemas.openxmlformats.org/officeDocument/2006/relationships/tags" Target="../tags/tag1577.xml"/><Relationship Id="rId66" Type="http://schemas.openxmlformats.org/officeDocument/2006/relationships/tags" Target="../tags/tag1576.xml"/><Relationship Id="rId65" Type="http://schemas.openxmlformats.org/officeDocument/2006/relationships/tags" Target="../tags/tag1575.xml"/><Relationship Id="rId64" Type="http://schemas.openxmlformats.org/officeDocument/2006/relationships/tags" Target="../tags/tag1574.xml"/><Relationship Id="rId63" Type="http://schemas.openxmlformats.org/officeDocument/2006/relationships/tags" Target="../tags/tag1573.xml"/><Relationship Id="rId62" Type="http://schemas.openxmlformats.org/officeDocument/2006/relationships/tags" Target="../tags/tag1572.xml"/><Relationship Id="rId61" Type="http://schemas.openxmlformats.org/officeDocument/2006/relationships/tags" Target="../tags/tag1571.xml"/><Relationship Id="rId60" Type="http://schemas.openxmlformats.org/officeDocument/2006/relationships/tags" Target="../tags/tag1570.xml"/><Relationship Id="rId6" Type="http://schemas.openxmlformats.org/officeDocument/2006/relationships/tags" Target="../tags/tag1516.xml"/><Relationship Id="rId59" Type="http://schemas.openxmlformats.org/officeDocument/2006/relationships/tags" Target="../tags/tag1569.xml"/><Relationship Id="rId58" Type="http://schemas.openxmlformats.org/officeDocument/2006/relationships/tags" Target="../tags/tag1568.xml"/><Relationship Id="rId57" Type="http://schemas.openxmlformats.org/officeDocument/2006/relationships/tags" Target="../tags/tag1567.xml"/><Relationship Id="rId56" Type="http://schemas.openxmlformats.org/officeDocument/2006/relationships/tags" Target="../tags/tag1566.xml"/><Relationship Id="rId55" Type="http://schemas.openxmlformats.org/officeDocument/2006/relationships/tags" Target="../tags/tag1565.xml"/><Relationship Id="rId54" Type="http://schemas.openxmlformats.org/officeDocument/2006/relationships/tags" Target="../tags/tag1564.xml"/><Relationship Id="rId53" Type="http://schemas.openxmlformats.org/officeDocument/2006/relationships/tags" Target="../tags/tag1563.xml"/><Relationship Id="rId52" Type="http://schemas.openxmlformats.org/officeDocument/2006/relationships/tags" Target="../tags/tag1562.xml"/><Relationship Id="rId51" Type="http://schemas.openxmlformats.org/officeDocument/2006/relationships/tags" Target="../tags/tag1561.xml"/><Relationship Id="rId50" Type="http://schemas.openxmlformats.org/officeDocument/2006/relationships/tags" Target="../tags/tag1560.xml"/><Relationship Id="rId5" Type="http://schemas.openxmlformats.org/officeDocument/2006/relationships/tags" Target="../tags/tag1515.xml"/><Relationship Id="rId49" Type="http://schemas.openxmlformats.org/officeDocument/2006/relationships/tags" Target="../tags/tag1559.xml"/><Relationship Id="rId48" Type="http://schemas.openxmlformats.org/officeDocument/2006/relationships/tags" Target="../tags/tag1558.xml"/><Relationship Id="rId47" Type="http://schemas.openxmlformats.org/officeDocument/2006/relationships/tags" Target="../tags/tag1557.xml"/><Relationship Id="rId46" Type="http://schemas.openxmlformats.org/officeDocument/2006/relationships/tags" Target="../tags/tag1556.xml"/><Relationship Id="rId45" Type="http://schemas.openxmlformats.org/officeDocument/2006/relationships/tags" Target="../tags/tag1555.xml"/><Relationship Id="rId44" Type="http://schemas.openxmlformats.org/officeDocument/2006/relationships/tags" Target="../tags/tag1554.xml"/><Relationship Id="rId43" Type="http://schemas.openxmlformats.org/officeDocument/2006/relationships/tags" Target="../tags/tag1553.xml"/><Relationship Id="rId42" Type="http://schemas.openxmlformats.org/officeDocument/2006/relationships/tags" Target="../tags/tag1552.xml"/><Relationship Id="rId41" Type="http://schemas.openxmlformats.org/officeDocument/2006/relationships/tags" Target="../tags/tag1551.xml"/><Relationship Id="rId40" Type="http://schemas.openxmlformats.org/officeDocument/2006/relationships/tags" Target="../tags/tag1550.xml"/><Relationship Id="rId4" Type="http://schemas.openxmlformats.org/officeDocument/2006/relationships/tags" Target="../tags/tag1514.xml"/><Relationship Id="rId39" Type="http://schemas.openxmlformats.org/officeDocument/2006/relationships/tags" Target="../tags/tag1549.xml"/><Relationship Id="rId38" Type="http://schemas.openxmlformats.org/officeDocument/2006/relationships/tags" Target="../tags/tag1548.xml"/><Relationship Id="rId37" Type="http://schemas.openxmlformats.org/officeDocument/2006/relationships/tags" Target="../tags/tag1547.xml"/><Relationship Id="rId36" Type="http://schemas.openxmlformats.org/officeDocument/2006/relationships/tags" Target="../tags/tag1546.xml"/><Relationship Id="rId35" Type="http://schemas.openxmlformats.org/officeDocument/2006/relationships/tags" Target="../tags/tag1545.xml"/><Relationship Id="rId34" Type="http://schemas.openxmlformats.org/officeDocument/2006/relationships/tags" Target="../tags/tag1544.xml"/><Relationship Id="rId33" Type="http://schemas.openxmlformats.org/officeDocument/2006/relationships/tags" Target="../tags/tag1543.xml"/><Relationship Id="rId32" Type="http://schemas.openxmlformats.org/officeDocument/2006/relationships/tags" Target="../tags/tag1542.xml"/><Relationship Id="rId31" Type="http://schemas.openxmlformats.org/officeDocument/2006/relationships/tags" Target="../tags/tag1541.xml"/><Relationship Id="rId30" Type="http://schemas.openxmlformats.org/officeDocument/2006/relationships/tags" Target="../tags/tag1540.xml"/><Relationship Id="rId3" Type="http://schemas.openxmlformats.org/officeDocument/2006/relationships/tags" Target="../tags/tag1513.xml"/><Relationship Id="rId29" Type="http://schemas.openxmlformats.org/officeDocument/2006/relationships/tags" Target="../tags/tag1539.xml"/><Relationship Id="rId28" Type="http://schemas.openxmlformats.org/officeDocument/2006/relationships/tags" Target="../tags/tag1538.xml"/><Relationship Id="rId27" Type="http://schemas.openxmlformats.org/officeDocument/2006/relationships/tags" Target="../tags/tag1537.xml"/><Relationship Id="rId26" Type="http://schemas.openxmlformats.org/officeDocument/2006/relationships/tags" Target="../tags/tag1536.xml"/><Relationship Id="rId25" Type="http://schemas.openxmlformats.org/officeDocument/2006/relationships/tags" Target="../tags/tag1535.xml"/><Relationship Id="rId24" Type="http://schemas.openxmlformats.org/officeDocument/2006/relationships/tags" Target="../tags/tag1534.xml"/><Relationship Id="rId23" Type="http://schemas.openxmlformats.org/officeDocument/2006/relationships/tags" Target="../tags/tag1533.xml"/><Relationship Id="rId22" Type="http://schemas.openxmlformats.org/officeDocument/2006/relationships/tags" Target="../tags/tag1532.xml"/><Relationship Id="rId21" Type="http://schemas.openxmlformats.org/officeDocument/2006/relationships/tags" Target="../tags/tag1531.xml"/><Relationship Id="rId20" Type="http://schemas.openxmlformats.org/officeDocument/2006/relationships/tags" Target="../tags/tag1530.xml"/><Relationship Id="rId2" Type="http://schemas.openxmlformats.org/officeDocument/2006/relationships/tags" Target="../tags/tag1512.xml"/><Relationship Id="rId19" Type="http://schemas.openxmlformats.org/officeDocument/2006/relationships/tags" Target="../tags/tag1529.xml"/><Relationship Id="rId18" Type="http://schemas.openxmlformats.org/officeDocument/2006/relationships/tags" Target="../tags/tag1528.xml"/><Relationship Id="rId17" Type="http://schemas.openxmlformats.org/officeDocument/2006/relationships/tags" Target="../tags/tag1527.xml"/><Relationship Id="rId16" Type="http://schemas.openxmlformats.org/officeDocument/2006/relationships/tags" Target="../tags/tag1526.xml"/><Relationship Id="rId15" Type="http://schemas.openxmlformats.org/officeDocument/2006/relationships/tags" Target="../tags/tag1525.xml"/><Relationship Id="rId14" Type="http://schemas.openxmlformats.org/officeDocument/2006/relationships/tags" Target="../tags/tag1524.xml"/><Relationship Id="rId13" Type="http://schemas.openxmlformats.org/officeDocument/2006/relationships/tags" Target="../tags/tag1523.xml"/><Relationship Id="rId12" Type="http://schemas.openxmlformats.org/officeDocument/2006/relationships/tags" Target="../tags/tag1522.xml"/><Relationship Id="rId11" Type="http://schemas.openxmlformats.org/officeDocument/2006/relationships/tags" Target="../tags/tag1521.xml"/><Relationship Id="rId105" Type="http://schemas.openxmlformats.org/officeDocument/2006/relationships/slideLayout" Target="../slideLayouts/slideLayout1.xml"/><Relationship Id="rId104" Type="http://schemas.openxmlformats.org/officeDocument/2006/relationships/tags" Target="../tags/tag1614.xml"/><Relationship Id="rId103" Type="http://schemas.openxmlformats.org/officeDocument/2006/relationships/tags" Target="../tags/tag1613.xml"/><Relationship Id="rId102" Type="http://schemas.openxmlformats.org/officeDocument/2006/relationships/tags" Target="../tags/tag1612.xml"/><Relationship Id="rId101" Type="http://schemas.openxmlformats.org/officeDocument/2006/relationships/tags" Target="../tags/tag1611.xml"/><Relationship Id="rId100" Type="http://schemas.openxmlformats.org/officeDocument/2006/relationships/tags" Target="../tags/tag1610.xml"/><Relationship Id="rId10" Type="http://schemas.openxmlformats.org/officeDocument/2006/relationships/tags" Target="../tags/tag1520.xml"/><Relationship Id="rId1" Type="http://schemas.openxmlformats.org/officeDocument/2006/relationships/tags" Target="../tags/tag1511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1621.xml"/><Relationship Id="rId8" Type="http://schemas.openxmlformats.org/officeDocument/2006/relationships/image" Target="../media/image53.png"/><Relationship Id="rId7" Type="http://schemas.openxmlformats.org/officeDocument/2006/relationships/tags" Target="../tags/tag1620.xml"/><Relationship Id="rId6" Type="http://schemas.openxmlformats.org/officeDocument/2006/relationships/tags" Target="../tags/tag1619.xml"/><Relationship Id="rId5" Type="http://schemas.openxmlformats.org/officeDocument/2006/relationships/tags" Target="../tags/tag1618.xml"/><Relationship Id="rId4" Type="http://schemas.openxmlformats.org/officeDocument/2006/relationships/tags" Target="../tags/tag1617.xml"/><Relationship Id="rId3" Type="http://schemas.openxmlformats.org/officeDocument/2006/relationships/tags" Target="../tags/tag1616.xml"/><Relationship Id="rId2" Type="http://schemas.openxmlformats.org/officeDocument/2006/relationships/image" Target="../media/image20.jpeg"/><Relationship Id="rId17" Type="http://schemas.openxmlformats.org/officeDocument/2006/relationships/slideLayout" Target="../slideLayouts/slideLayout6.xml"/><Relationship Id="rId16" Type="http://schemas.openxmlformats.org/officeDocument/2006/relationships/tags" Target="../tags/tag1627.xml"/><Relationship Id="rId15" Type="http://schemas.openxmlformats.org/officeDocument/2006/relationships/tags" Target="../tags/tag1626.xml"/><Relationship Id="rId14" Type="http://schemas.openxmlformats.org/officeDocument/2006/relationships/tags" Target="../tags/tag1625.xml"/><Relationship Id="rId13" Type="http://schemas.openxmlformats.org/officeDocument/2006/relationships/tags" Target="../tags/tag1624.xml"/><Relationship Id="rId12" Type="http://schemas.openxmlformats.org/officeDocument/2006/relationships/tags" Target="../tags/tag1623.xml"/><Relationship Id="rId11" Type="http://schemas.openxmlformats.org/officeDocument/2006/relationships/tags" Target="../tags/tag1622.xml"/><Relationship Id="rId10" Type="http://schemas.openxmlformats.org/officeDocument/2006/relationships/image" Target="../media/image54.png"/><Relationship Id="rId1" Type="http://schemas.openxmlformats.org/officeDocument/2006/relationships/tags" Target="../tags/tag1615.xml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6.xml"/><Relationship Id="rId4" Type="http://schemas.openxmlformats.org/officeDocument/2006/relationships/image" Target="../media/image56.GIF"/><Relationship Id="rId3" Type="http://schemas.openxmlformats.org/officeDocument/2006/relationships/tags" Target="../tags/tag1629.xml"/><Relationship Id="rId2" Type="http://schemas.openxmlformats.org/officeDocument/2006/relationships/tags" Target="../tags/tag1628.xml"/><Relationship Id="rId1" Type="http://schemas.openxmlformats.org/officeDocument/2006/relationships/image" Target="../media/image55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69.xml"/><Relationship Id="rId8" Type="http://schemas.openxmlformats.org/officeDocument/2006/relationships/tags" Target="../tags/tag168.xml"/><Relationship Id="rId7" Type="http://schemas.openxmlformats.org/officeDocument/2006/relationships/tags" Target="../tags/tag167.xml"/><Relationship Id="rId6" Type="http://schemas.openxmlformats.org/officeDocument/2006/relationships/tags" Target="../tags/tag166.xml"/><Relationship Id="rId5" Type="http://schemas.openxmlformats.org/officeDocument/2006/relationships/tags" Target="../tags/tag165.xml"/><Relationship Id="rId4" Type="http://schemas.openxmlformats.org/officeDocument/2006/relationships/tags" Target="../tags/tag164.xml"/><Relationship Id="rId37" Type="http://schemas.openxmlformats.org/officeDocument/2006/relationships/slideLayout" Target="../slideLayouts/slideLayout1.xml"/><Relationship Id="rId36" Type="http://schemas.openxmlformats.org/officeDocument/2006/relationships/image" Target="../media/image11.GIF"/><Relationship Id="rId35" Type="http://schemas.openxmlformats.org/officeDocument/2006/relationships/tags" Target="../tags/tag195.xml"/><Relationship Id="rId34" Type="http://schemas.openxmlformats.org/officeDocument/2006/relationships/tags" Target="../tags/tag194.xml"/><Relationship Id="rId33" Type="http://schemas.openxmlformats.org/officeDocument/2006/relationships/tags" Target="../tags/tag193.xml"/><Relationship Id="rId32" Type="http://schemas.openxmlformats.org/officeDocument/2006/relationships/tags" Target="../tags/tag192.xml"/><Relationship Id="rId31" Type="http://schemas.openxmlformats.org/officeDocument/2006/relationships/tags" Target="../tags/tag191.xml"/><Relationship Id="rId30" Type="http://schemas.openxmlformats.org/officeDocument/2006/relationships/tags" Target="../tags/tag190.xml"/><Relationship Id="rId3" Type="http://schemas.openxmlformats.org/officeDocument/2006/relationships/image" Target="../media/image10.png"/><Relationship Id="rId29" Type="http://schemas.openxmlformats.org/officeDocument/2006/relationships/tags" Target="../tags/tag189.xml"/><Relationship Id="rId28" Type="http://schemas.openxmlformats.org/officeDocument/2006/relationships/tags" Target="../tags/tag188.xml"/><Relationship Id="rId27" Type="http://schemas.openxmlformats.org/officeDocument/2006/relationships/tags" Target="../tags/tag187.xml"/><Relationship Id="rId26" Type="http://schemas.openxmlformats.org/officeDocument/2006/relationships/tags" Target="../tags/tag186.xml"/><Relationship Id="rId25" Type="http://schemas.openxmlformats.org/officeDocument/2006/relationships/tags" Target="../tags/tag185.xml"/><Relationship Id="rId24" Type="http://schemas.openxmlformats.org/officeDocument/2006/relationships/tags" Target="../tags/tag184.xml"/><Relationship Id="rId23" Type="http://schemas.openxmlformats.org/officeDocument/2006/relationships/tags" Target="../tags/tag183.xml"/><Relationship Id="rId22" Type="http://schemas.openxmlformats.org/officeDocument/2006/relationships/tags" Target="../tags/tag182.xml"/><Relationship Id="rId21" Type="http://schemas.openxmlformats.org/officeDocument/2006/relationships/tags" Target="../tags/tag181.xml"/><Relationship Id="rId20" Type="http://schemas.openxmlformats.org/officeDocument/2006/relationships/tags" Target="../tags/tag180.xml"/><Relationship Id="rId2" Type="http://schemas.openxmlformats.org/officeDocument/2006/relationships/tags" Target="../tags/tag163.xml"/><Relationship Id="rId19" Type="http://schemas.openxmlformats.org/officeDocument/2006/relationships/tags" Target="../tags/tag179.xml"/><Relationship Id="rId18" Type="http://schemas.openxmlformats.org/officeDocument/2006/relationships/tags" Target="../tags/tag178.xml"/><Relationship Id="rId17" Type="http://schemas.openxmlformats.org/officeDocument/2006/relationships/tags" Target="../tags/tag177.xml"/><Relationship Id="rId16" Type="http://schemas.openxmlformats.org/officeDocument/2006/relationships/tags" Target="../tags/tag176.xml"/><Relationship Id="rId15" Type="http://schemas.openxmlformats.org/officeDocument/2006/relationships/tags" Target="../tags/tag175.xml"/><Relationship Id="rId14" Type="http://schemas.openxmlformats.org/officeDocument/2006/relationships/tags" Target="../tags/tag174.xml"/><Relationship Id="rId13" Type="http://schemas.openxmlformats.org/officeDocument/2006/relationships/tags" Target="../tags/tag173.xml"/><Relationship Id="rId12" Type="http://schemas.openxmlformats.org/officeDocument/2006/relationships/tags" Target="../tags/tag172.xml"/><Relationship Id="rId11" Type="http://schemas.openxmlformats.org/officeDocument/2006/relationships/tags" Target="../tags/tag171.xml"/><Relationship Id="rId10" Type="http://schemas.openxmlformats.org/officeDocument/2006/relationships/tags" Target="../tags/tag170.xml"/><Relationship Id="rId1" Type="http://schemas.openxmlformats.org/officeDocument/2006/relationships/tags" Target="../tags/tag162.xml"/></Relationships>
</file>

<file path=ppt/slides/_rels/slide4.xml.rels><?xml version="1.0" encoding="UTF-8" standalone="yes"?>
<Relationships xmlns="http://schemas.openxmlformats.org/package/2006/relationships"><Relationship Id="rId99" Type="http://schemas.openxmlformats.org/officeDocument/2006/relationships/tags" Target="../tags/tag294.xml"/><Relationship Id="rId98" Type="http://schemas.openxmlformats.org/officeDocument/2006/relationships/tags" Target="../tags/tag293.xml"/><Relationship Id="rId97" Type="http://schemas.openxmlformats.org/officeDocument/2006/relationships/tags" Target="../tags/tag292.xml"/><Relationship Id="rId96" Type="http://schemas.openxmlformats.org/officeDocument/2006/relationships/tags" Target="../tags/tag291.xml"/><Relationship Id="rId95" Type="http://schemas.openxmlformats.org/officeDocument/2006/relationships/tags" Target="../tags/tag290.xml"/><Relationship Id="rId94" Type="http://schemas.openxmlformats.org/officeDocument/2006/relationships/tags" Target="../tags/tag289.xml"/><Relationship Id="rId93" Type="http://schemas.openxmlformats.org/officeDocument/2006/relationships/tags" Target="../tags/tag288.xml"/><Relationship Id="rId92" Type="http://schemas.openxmlformats.org/officeDocument/2006/relationships/tags" Target="../tags/tag287.xml"/><Relationship Id="rId91" Type="http://schemas.openxmlformats.org/officeDocument/2006/relationships/tags" Target="../tags/tag286.xml"/><Relationship Id="rId90" Type="http://schemas.openxmlformats.org/officeDocument/2006/relationships/tags" Target="../tags/tag285.xml"/><Relationship Id="rId9" Type="http://schemas.openxmlformats.org/officeDocument/2006/relationships/tags" Target="../tags/tag204.xml"/><Relationship Id="rId89" Type="http://schemas.openxmlformats.org/officeDocument/2006/relationships/tags" Target="../tags/tag284.xml"/><Relationship Id="rId88" Type="http://schemas.openxmlformats.org/officeDocument/2006/relationships/tags" Target="../tags/tag283.xml"/><Relationship Id="rId87" Type="http://schemas.openxmlformats.org/officeDocument/2006/relationships/tags" Target="../tags/tag282.xml"/><Relationship Id="rId86" Type="http://schemas.openxmlformats.org/officeDocument/2006/relationships/tags" Target="../tags/tag281.xml"/><Relationship Id="rId85" Type="http://schemas.openxmlformats.org/officeDocument/2006/relationships/tags" Target="../tags/tag280.xml"/><Relationship Id="rId84" Type="http://schemas.openxmlformats.org/officeDocument/2006/relationships/tags" Target="../tags/tag279.xml"/><Relationship Id="rId83" Type="http://schemas.openxmlformats.org/officeDocument/2006/relationships/tags" Target="../tags/tag278.xml"/><Relationship Id="rId82" Type="http://schemas.openxmlformats.org/officeDocument/2006/relationships/tags" Target="../tags/tag277.xml"/><Relationship Id="rId81" Type="http://schemas.openxmlformats.org/officeDocument/2006/relationships/tags" Target="../tags/tag276.xml"/><Relationship Id="rId80" Type="http://schemas.openxmlformats.org/officeDocument/2006/relationships/tags" Target="../tags/tag275.xml"/><Relationship Id="rId8" Type="http://schemas.openxmlformats.org/officeDocument/2006/relationships/tags" Target="../tags/tag203.xml"/><Relationship Id="rId79" Type="http://schemas.openxmlformats.org/officeDocument/2006/relationships/tags" Target="../tags/tag274.xml"/><Relationship Id="rId78" Type="http://schemas.openxmlformats.org/officeDocument/2006/relationships/tags" Target="../tags/tag273.xml"/><Relationship Id="rId77" Type="http://schemas.openxmlformats.org/officeDocument/2006/relationships/tags" Target="../tags/tag272.xml"/><Relationship Id="rId76" Type="http://schemas.openxmlformats.org/officeDocument/2006/relationships/tags" Target="../tags/tag271.xml"/><Relationship Id="rId75" Type="http://schemas.openxmlformats.org/officeDocument/2006/relationships/tags" Target="../tags/tag270.xml"/><Relationship Id="rId74" Type="http://schemas.openxmlformats.org/officeDocument/2006/relationships/tags" Target="../tags/tag269.xml"/><Relationship Id="rId73" Type="http://schemas.openxmlformats.org/officeDocument/2006/relationships/tags" Target="../tags/tag268.xml"/><Relationship Id="rId72" Type="http://schemas.openxmlformats.org/officeDocument/2006/relationships/tags" Target="../tags/tag267.xml"/><Relationship Id="rId71" Type="http://schemas.openxmlformats.org/officeDocument/2006/relationships/tags" Target="../tags/tag266.xml"/><Relationship Id="rId70" Type="http://schemas.openxmlformats.org/officeDocument/2006/relationships/tags" Target="../tags/tag265.xml"/><Relationship Id="rId7" Type="http://schemas.openxmlformats.org/officeDocument/2006/relationships/tags" Target="../tags/tag202.xml"/><Relationship Id="rId69" Type="http://schemas.openxmlformats.org/officeDocument/2006/relationships/tags" Target="../tags/tag264.xml"/><Relationship Id="rId68" Type="http://schemas.openxmlformats.org/officeDocument/2006/relationships/tags" Target="../tags/tag263.xml"/><Relationship Id="rId67" Type="http://schemas.openxmlformats.org/officeDocument/2006/relationships/tags" Target="../tags/tag262.xml"/><Relationship Id="rId66" Type="http://schemas.openxmlformats.org/officeDocument/2006/relationships/tags" Target="../tags/tag261.xml"/><Relationship Id="rId65" Type="http://schemas.openxmlformats.org/officeDocument/2006/relationships/tags" Target="../tags/tag260.xml"/><Relationship Id="rId64" Type="http://schemas.openxmlformats.org/officeDocument/2006/relationships/tags" Target="../tags/tag259.xml"/><Relationship Id="rId63" Type="http://schemas.openxmlformats.org/officeDocument/2006/relationships/tags" Target="../tags/tag258.xml"/><Relationship Id="rId62" Type="http://schemas.openxmlformats.org/officeDocument/2006/relationships/tags" Target="../tags/tag257.xml"/><Relationship Id="rId61" Type="http://schemas.openxmlformats.org/officeDocument/2006/relationships/tags" Target="../tags/tag256.xml"/><Relationship Id="rId60" Type="http://schemas.openxmlformats.org/officeDocument/2006/relationships/tags" Target="../tags/tag255.xml"/><Relationship Id="rId6" Type="http://schemas.openxmlformats.org/officeDocument/2006/relationships/tags" Target="../tags/tag201.xml"/><Relationship Id="rId59" Type="http://schemas.openxmlformats.org/officeDocument/2006/relationships/tags" Target="../tags/tag254.xml"/><Relationship Id="rId58" Type="http://schemas.openxmlformats.org/officeDocument/2006/relationships/tags" Target="../tags/tag253.xml"/><Relationship Id="rId57" Type="http://schemas.openxmlformats.org/officeDocument/2006/relationships/tags" Target="../tags/tag252.xml"/><Relationship Id="rId56" Type="http://schemas.openxmlformats.org/officeDocument/2006/relationships/tags" Target="../tags/tag251.xml"/><Relationship Id="rId55" Type="http://schemas.openxmlformats.org/officeDocument/2006/relationships/tags" Target="../tags/tag250.xml"/><Relationship Id="rId54" Type="http://schemas.openxmlformats.org/officeDocument/2006/relationships/tags" Target="../tags/tag249.xml"/><Relationship Id="rId53" Type="http://schemas.openxmlformats.org/officeDocument/2006/relationships/tags" Target="../tags/tag248.xml"/><Relationship Id="rId52" Type="http://schemas.openxmlformats.org/officeDocument/2006/relationships/tags" Target="../tags/tag247.xml"/><Relationship Id="rId51" Type="http://schemas.openxmlformats.org/officeDocument/2006/relationships/tags" Target="../tags/tag246.xml"/><Relationship Id="rId50" Type="http://schemas.openxmlformats.org/officeDocument/2006/relationships/tags" Target="../tags/tag245.xml"/><Relationship Id="rId5" Type="http://schemas.openxmlformats.org/officeDocument/2006/relationships/tags" Target="../tags/tag200.xml"/><Relationship Id="rId49" Type="http://schemas.openxmlformats.org/officeDocument/2006/relationships/tags" Target="../tags/tag244.xml"/><Relationship Id="rId48" Type="http://schemas.openxmlformats.org/officeDocument/2006/relationships/tags" Target="../tags/tag243.xml"/><Relationship Id="rId47" Type="http://schemas.openxmlformats.org/officeDocument/2006/relationships/tags" Target="../tags/tag242.xml"/><Relationship Id="rId46" Type="http://schemas.openxmlformats.org/officeDocument/2006/relationships/tags" Target="../tags/tag241.xml"/><Relationship Id="rId45" Type="http://schemas.openxmlformats.org/officeDocument/2006/relationships/tags" Target="../tags/tag240.xml"/><Relationship Id="rId44" Type="http://schemas.openxmlformats.org/officeDocument/2006/relationships/tags" Target="../tags/tag239.xml"/><Relationship Id="rId43" Type="http://schemas.openxmlformats.org/officeDocument/2006/relationships/tags" Target="../tags/tag238.xml"/><Relationship Id="rId42" Type="http://schemas.openxmlformats.org/officeDocument/2006/relationships/tags" Target="../tags/tag237.xml"/><Relationship Id="rId41" Type="http://schemas.openxmlformats.org/officeDocument/2006/relationships/tags" Target="../tags/tag236.xml"/><Relationship Id="rId40" Type="http://schemas.openxmlformats.org/officeDocument/2006/relationships/tags" Target="../tags/tag235.xml"/><Relationship Id="rId4" Type="http://schemas.openxmlformats.org/officeDocument/2006/relationships/tags" Target="../tags/tag199.xml"/><Relationship Id="rId39" Type="http://schemas.openxmlformats.org/officeDocument/2006/relationships/tags" Target="../tags/tag234.xml"/><Relationship Id="rId38" Type="http://schemas.openxmlformats.org/officeDocument/2006/relationships/tags" Target="../tags/tag233.xml"/><Relationship Id="rId37" Type="http://schemas.openxmlformats.org/officeDocument/2006/relationships/tags" Target="../tags/tag232.xml"/><Relationship Id="rId36" Type="http://schemas.openxmlformats.org/officeDocument/2006/relationships/tags" Target="../tags/tag231.xml"/><Relationship Id="rId35" Type="http://schemas.openxmlformats.org/officeDocument/2006/relationships/tags" Target="../tags/tag230.xml"/><Relationship Id="rId34" Type="http://schemas.openxmlformats.org/officeDocument/2006/relationships/tags" Target="../tags/tag229.xml"/><Relationship Id="rId33" Type="http://schemas.openxmlformats.org/officeDocument/2006/relationships/tags" Target="../tags/tag228.xml"/><Relationship Id="rId32" Type="http://schemas.openxmlformats.org/officeDocument/2006/relationships/tags" Target="../tags/tag227.xml"/><Relationship Id="rId31" Type="http://schemas.openxmlformats.org/officeDocument/2006/relationships/tags" Target="../tags/tag226.xml"/><Relationship Id="rId30" Type="http://schemas.openxmlformats.org/officeDocument/2006/relationships/tags" Target="../tags/tag225.xml"/><Relationship Id="rId3" Type="http://schemas.openxmlformats.org/officeDocument/2006/relationships/tags" Target="../tags/tag198.xml"/><Relationship Id="rId29" Type="http://schemas.openxmlformats.org/officeDocument/2006/relationships/tags" Target="../tags/tag224.xml"/><Relationship Id="rId28" Type="http://schemas.openxmlformats.org/officeDocument/2006/relationships/tags" Target="../tags/tag223.xml"/><Relationship Id="rId27" Type="http://schemas.openxmlformats.org/officeDocument/2006/relationships/tags" Target="../tags/tag222.xml"/><Relationship Id="rId26" Type="http://schemas.openxmlformats.org/officeDocument/2006/relationships/tags" Target="../tags/tag221.xml"/><Relationship Id="rId25" Type="http://schemas.openxmlformats.org/officeDocument/2006/relationships/tags" Target="../tags/tag220.xml"/><Relationship Id="rId24" Type="http://schemas.openxmlformats.org/officeDocument/2006/relationships/tags" Target="../tags/tag219.xml"/><Relationship Id="rId23" Type="http://schemas.openxmlformats.org/officeDocument/2006/relationships/tags" Target="../tags/tag218.xml"/><Relationship Id="rId22" Type="http://schemas.openxmlformats.org/officeDocument/2006/relationships/tags" Target="../tags/tag217.xml"/><Relationship Id="rId21" Type="http://schemas.openxmlformats.org/officeDocument/2006/relationships/tags" Target="../tags/tag216.xml"/><Relationship Id="rId20" Type="http://schemas.openxmlformats.org/officeDocument/2006/relationships/tags" Target="../tags/tag215.xml"/><Relationship Id="rId2" Type="http://schemas.openxmlformats.org/officeDocument/2006/relationships/tags" Target="../tags/tag197.xml"/><Relationship Id="rId19" Type="http://schemas.openxmlformats.org/officeDocument/2006/relationships/tags" Target="../tags/tag214.xml"/><Relationship Id="rId18" Type="http://schemas.openxmlformats.org/officeDocument/2006/relationships/tags" Target="../tags/tag213.xml"/><Relationship Id="rId17" Type="http://schemas.openxmlformats.org/officeDocument/2006/relationships/tags" Target="../tags/tag212.xml"/><Relationship Id="rId16" Type="http://schemas.openxmlformats.org/officeDocument/2006/relationships/tags" Target="../tags/tag211.xml"/><Relationship Id="rId15" Type="http://schemas.openxmlformats.org/officeDocument/2006/relationships/tags" Target="../tags/tag210.xml"/><Relationship Id="rId14" Type="http://schemas.openxmlformats.org/officeDocument/2006/relationships/tags" Target="../tags/tag209.xml"/><Relationship Id="rId134" Type="http://schemas.openxmlformats.org/officeDocument/2006/relationships/vmlDrawing" Target="../drawings/vmlDrawing1.vml"/><Relationship Id="rId133" Type="http://schemas.openxmlformats.org/officeDocument/2006/relationships/slideLayout" Target="../slideLayouts/slideLayout1.xml"/><Relationship Id="rId132" Type="http://schemas.openxmlformats.org/officeDocument/2006/relationships/tags" Target="../tags/tag325.xml"/><Relationship Id="rId131" Type="http://schemas.openxmlformats.org/officeDocument/2006/relationships/tags" Target="../tags/tag324.xml"/><Relationship Id="rId130" Type="http://schemas.openxmlformats.org/officeDocument/2006/relationships/image" Target="../media/image12.emf"/><Relationship Id="rId13" Type="http://schemas.openxmlformats.org/officeDocument/2006/relationships/tags" Target="../tags/tag208.xml"/><Relationship Id="rId129" Type="http://schemas.openxmlformats.org/officeDocument/2006/relationships/package" Target="../embeddings/Document1.docx"/><Relationship Id="rId128" Type="http://schemas.openxmlformats.org/officeDocument/2006/relationships/tags" Target="../tags/tag323.xml"/><Relationship Id="rId127" Type="http://schemas.openxmlformats.org/officeDocument/2006/relationships/tags" Target="../tags/tag322.xml"/><Relationship Id="rId126" Type="http://schemas.openxmlformats.org/officeDocument/2006/relationships/tags" Target="../tags/tag321.xml"/><Relationship Id="rId125" Type="http://schemas.openxmlformats.org/officeDocument/2006/relationships/tags" Target="../tags/tag320.xml"/><Relationship Id="rId124" Type="http://schemas.openxmlformats.org/officeDocument/2006/relationships/tags" Target="../tags/tag319.xml"/><Relationship Id="rId123" Type="http://schemas.openxmlformats.org/officeDocument/2006/relationships/tags" Target="../tags/tag318.xml"/><Relationship Id="rId122" Type="http://schemas.openxmlformats.org/officeDocument/2006/relationships/tags" Target="../tags/tag317.xml"/><Relationship Id="rId121" Type="http://schemas.openxmlformats.org/officeDocument/2006/relationships/tags" Target="../tags/tag316.xml"/><Relationship Id="rId120" Type="http://schemas.openxmlformats.org/officeDocument/2006/relationships/tags" Target="../tags/tag315.xml"/><Relationship Id="rId12" Type="http://schemas.openxmlformats.org/officeDocument/2006/relationships/tags" Target="../tags/tag207.xml"/><Relationship Id="rId119" Type="http://schemas.openxmlformats.org/officeDocument/2006/relationships/tags" Target="../tags/tag314.xml"/><Relationship Id="rId118" Type="http://schemas.openxmlformats.org/officeDocument/2006/relationships/tags" Target="../tags/tag313.xml"/><Relationship Id="rId117" Type="http://schemas.openxmlformats.org/officeDocument/2006/relationships/tags" Target="../tags/tag312.xml"/><Relationship Id="rId116" Type="http://schemas.openxmlformats.org/officeDocument/2006/relationships/tags" Target="../tags/tag311.xml"/><Relationship Id="rId115" Type="http://schemas.openxmlformats.org/officeDocument/2006/relationships/tags" Target="../tags/tag310.xml"/><Relationship Id="rId114" Type="http://schemas.openxmlformats.org/officeDocument/2006/relationships/tags" Target="../tags/tag309.xml"/><Relationship Id="rId113" Type="http://schemas.openxmlformats.org/officeDocument/2006/relationships/tags" Target="../tags/tag308.xml"/><Relationship Id="rId112" Type="http://schemas.openxmlformats.org/officeDocument/2006/relationships/tags" Target="../tags/tag307.xml"/><Relationship Id="rId111" Type="http://schemas.openxmlformats.org/officeDocument/2006/relationships/tags" Target="../tags/tag306.xml"/><Relationship Id="rId110" Type="http://schemas.openxmlformats.org/officeDocument/2006/relationships/tags" Target="../tags/tag305.xml"/><Relationship Id="rId11" Type="http://schemas.openxmlformats.org/officeDocument/2006/relationships/tags" Target="../tags/tag206.xml"/><Relationship Id="rId109" Type="http://schemas.openxmlformats.org/officeDocument/2006/relationships/tags" Target="../tags/tag304.xml"/><Relationship Id="rId108" Type="http://schemas.openxmlformats.org/officeDocument/2006/relationships/tags" Target="../tags/tag303.xml"/><Relationship Id="rId107" Type="http://schemas.openxmlformats.org/officeDocument/2006/relationships/tags" Target="../tags/tag302.xml"/><Relationship Id="rId106" Type="http://schemas.openxmlformats.org/officeDocument/2006/relationships/tags" Target="../tags/tag301.xml"/><Relationship Id="rId105" Type="http://schemas.openxmlformats.org/officeDocument/2006/relationships/tags" Target="../tags/tag300.xml"/><Relationship Id="rId104" Type="http://schemas.openxmlformats.org/officeDocument/2006/relationships/tags" Target="../tags/tag299.xml"/><Relationship Id="rId103" Type="http://schemas.openxmlformats.org/officeDocument/2006/relationships/tags" Target="../tags/tag298.xml"/><Relationship Id="rId102" Type="http://schemas.openxmlformats.org/officeDocument/2006/relationships/tags" Target="../tags/tag297.xml"/><Relationship Id="rId101" Type="http://schemas.openxmlformats.org/officeDocument/2006/relationships/tags" Target="../tags/tag296.xml"/><Relationship Id="rId100" Type="http://schemas.openxmlformats.org/officeDocument/2006/relationships/tags" Target="../tags/tag295.xml"/><Relationship Id="rId10" Type="http://schemas.openxmlformats.org/officeDocument/2006/relationships/tags" Target="../tags/tag205.xml"/><Relationship Id="rId1" Type="http://schemas.openxmlformats.org/officeDocument/2006/relationships/tags" Target="../tags/tag196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emf"/><Relationship Id="rId8" Type="http://schemas.openxmlformats.org/officeDocument/2006/relationships/package" Target="../embeddings/Document2.docx"/><Relationship Id="rId7" Type="http://schemas.openxmlformats.org/officeDocument/2006/relationships/tags" Target="../tags/tag329.xml"/><Relationship Id="rId6" Type="http://schemas.openxmlformats.org/officeDocument/2006/relationships/tags" Target="../tags/tag328.x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.bin"/><Relationship Id="rId3" Type="http://schemas.openxmlformats.org/officeDocument/2006/relationships/tags" Target="../tags/tag327.xml"/><Relationship Id="rId2" Type="http://schemas.openxmlformats.org/officeDocument/2006/relationships/image" Target="../media/image13.png"/><Relationship Id="rId12" Type="http://schemas.openxmlformats.org/officeDocument/2006/relationships/vmlDrawing" Target="../drawings/vmlDrawing2.v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330.xml"/><Relationship Id="rId1" Type="http://schemas.openxmlformats.org/officeDocument/2006/relationships/tags" Target="../tags/tag326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338.xml"/><Relationship Id="rId8" Type="http://schemas.openxmlformats.org/officeDocument/2006/relationships/tags" Target="../tags/tag337.xml"/><Relationship Id="rId7" Type="http://schemas.openxmlformats.org/officeDocument/2006/relationships/tags" Target="../tags/tag336.xml"/><Relationship Id="rId6" Type="http://schemas.openxmlformats.org/officeDocument/2006/relationships/tags" Target="../tags/tag335.xml"/><Relationship Id="rId5" Type="http://schemas.openxmlformats.org/officeDocument/2006/relationships/tags" Target="../tags/tag334.xml"/><Relationship Id="rId4" Type="http://schemas.openxmlformats.org/officeDocument/2006/relationships/image" Target="../media/image15.png"/><Relationship Id="rId34" Type="http://schemas.openxmlformats.org/officeDocument/2006/relationships/slideLayout" Target="../slideLayouts/slideLayout3.xml"/><Relationship Id="rId33" Type="http://schemas.openxmlformats.org/officeDocument/2006/relationships/tags" Target="../tags/tag362.xml"/><Relationship Id="rId32" Type="http://schemas.openxmlformats.org/officeDocument/2006/relationships/tags" Target="../tags/tag361.xml"/><Relationship Id="rId31" Type="http://schemas.openxmlformats.org/officeDocument/2006/relationships/tags" Target="../tags/tag360.xml"/><Relationship Id="rId30" Type="http://schemas.openxmlformats.org/officeDocument/2006/relationships/tags" Target="../tags/tag359.xml"/><Relationship Id="rId3" Type="http://schemas.openxmlformats.org/officeDocument/2006/relationships/tags" Target="../tags/tag333.xml"/><Relationship Id="rId29" Type="http://schemas.openxmlformats.org/officeDocument/2006/relationships/tags" Target="../tags/tag358.xml"/><Relationship Id="rId28" Type="http://schemas.openxmlformats.org/officeDocument/2006/relationships/tags" Target="../tags/tag357.xml"/><Relationship Id="rId27" Type="http://schemas.openxmlformats.org/officeDocument/2006/relationships/tags" Target="../tags/tag356.xml"/><Relationship Id="rId26" Type="http://schemas.openxmlformats.org/officeDocument/2006/relationships/tags" Target="../tags/tag355.xml"/><Relationship Id="rId25" Type="http://schemas.openxmlformats.org/officeDocument/2006/relationships/tags" Target="../tags/tag354.xml"/><Relationship Id="rId24" Type="http://schemas.openxmlformats.org/officeDocument/2006/relationships/tags" Target="../tags/tag353.xml"/><Relationship Id="rId23" Type="http://schemas.openxmlformats.org/officeDocument/2006/relationships/tags" Target="../tags/tag352.xml"/><Relationship Id="rId22" Type="http://schemas.openxmlformats.org/officeDocument/2006/relationships/tags" Target="../tags/tag351.xml"/><Relationship Id="rId21" Type="http://schemas.openxmlformats.org/officeDocument/2006/relationships/tags" Target="../tags/tag350.xml"/><Relationship Id="rId20" Type="http://schemas.openxmlformats.org/officeDocument/2006/relationships/tags" Target="../tags/tag349.xml"/><Relationship Id="rId2" Type="http://schemas.openxmlformats.org/officeDocument/2006/relationships/tags" Target="../tags/tag332.xml"/><Relationship Id="rId19" Type="http://schemas.openxmlformats.org/officeDocument/2006/relationships/tags" Target="../tags/tag348.xml"/><Relationship Id="rId18" Type="http://schemas.openxmlformats.org/officeDocument/2006/relationships/tags" Target="../tags/tag347.xml"/><Relationship Id="rId17" Type="http://schemas.openxmlformats.org/officeDocument/2006/relationships/tags" Target="../tags/tag346.xml"/><Relationship Id="rId16" Type="http://schemas.openxmlformats.org/officeDocument/2006/relationships/tags" Target="../tags/tag345.xml"/><Relationship Id="rId15" Type="http://schemas.openxmlformats.org/officeDocument/2006/relationships/tags" Target="../tags/tag344.xml"/><Relationship Id="rId14" Type="http://schemas.openxmlformats.org/officeDocument/2006/relationships/tags" Target="../tags/tag343.xml"/><Relationship Id="rId13" Type="http://schemas.openxmlformats.org/officeDocument/2006/relationships/tags" Target="../tags/tag342.xml"/><Relationship Id="rId12" Type="http://schemas.openxmlformats.org/officeDocument/2006/relationships/tags" Target="../tags/tag341.xml"/><Relationship Id="rId11" Type="http://schemas.openxmlformats.org/officeDocument/2006/relationships/tags" Target="../tags/tag340.xml"/><Relationship Id="rId10" Type="http://schemas.openxmlformats.org/officeDocument/2006/relationships/tags" Target="../tags/tag339.xml"/><Relationship Id="rId1" Type="http://schemas.openxmlformats.org/officeDocument/2006/relationships/tags" Target="../tags/tag33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370.xml"/><Relationship Id="rId8" Type="http://schemas.openxmlformats.org/officeDocument/2006/relationships/tags" Target="../tags/tag369.xml"/><Relationship Id="rId71" Type="http://schemas.openxmlformats.org/officeDocument/2006/relationships/slideLayout" Target="../slideLayouts/slideLayout3.xml"/><Relationship Id="rId70" Type="http://schemas.openxmlformats.org/officeDocument/2006/relationships/tags" Target="../tags/tag430.xml"/><Relationship Id="rId7" Type="http://schemas.openxmlformats.org/officeDocument/2006/relationships/tags" Target="../tags/tag368.xml"/><Relationship Id="rId69" Type="http://schemas.openxmlformats.org/officeDocument/2006/relationships/tags" Target="../tags/tag429.xml"/><Relationship Id="rId68" Type="http://schemas.openxmlformats.org/officeDocument/2006/relationships/tags" Target="../tags/tag428.xml"/><Relationship Id="rId67" Type="http://schemas.openxmlformats.org/officeDocument/2006/relationships/tags" Target="../tags/tag427.xml"/><Relationship Id="rId66" Type="http://schemas.openxmlformats.org/officeDocument/2006/relationships/tags" Target="../tags/tag426.xml"/><Relationship Id="rId65" Type="http://schemas.openxmlformats.org/officeDocument/2006/relationships/tags" Target="../tags/tag425.xml"/><Relationship Id="rId64" Type="http://schemas.openxmlformats.org/officeDocument/2006/relationships/tags" Target="../tags/tag424.xml"/><Relationship Id="rId63" Type="http://schemas.openxmlformats.org/officeDocument/2006/relationships/tags" Target="../tags/tag423.xml"/><Relationship Id="rId62" Type="http://schemas.openxmlformats.org/officeDocument/2006/relationships/tags" Target="../tags/tag422.xml"/><Relationship Id="rId61" Type="http://schemas.openxmlformats.org/officeDocument/2006/relationships/tags" Target="../tags/tag421.xml"/><Relationship Id="rId60" Type="http://schemas.openxmlformats.org/officeDocument/2006/relationships/tags" Target="../tags/tag420.xml"/><Relationship Id="rId6" Type="http://schemas.openxmlformats.org/officeDocument/2006/relationships/tags" Target="../tags/tag367.xml"/><Relationship Id="rId59" Type="http://schemas.openxmlformats.org/officeDocument/2006/relationships/tags" Target="../tags/tag419.xml"/><Relationship Id="rId58" Type="http://schemas.openxmlformats.org/officeDocument/2006/relationships/tags" Target="../tags/tag418.xml"/><Relationship Id="rId57" Type="http://schemas.openxmlformats.org/officeDocument/2006/relationships/tags" Target="../tags/tag417.xml"/><Relationship Id="rId56" Type="http://schemas.openxmlformats.org/officeDocument/2006/relationships/tags" Target="../tags/tag416.xml"/><Relationship Id="rId55" Type="http://schemas.openxmlformats.org/officeDocument/2006/relationships/tags" Target="../tags/tag415.xml"/><Relationship Id="rId54" Type="http://schemas.openxmlformats.org/officeDocument/2006/relationships/tags" Target="../tags/tag414.xml"/><Relationship Id="rId53" Type="http://schemas.openxmlformats.org/officeDocument/2006/relationships/tags" Target="../tags/tag413.xml"/><Relationship Id="rId52" Type="http://schemas.openxmlformats.org/officeDocument/2006/relationships/tags" Target="../tags/tag412.xml"/><Relationship Id="rId51" Type="http://schemas.openxmlformats.org/officeDocument/2006/relationships/tags" Target="../tags/tag411.xml"/><Relationship Id="rId50" Type="http://schemas.openxmlformats.org/officeDocument/2006/relationships/tags" Target="../tags/tag410.xml"/><Relationship Id="rId5" Type="http://schemas.openxmlformats.org/officeDocument/2006/relationships/tags" Target="../tags/tag366.xml"/><Relationship Id="rId49" Type="http://schemas.openxmlformats.org/officeDocument/2006/relationships/tags" Target="../tags/tag409.xml"/><Relationship Id="rId48" Type="http://schemas.openxmlformats.org/officeDocument/2006/relationships/tags" Target="../tags/tag408.xml"/><Relationship Id="rId47" Type="http://schemas.openxmlformats.org/officeDocument/2006/relationships/tags" Target="../tags/tag407.xml"/><Relationship Id="rId46" Type="http://schemas.openxmlformats.org/officeDocument/2006/relationships/tags" Target="../tags/tag406.xml"/><Relationship Id="rId45" Type="http://schemas.openxmlformats.org/officeDocument/2006/relationships/tags" Target="../tags/tag405.xml"/><Relationship Id="rId44" Type="http://schemas.openxmlformats.org/officeDocument/2006/relationships/tags" Target="../tags/tag404.xml"/><Relationship Id="rId43" Type="http://schemas.openxmlformats.org/officeDocument/2006/relationships/tags" Target="../tags/tag403.xml"/><Relationship Id="rId42" Type="http://schemas.openxmlformats.org/officeDocument/2006/relationships/tags" Target="../tags/tag402.xml"/><Relationship Id="rId41" Type="http://schemas.openxmlformats.org/officeDocument/2006/relationships/tags" Target="../tags/tag401.xml"/><Relationship Id="rId40" Type="http://schemas.openxmlformats.org/officeDocument/2006/relationships/tags" Target="../tags/tag400.xml"/><Relationship Id="rId4" Type="http://schemas.openxmlformats.org/officeDocument/2006/relationships/tags" Target="../tags/tag365.xml"/><Relationship Id="rId39" Type="http://schemas.openxmlformats.org/officeDocument/2006/relationships/tags" Target="../tags/tag399.xml"/><Relationship Id="rId38" Type="http://schemas.openxmlformats.org/officeDocument/2006/relationships/tags" Target="../tags/tag398.xml"/><Relationship Id="rId37" Type="http://schemas.openxmlformats.org/officeDocument/2006/relationships/image" Target="../media/image17.png"/><Relationship Id="rId36" Type="http://schemas.openxmlformats.org/officeDocument/2006/relationships/tags" Target="../tags/tag397.xml"/><Relationship Id="rId35" Type="http://schemas.openxmlformats.org/officeDocument/2006/relationships/tags" Target="../tags/tag396.xml"/><Relationship Id="rId34" Type="http://schemas.openxmlformats.org/officeDocument/2006/relationships/tags" Target="../tags/tag395.xml"/><Relationship Id="rId33" Type="http://schemas.openxmlformats.org/officeDocument/2006/relationships/tags" Target="../tags/tag394.xml"/><Relationship Id="rId32" Type="http://schemas.openxmlformats.org/officeDocument/2006/relationships/tags" Target="../tags/tag393.xml"/><Relationship Id="rId31" Type="http://schemas.openxmlformats.org/officeDocument/2006/relationships/tags" Target="../tags/tag392.xml"/><Relationship Id="rId30" Type="http://schemas.openxmlformats.org/officeDocument/2006/relationships/tags" Target="../tags/tag391.xml"/><Relationship Id="rId3" Type="http://schemas.openxmlformats.org/officeDocument/2006/relationships/image" Target="../media/image16.jpeg"/><Relationship Id="rId29" Type="http://schemas.openxmlformats.org/officeDocument/2006/relationships/tags" Target="../tags/tag390.xml"/><Relationship Id="rId28" Type="http://schemas.openxmlformats.org/officeDocument/2006/relationships/tags" Target="../tags/tag389.xml"/><Relationship Id="rId27" Type="http://schemas.openxmlformats.org/officeDocument/2006/relationships/tags" Target="../tags/tag388.xml"/><Relationship Id="rId26" Type="http://schemas.openxmlformats.org/officeDocument/2006/relationships/tags" Target="../tags/tag387.xml"/><Relationship Id="rId25" Type="http://schemas.openxmlformats.org/officeDocument/2006/relationships/tags" Target="../tags/tag386.xml"/><Relationship Id="rId24" Type="http://schemas.openxmlformats.org/officeDocument/2006/relationships/tags" Target="../tags/tag385.xml"/><Relationship Id="rId23" Type="http://schemas.openxmlformats.org/officeDocument/2006/relationships/tags" Target="../tags/tag384.xml"/><Relationship Id="rId22" Type="http://schemas.openxmlformats.org/officeDocument/2006/relationships/tags" Target="../tags/tag383.xml"/><Relationship Id="rId21" Type="http://schemas.openxmlformats.org/officeDocument/2006/relationships/tags" Target="../tags/tag382.xml"/><Relationship Id="rId20" Type="http://schemas.openxmlformats.org/officeDocument/2006/relationships/tags" Target="../tags/tag381.xml"/><Relationship Id="rId2" Type="http://schemas.openxmlformats.org/officeDocument/2006/relationships/tags" Target="../tags/tag364.xml"/><Relationship Id="rId19" Type="http://schemas.openxmlformats.org/officeDocument/2006/relationships/tags" Target="../tags/tag380.xml"/><Relationship Id="rId18" Type="http://schemas.openxmlformats.org/officeDocument/2006/relationships/tags" Target="../tags/tag379.xml"/><Relationship Id="rId17" Type="http://schemas.openxmlformats.org/officeDocument/2006/relationships/tags" Target="../tags/tag378.xml"/><Relationship Id="rId16" Type="http://schemas.openxmlformats.org/officeDocument/2006/relationships/tags" Target="../tags/tag377.xml"/><Relationship Id="rId15" Type="http://schemas.openxmlformats.org/officeDocument/2006/relationships/tags" Target="../tags/tag376.xml"/><Relationship Id="rId14" Type="http://schemas.openxmlformats.org/officeDocument/2006/relationships/tags" Target="../tags/tag375.xml"/><Relationship Id="rId13" Type="http://schemas.openxmlformats.org/officeDocument/2006/relationships/tags" Target="../tags/tag374.xml"/><Relationship Id="rId12" Type="http://schemas.openxmlformats.org/officeDocument/2006/relationships/tags" Target="../tags/tag373.xml"/><Relationship Id="rId11" Type="http://schemas.openxmlformats.org/officeDocument/2006/relationships/tags" Target="../tags/tag372.xml"/><Relationship Id="rId10" Type="http://schemas.openxmlformats.org/officeDocument/2006/relationships/tags" Target="../tags/tag371.xml"/><Relationship Id="rId1" Type="http://schemas.openxmlformats.org/officeDocument/2006/relationships/tags" Target="../tags/tag363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438.xml"/><Relationship Id="rId8" Type="http://schemas.openxmlformats.org/officeDocument/2006/relationships/tags" Target="../tags/tag437.xml"/><Relationship Id="rId7" Type="http://schemas.openxmlformats.org/officeDocument/2006/relationships/tags" Target="../tags/tag436.xml"/><Relationship Id="rId6" Type="http://schemas.openxmlformats.org/officeDocument/2006/relationships/tags" Target="../tags/tag435.xml"/><Relationship Id="rId5" Type="http://schemas.openxmlformats.org/officeDocument/2006/relationships/image" Target="../media/image18.png"/><Relationship Id="rId4" Type="http://schemas.openxmlformats.org/officeDocument/2006/relationships/tags" Target="../tags/tag434.xml"/><Relationship Id="rId39" Type="http://schemas.openxmlformats.org/officeDocument/2006/relationships/slideLayout" Target="../slideLayouts/slideLayout3.xml"/><Relationship Id="rId38" Type="http://schemas.openxmlformats.org/officeDocument/2006/relationships/tags" Target="../tags/tag466.xml"/><Relationship Id="rId37" Type="http://schemas.openxmlformats.org/officeDocument/2006/relationships/tags" Target="../tags/tag465.xml"/><Relationship Id="rId36" Type="http://schemas.openxmlformats.org/officeDocument/2006/relationships/tags" Target="../tags/tag464.xml"/><Relationship Id="rId35" Type="http://schemas.openxmlformats.org/officeDocument/2006/relationships/tags" Target="../tags/tag463.xml"/><Relationship Id="rId34" Type="http://schemas.openxmlformats.org/officeDocument/2006/relationships/tags" Target="../tags/tag462.xml"/><Relationship Id="rId33" Type="http://schemas.openxmlformats.org/officeDocument/2006/relationships/tags" Target="../tags/tag461.xml"/><Relationship Id="rId32" Type="http://schemas.openxmlformats.org/officeDocument/2006/relationships/tags" Target="../tags/tag460.xml"/><Relationship Id="rId31" Type="http://schemas.openxmlformats.org/officeDocument/2006/relationships/tags" Target="../tags/tag459.xml"/><Relationship Id="rId30" Type="http://schemas.openxmlformats.org/officeDocument/2006/relationships/tags" Target="../tags/tag458.xml"/><Relationship Id="rId3" Type="http://schemas.openxmlformats.org/officeDocument/2006/relationships/tags" Target="../tags/tag433.xml"/><Relationship Id="rId29" Type="http://schemas.openxmlformats.org/officeDocument/2006/relationships/tags" Target="../tags/tag457.xml"/><Relationship Id="rId28" Type="http://schemas.openxmlformats.org/officeDocument/2006/relationships/tags" Target="../tags/tag456.xml"/><Relationship Id="rId27" Type="http://schemas.openxmlformats.org/officeDocument/2006/relationships/tags" Target="../tags/tag455.xml"/><Relationship Id="rId26" Type="http://schemas.openxmlformats.org/officeDocument/2006/relationships/tags" Target="../tags/tag454.xml"/><Relationship Id="rId25" Type="http://schemas.openxmlformats.org/officeDocument/2006/relationships/tags" Target="../tags/tag453.xml"/><Relationship Id="rId24" Type="http://schemas.openxmlformats.org/officeDocument/2006/relationships/tags" Target="../tags/tag452.xml"/><Relationship Id="rId23" Type="http://schemas.openxmlformats.org/officeDocument/2006/relationships/image" Target="../media/image19.jpeg"/><Relationship Id="rId22" Type="http://schemas.openxmlformats.org/officeDocument/2006/relationships/tags" Target="../tags/tag451.xml"/><Relationship Id="rId21" Type="http://schemas.openxmlformats.org/officeDocument/2006/relationships/tags" Target="../tags/tag450.xml"/><Relationship Id="rId20" Type="http://schemas.openxmlformats.org/officeDocument/2006/relationships/tags" Target="../tags/tag449.xml"/><Relationship Id="rId2" Type="http://schemas.openxmlformats.org/officeDocument/2006/relationships/tags" Target="../tags/tag432.xml"/><Relationship Id="rId19" Type="http://schemas.openxmlformats.org/officeDocument/2006/relationships/tags" Target="../tags/tag448.xml"/><Relationship Id="rId18" Type="http://schemas.openxmlformats.org/officeDocument/2006/relationships/tags" Target="../tags/tag447.xml"/><Relationship Id="rId17" Type="http://schemas.openxmlformats.org/officeDocument/2006/relationships/tags" Target="../tags/tag446.xml"/><Relationship Id="rId16" Type="http://schemas.openxmlformats.org/officeDocument/2006/relationships/tags" Target="../tags/tag445.xml"/><Relationship Id="rId15" Type="http://schemas.openxmlformats.org/officeDocument/2006/relationships/tags" Target="../tags/tag444.xml"/><Relationship Id="rId14" Type="http://schemas.openxmlformats.org/officeDocument/2006/relationships/tags" Target="../tags/tag443.xml"/><Relationship Id="rId13" Type="http://schemas.openxmlformats.org/officeDocument/2006/relationships/tags" Target="../tags/tag442.xml"/><Relationship Id="rId12" Type="http://schemas.openxmlformats.org/officeDocument/2006/relationships/tags" Target="../tags/tag441.xml"/><Relationship Id="rId11" Type="http://schemas.openxmlformats.org/officeDocument/2006/relationships/tags" Target="../tags/tag440.xml"/><Relationship Id="rId10" Type="http://schemas.openxmlformats.org/officeDocument/2006/relationships/tags" Target="../tags/tag439.xml"/><Relationship Id="rId1" Type="http://schemas.openxmlformats.org/officeDocument/2006/relationships/tags" Target="../tags/tag431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475.xml"/><Relationship Id="rId8" Type="http://schemas.openxmlformats.org/officeDocument/2006/relationships/tags" Target="../tags/tag474.xml"/><Relationship Id="rId77" Type="http://schemas.openxmlformats.org/officeDocument/2006/relationships/slideLayout" Target="../slideLayouts/slideLayout1.xml"/><Relationship Id="rId76" Type="http://schemas.openxmlformats.org/officeDocument/2006/relationships/tags" Target="../tags/tag541.xml"/><Relationship Id="rId75" Type="http://schemas.openxmlformats.org/officeDocument/2006/relationships/tags" Target="../tags/tag540.xml"/><Relationship Id="rId74" Type="http://schemas.openxmlformats.org/officeDocument/2006/relationships/image" Target="../media/image20.jpeg"/><Relationship Id="rId73" Type="http://schemas.openxmlformats.org/officeDocument/2006/relationships/tags" Target="../tags/tag539.xml"/><Relationship Id="rId72" Type="http://schemas.openxmlformats.org/officeDocument/2006/relationships/tags" Target="../tags/tag538.xml"/><Relationship Id="rId71" Type="http://schemas.openxmlformats.org/officeDocument/2006/relationships/tags" Target="../tags/tag537.xml"/><Relationship Id="rId70" Type="http://schemas.openxmlformats.org/officeDocument/2006/relationships/tags" Target="../tags/tag536.xml"/><Relationship Id="rId7" Type="http://schemas.openxmlformats.org/officeDocument/2006/relationships/tags" Target="../tags/tag473.xml"/><Relationship Id="rId69" Type="http://schemas.openxmlformats.org/officeDocument/2006/relationships/tags" Target="../tags/tag535.xml"/><Relationship Id="rId68" Type="http://schemas.openxmlformats.org/officeDocument/2006/relationships/tags" Target="../tags/tag534.xml"/><Relationship Id="rId67" Type="http://schemas.openxmlformats.org/officeDocument/2006/relationships/tags" Target="../tags/tag533.xml"/><Relationship Id="rId66" Type="http://schemas.openxmlformats.org/officeDocument/2006/relationships/tags" Target="../tags/tag532.xml"/><Relationship Id="rId65" Type="http://schemas.openxmlformats.org/officeDocument/2006/relationships/tags" Target="../tags/tag531.xml"/><Relationship Id="rId64" Type="http://schemas.openxmlformats.org/officeDocument/2006/relationships/tags" Target="../tags/tag530.xml"/><Relationship Id="rId63" Type="http://schemas.openxmlformats.org/officeDocument/2006/relationships/tags" Target="../tags/tag529.xml"/><Relationship Id="rId62" Type="http://schemas.openxmlformats.org/officeDocument/2006/relationships/tags" Target="../tags/tag528.xml"/><Relationship Id="rId61" Type="http://schemas.openxmlformats.org/officeDocument/2006/relationships/tags" Target="../tags/tag527.xml"/><Relationship Id="rId60" Type="http://schemas.openxmlformats.org/officeDocument/2006/relationships/tags" Target="../tags/tag526.xml"/><Relationship Id="rId6" Type="http://schemas.openxmlformats.org/officeDocument/2006/relationships/tags" Target="../tags/tag472.xml"/><Relationship Id="rId59" Type="http://schemas.openxmlformats.org/officeDocument/2006/relationships/tags" Target="../tags/tag525.xml"/><Relationship Id="rId58" Type="http://schemas.openxmlformats.org/officeDocument/2006/relationships/tags" Target="../tags/tag524.xml"/><Relationship Id="rId57" Type="http://schemas.openxmlformats.org/officeDocument/2006/relationships/tags" Target="../tags/tag523.xml"/><Relationship Id="rId56" Type="http://schemas.openxmlformats.org/officeDocument/2006/relationships/tags" Target="../tags/tag522.xml"/><Relationship Id="rId55" Type="http://schemas.openxmlformats.org/officeDocument/2006/relationships/tags" Target="../tags/tag521.xml"/><Relationship Id="rId54" Type="http://schemas.openxmlformats.org/officeDocument/2006/relationships/tags" Target="../tags/tag520.xml"/><Relationship Id="rId53" Type="http://schemas.openxmlformats.org/officeDocument/2006/relationships/tags" Target="../tags/tag519.xml"/><Relationship Id="rId52" Type="http://schemas.openxmlformats.org/officeDocument/2006/relationships/tags" Target="../tags/tag518.xml"/><Relationship Id="rId51" Type="http://schemas.openxmlformats.org/officeDocument/2006/relationships/tags" Target="../tags/tag517.xml"/><Relationship Id="rId50" Type="http://schemas.openxmlformats.org/officeDocument/2006/relationships/tags" Target="../tags/tag516.xml"/><Relationship Id="rId5" Type="http://schemas.openxmlformats.org/officeDocument/2006/relationships/tags" Target="../tags/tag471.xml"/><Relationship Id="rId49" Type="http://schemas.openxmlformats.org/officeDocument/2006/relationships/tags" Target="../tags/tag515.xml"/><Relationship Id="rId48" Type="http://schemas.openxmlformats.org/officeDocument/2006/relationships/tags" Target="../tags/tag514.xml"/><Relationship Id="rId47" Type="http://schemas.openxmlformats.org/officeDocument/2006/relationships/tags" Target="../tags/tag513.xml"/><Relationship Id="rId46" Type="http://schemas.openxmlformats.org/officeDocument/2006/relationships/tags" Target="../tags/tag512.xml"/><Relationship Id="rId45" Type="http://schemas.openxmlformats.org/officeDocument/2006/relationships/tags" Target="../tags/tag511.xml"/><Relationship Id="rId44" Type="http://schemas.openxmlformats.org/officeDocument/2006/relationships/tags" Target="../tags/tag510.xml"/><Relationship Id="rId43" Type="http://schemas.openxmlformats.org/officeDocument/2006/relationships/tags" Target="../tags/tag509.xml"/><Relationship Id="rId42" Type="http://schemas.openxmlformats.org/officeDocument/2006/relationships/tags" Target="../tags/tag508.xml"/><Relationship Id="rId41" Type="http://schemas.openxmlformats.org/officeDocument/2006/relationships/tags" Target="../tags/tag507.xml"/><Relationship Id="rId40" Type="http://schemas.openxmlformats.org/officeDocument/2006/relationships/tags" Target="../tags/tag506.xml"/><Relationship Id="rId4" Type="http://schemas.openxmlformats.org/officeDocument/2006/relationships/tags" Target="../tags/tag470.xml"/><Relationship Id="rId39" Type="http://schemas.openxmlformats.org/officeDocument/2006/relationships/tags" Target="../tags/tag505.xml"/><Relationship Id="rId38" Type="http://schemas.openxmlformats.org/officeDocument/2006/relationships/tags" Target="../tags/tag504.xml"/><Relationship Id="rId37" Type="http://schemas.openxmlformats.org/officeDocument/2006/relationships/tags" Target="../tags/tag503.xml"/><Relationship Id="rId36" Type="http://schemas.openxmlformats.org/officeDocument/2006/relationships/tags" Target="../tags/tag502.xml"/><Relationship Id="rId35" Type="http://schemas.openxmlformats.org/officeDocument/2006/relationships/tags" Target="../tags/tag501.xml"/><Relationship Id="rId34" Type="http://schemas.openxmlformats.org/officeDocument/2006/relationships/tags" Target="../tags/tag500.xml"/><Relationship Id="rId33" Type="http://schemas.openxmlformats.org/officeDocument/2006/relationships/tags" Target="../tags/tag499.xml"/><Relationship Id="rId32" Type="http://schemas.openxmlformats.org/officeDocument/2006/relationships/tags" Target="../tags/tag498.xml"/><Relationship Id="rId31" Type="http://schemas.openxmlformats.org/officeDocument/2006/relationships/tags" Target="../tags/tag497.xml"/><Relationship Id="rId30" Type="http://schemas.openxmlformats.org/officeDocument/2006/relationships/tags" Target="../tags/tag496.xml"/><Relationship Id="rId3" Type="http://schemas.openxmlformats.org/officeDocument/2006/relationships/tags" Target="../tags/tag469.xml"/><Relationship Id="rId29" Type="http://schemas.openxmlformats.org/officeDocument/2006/relationships/tags" Target="../tags/tag495.xml"/><Relationship Id="rId28" Type="http://schemas.openxmlformats.org/officeDocument/2006/relationships/tags" Target="../tags/tag494.xml"/><Relationship Id="rId27" Type="http://schemas.openxmlformats.org/officeDocument/2006/relationships/tags" Target="../tags/tag493.xml"/><Relationship Id="rId26" Type="http://schemas.openxmlformats.org/officeDocument/2006/relationships/tags" Target="../tags/tag492.xml"/><Relationship Id="rId25" Type="http://schemas.openxmlformats.org/officeDocument/2006/relationships/tags" Target="../tags/tag491.xml"/><Relationship Id="rId24" Type="http://schemas.openxmlformats.org/officeDocument/2006/relationships/tags" Target="../tags/tag490.xml"/><Relationship Id="rId23" Type="http://schemas.openxmlformats.org/officeDocument/2006/relationships/tags" Target="../tags/tag489.xml"/><Relationship Id="rId22" Type="http://schemas.openxmlformats.org/officeDocument/2006/relationships/tags" Target="../tags/tag488.xml"/><Relationship Id="rId21" Type="http://schemas.openxmlformats.org/officeDocument/2006/relationships/tags" Target="../tags/tag487.xml"/><Relationship Id="rId20" Type="http://schemas.openxmlformats.org/officeDocument/2006/relationships/tags" Target="../tags/tag486.xml"/><Relationship Id="rId2" Type="http://schemas.openxmlformats.org/officeDocument/2006/relationships/tags" Target="../tags/tag468.xml"/><Relationship Id="rId19" Type="http://schemas.openxmlformats.org/officeDocument/2006/relationships/tags" Target="../tags/tag485.xml"/><Relationship Id="rId18" Type="http://schemas.openxmlformats.org/officeDocument/2006/relationships/tags" Target="../tags/tag484.xml"/><Relationship Id="rId17" Type="http://schemas.openxmlformats.org/officeDocument/2006/relationships/tags" Target="../tags/tag483.xml"/><Relationship Id="rId16" Type="http://schemas.openxmlformats.org/officeDocument/2006/relationships/tags" Target="../tags/tag482.xml"/><Relationship Id="rId15" Type="http://schemas.openxmlformats.org/officeDocument/2006/relationships/tags" Target="../tags/tag481.xml"/><Relationship Id="rId14" Type="http://schemas.openxmlformats.org/officeDocument/2006/relationships/tags" Target="../tags/tag480.xml"/><Relationship Id="rId13" Type="http://schemas.openxmlformats.org/officeDocument/2006/relationships/tags" Target="../tags/tag479.xml"/><Relationship Id="rId12" Type="http://schemas.openxmlformats.org/officeDocument/2006/relationships/tags" Target="../tags/tag478.xml"/><Relationship Id="rId11" Type="http://schemas.openxmlformats.org/officeDocument/2006/relationships/tags" Target="../tags/tag477.xml"/><Relationship Id="rId10" Type="http://schemas.openxmlformats.org/officeDocument/2006/relationships/tags" Target="../tags/tag476.xml"/><Relationship Id="rId1" Type="http://schemas.openxmlformats.org/officeDocument/2006/relationships/tags" Target="../tags/tag4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026093" y="2333625"/>
            <a:ext cx="1197769" cy="818674"/>
          </a:xfrm>
          <a:prstGeom prst="rect">
            <a:avLst/>
          </a:prstGeom>
        </p:spPr>
        <p:txBody>
          <a:bodyPr vert="horz" lIns="67500" tIns="35100" rIns="67500" bIns="0" rtlCol="0" anchor="b" anchorCtr="0">
            <a:noAutofit/>
          </a:bodyPr>
          <a:lstStyle>
            <a:lvl1pPr algn="ctr" defTabSz="91059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5380" b="1" u="none" strike="noStrike" kern="1200" cap="none" spc="60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</a:defRPr>
            </a:lvl1pPr>
          </a:lstStyle>
          <a:p>
            <a:pPr>
              <a:lnSpc>
                <a:spcPct val="140000"/>
              </a:lnSpc>
              <a:spcAft>
                <a:spcPct val="0"/>
              </a:spcAft>
              <a:defRPr/>
            </a:pPr>
            <a:r>
              <a:rPr lang="zh-CN" altLang="en-US" sz="150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第一章    </a:t>
            </a:r>
            <a:endParaRPr lang="zh-CN" altLang="en-US" sz="150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40000"/>
              </a:lnSpc>
              <a:spcAft>
                <a:spcPct val="0"/>
              </a:spcAft>
              <a:defRPr/>
            </a:pPr>
            <a:r>
              <a:rPr lang="zh-CN" altLang="en-US" sz="150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化学反应的热效应</a:t>
            </a:r>
            <a:endParaRPr lang="zh-CN" altLang="en-US" sz="150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-65243"/>
            <a:ext cx="9144000" cy="5117783"/>
          </a:xfrm>
          <a:prstGeom prst="rect">
            <a:avLst/>
          </a:prstGeom>
        </p:spPr>
      </p:pic>
      <p:sp>
        <p:nvSpPr>
          <p:cNvPr id="13" name="文本占位符 6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4402472" y="2022668"/>
            <a:ext cx="4706911" cy="1062355"/>
          </a:xfrm>
          <a:prstGeom prst="rect">
            <a:avLst/>
          </a:prstGeom>
        </p:spPr>
        <p:txBody>
          <a:bodyPr vert="horz" lIns="90000" tIns="46800" rIns="90000" bIns="46800" rtlCol="0">
            <a:noAutofit/>
          </a:bodyPr>
          <a:lstStyle>
            <a:lvl1pPr marL="0" indent="0" algn="ctr" defTabSz="91059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595" u="none" strike="noStrike" kern="1200" cap="none" spc="150" normalizeH="0" baseline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683260" indent="-227965" algn="l" defTabSz="91059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3375" algn="l"/>
              </a:tabLst>
              <a:defRPr sz="1595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38555" indent="-227965" algn="l" defTabSz="91059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595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593850" indent="-227965" algn="l" defTabSz="91059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595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49145" indent="-227965" algn="l" defTabSz="91059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595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04440" indent="-227965" algn="l" defTabSz="910590" rtl="0" eaLnBrk="1" latinLnBrk="0" hangingPunct="1">
              <a:lnSpc>
                <a:spcPct val="90000"/>
              </a:lnSpc>
              <a:spcBef>
                <a:spcPct val="100000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59735" indent="-227965" algn="l" defTabSz="910590" rtl="0" eaLnBrk="1" latinLnBrk="0" hangingPunct="1">
              <a:lnSpc>
                <a:spcPct val="90000"/>
              </a:lnSpc>
              <a:spcBef>
                <a:spcPct val="100000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15030" indent="-227965" algn="l" defTabSz="910590" rtl="0" eaLnBrk="1" latinLnBrk="0" hangingPunct="1">
              <a:lnSpc>
                <a:spcPct val="90000"/>
              </a:lnSpc>
              <a:spcBef>
                <a:spcPct val="100000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70960" indent="-227965" algn="l" defTabSz="910590" rtl="0" eaLnBrk="1" latinLnBrk="0" hangingPunct="1">
              <a:lnSpc>
                <a:spcPct val="90000"/>
              </a:lnSpc>
              <a:spcBef>
                <a:spcPct val="100000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85750" fontAlgn="ctr">
              <a:spcBef>
                <a:spcPts val="1000"/>
              </a:spcBef>
              <a:spcAft>
                <a:spcPct val="0"/>
              </a:spcAft>
              <a:buFont typeface="Wingdings" panose="05000000000000000000" charset="0"/>
              <a:buNone/>
              <a:defRPr/>
            </a:pPr>
            <a:r>
              <a:rPr lang="zh-CN" altLang="en-US" sz="2400" b="1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第三章 晶体结构与性质</a:t>
            </a:r>
            <a:endParaRPr lang="en-US" altLang="zh-CN" sz="2400" b="1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indent="-285750" fontAlgn="ctr">
              <a:spcBef>
                <a:spcPts val="1000"/>
              </a:spcBef>
              <a:spcAft>
                <a:spcPct val="0"/>
              </a:spcAft>
              <a:buFont typeface="Wingdings" panose="05000000000000000000" charset="0"/>
              <a:buNone/>
              <a:defRPr/>
            </a:pPr>
            <a:r>
              <a:rPr lang="zh-CN" altLang="en-US" sz="2400" b="1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第一节物质的聚集状态和晶体的常识</a:t>
            </a:r>
            <a:endParaRPr lang="zh-CN" altLang="en-US" sz="2400" b="1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15" name="矩形 14"/>
          <p:cNvSpPr/>
          <p:nvPr>
            <p:custDataLst>
              <p:tags r:id="rId5"/>
            </p:custDataLst>
          </p:nvPr>
        </p:nvSpPr>
        <p:spPr>
          <a:xfrm>
            <a:off x="3218177" y="3696514"/>
            <a:ext cx="5925823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zh-CN" altLang="en-US" sz="2000" b="1" kern="0">
                <a:solidFill>
                  <a:srgbClr val="C00000"/>
                </a:solidFill>
                <a:latin typeface="Times New Roman" panose="02020603050405020304" pitchFamily="18" charset="0"/>
                <a:ea typeface="楷体_GB2312" panose="02010609030101010101" charset="-122"/>
                <a:cs typeface="+mn-ea"/>
                <a:sym typeface="+mn-lt"/>
              </a:rPr>
              <a:t>本节重点</a:t>
            </a:r>
            <a:endParaRPr lang="en-US" altLang="zh-CN" b="1" i="1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lvl="0">
              <a:lnSpc>
                <a:spcPct val="150000"/>
              </a:lnSpc>
            </a:pPr>
            <a:r>
              <a:rPr lang="zh-CN" altLang="en-US" b="1" i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rPr>
              <a:t>晶胞中微粒数的计算方法(均摊法)，能根据晶胞的结构确定微粒个数和化学式</a:t>
            </a:r>
            <a:endParaRPr lang="zh-CN" altLang="en-US" b="1" i="1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94027" y="875059"/>
            <a:ext cx="2724150" cy="3772355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3712205" y="210562"/>
            <a:ext cx="5299998" cy="11350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>
                <a:ln w="0"/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+mn-ea"/>
              </a:rPr>
              <a:t>第</a:t>
            </a:r>
            <a:r>
              <a:rPr lang="en-US" altLang="zh-CN" sz="2400" b="1">
                <a:ln w="0"/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+mn-ea"/>
              </a:rPr>
              <a:t>3</a:t>
            </a:r>
            <a:r>
              <a:rPr lang="zh-CN" altLang="en-US" sz="2400" b="1">
                <a:ln w="0"/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+mn-ea"/>
              </a:rPr>
              <a:t>课时</a:t>
            </a:r>
            <a:endParaRPr lang="en-US" altLang="zh-CN" sz="2400" b="1">
              <a:ln w="0"/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b="1">
                <a:ln w="0"/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+mn-ea"/>
              </a:rPr>
              <a:t>晶胞的相关计算  </a:t>
            </a:r>
            <a:endParaRPr lang="en-US" altLang="zh-CN" sz="2400" b="1">
              <a:ln w="0"/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/>
              <a:sym typeface="+mn-ea"/>
            </a:endParaRPr>
          </a:p>
        </p:txBody>
      </p:sp>
    </p:spTree>
    <p:custDataLst>
      <p:tags r:id="rId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4299" y="607716"/>
            <a:ext cx="5223034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000" b="1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【</a:t>
            </a:r>
            <a:r>
              <a:rPr lang="zh-CN" altLang="en-US" sz="2000" b="1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例</a:t>
            </a:r>
            <a:r>
              <a:rPr lang="en-US" altLang="zh-CN" sz="2000" b="1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2】</a:t>
            </a:r>
            <a:r>
              <a:rPr lang="zh-CN" altLang="en-US" sz="20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请计算出</a:t>
            </a:r>
            <a:r>
              <a:rPr lang="en-US" altLang="zh-CN" sz="2000" b="1" err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NaCl</a:t>
            </a:r>
            <a:r>
              <a:rPr lang="zh-CN" altLang="en-US" sz="20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晶胞</a:t>
            </a:r>
            <a:r>
              <a:rPr lang="en-US" altLang="zh-CN" sz="20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Na</a:t>
            </a:r>
            <a:r>
              <a:rPr lang="en-US" altLang="zh-CN" sz="2000" b="1" baseline="300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+</a:t>
            </a:r>
            <a:r>
              <a:rPr lang="zh-CN" altLang="en-US" sz="20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lang="en-US" altLang="zh-CN" sz="20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Cl</a:t>
            </a:r>
            <a:r>
              <a:rPr lang="en-US" altLang="zh-CN" sz="2000" b="1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-</a:t>
            </a:r>
            <a:r>
              <a:rPr lang="zh-CN" altLang="en-US" sz="20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的个数。</a:t>
            </a:r>
            <a:endParaRPr lang="zh-CN" altLang="en-US" sz="20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1" name="组合 10"/>
          <p:cNvGrpSpPr/>
          <p:nvPr>
            <p:custDataLst>
              <p:tags r:id="rId2"/>
            </p:custDataLst>
          </p:nvPr>
        </p:nvGrpSpPr>
        <p:grpSpPr>
          <a:xfrm>
            <a:off x="233286" y="1195771"/>
            <a:ext cx="2710143" cy="2498598"/>
            <a:chOff x="690982" y="1570881"/>
            <a:chExt cx="3613524" cy="3331464"/>
          </a:xfrm>
        </p:grpSpPr>
        <p:grpSp>
          <p:nvGrpSpPr>
            <p:cNvPr id="12" name="组合 11"/>
            <p:cNvGrpSpPr/>
            <p:nvPr>
              <p:custDataLst>
                <p:tags r:id="rId3"/>
              </p:custDataLst>
            </p:nvPr>
          </p:nvGrpSpPr>
          <p:grpSpPr>
            <a:xfrm>
              <a:off x="1727827" y="1826762"/>
              <a:ext cx="2576679" cy="3075583"/>
              <a:chOff x="1077196" y="1941062"/>
              <a:chExt cx="2576679" cy="3075583"/>
            </a:xfrm>
          </p:grpSpPr>
          <p:pic>
            <p:nvPicPr>
              <p:cNvPr id="17" name="图片 16"/>
              <p:cNvPicPr>
                <a:picLocks noChangeAspect="1"/>
              </p:cNvPicPr>
              <p:nvPr>
                <p:custDataLst>
                  <p:tags r:id="rId4"/>
                </p:custDataLst>
              </p:nvPr>
            </p:nvPicPr>
            <p:blipFill>
              <a:blip r:embed="rId5"/>
              <a:stretch>
                <a:fillRect/>
              </a:stretch>
            </p:blipFill>
            <p:spPr>
              <a:xfrm>
                <a:off x="1077196" y="1941062"/>
                <a:ext cx="2576679" cy="2512303"/>
              </a:xfrm>
              <a:prstGeom prst="rect">
                <a:avLst/>
              </a:prstGeom>
            </p:spPr>
          </p:pic>
          <p:sp>
            <p:nvSpPr>
              <p:cNvPr id="18" name="Text Box 16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519155" y="4462648"/>
                <a:ext cx="1839055" cy="55399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100" b="1" err="1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NaCl</a:t>
                </a:r>
                <a:r>
                  <a:rPr lang="zh-CN" altLang="en-US" sz="2100" b="1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晶胞</a:t>
                </a:r>
                <a:endParaRPr lang="zh-CN" altLang="en-US" sz="21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3" name="文本框 30793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86231" y="3523506"/>
              <a:ext cx="1059548" cy="553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100" u="none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Na</a:t>
              </a:r>
              <a:r>
                <a:rPr lang="en-US" altLang="zh-CN" sz="2100" u="none" baseline="30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+</a:t>
              </a:r>
              <a:endParaRPr lang="en-US" altLang="zh-CN" sz="2100" u="none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4" name="文本框 30796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690982" y="1570881"/>
              <a:ext cx="956200" cy="553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100" u="none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Cl</a:t>
              </a:r>
              <a:r>
                <a:rPr lang="en-US" altLang="zh-CN" sz="2100" u="none" baseline="30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-</a:t>
              </a:r>
              <a:endParaRPr lang="en-US" altLang="zh-CN" sz="2100" u="none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15" name="直接箭头连接符 14"/>
            <p:cNvCxnSpPr/>
            <p:nvPr>
              <p:custDataLst>
                <p:tags r:id="rId9"/>
              </p:custDataLst>
            </p:nvPr>
          </p:nvCxnSpPr>
          <p:spPr>
            <a:xfrm flipV="1">
              <a:off x="1299560" y="3266971"/>
              <a:ext cx="457743" cy="382486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箭头连接符 15"/>
            <p:cNvCxnSpPr/>
            <p:nvPr>
              <p:custDataLst>
                <p:tags r:id="rId10"/>
              </p:custDataLst>
            </p:nvPr>
          </p:nvCxnSpPr>
          <p:spPr>
            <a:xfrm>
              <a:off x="1305402" y="1970249"/>
              <a:ext cx="451901" cy="38689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文本框 5"/>
          <p:cNvSpPr txBox="1"/>
          <p:nvPr>
            <p:custDataLst>
              <p:tags r:id="rId11"/>
            </p:custDataLst>
          </p:nvPr>
        </p:nvSpPr>
        <p:spPr>
          <a:xfrm>
            <a:off x="3716655" y="1132188"/>
            <a:ext cx="4572000" cy="88678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①Cl</a:t>
            </a:r>
            <a:r>
              <a:rPr lang="en-US" altLang="zh-CN" sz="2800" b="1" baseline="30000">
                <a:latin typeface="+mj-ea"/>
                <a:ea typeface="+mj-ea"/>
                <a:cs typeface="微软雅黑" panose="020B0503020204020204" charset="-122"/>
                <a:sym typeface="+mn-ea"/>
              </a:rPr>
              <a:t>-</a:t>
            </a:r>
            <a:r>
              <a:rPr lang="zh-CN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位于</a:t>
            </a:r>
            <a:r>
              <a:rPr lang="zh-CN" altLang="zh-CN" b="1" kern="100">
                <a:solidFill>
                  <a:srgbClr val="C00000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顶角</a:t>
            </a:r>
            <a:r>
              <a:rPr lang="zh-CN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和</a:t>
            </a:r>
            <a:r>
              <a:rPr lang="zh-CN" altLang="zh-CN" b="1" kern="100">
                <a:solidFill>
                  <a:srgbClr val="C00000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面心</a:t>
            </a:r>
            <a:r>
              <a:rPr lang="zh-CN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，共有</a:t>
            </a:r>
            <a:r>
              <a:rPr lang="zh-CN" altLang="zh-CN" b="1" u="sng" kern="100">
                <a:latin typeface="+mj-ea"/>
                <a:ea typeface="+mj-ea"/>
                <a:cs typeface="微软雅黑" panose="020B0503020204020204" charset="-122"/>
                <a:sym typeface="+mn-ea"/>
              </a:rPr>
              <a:t> </a:t>
            </a:r>
            <a:r>
              <a:rPr lang="en-US" altLang="zh-CN" b="1" u="sng" kern="100">
                <a:latin typeface="+mj-ea"/>
                <a:ea typeface="+mj-ea"/>
                <a:cs typeface="微软雅黑" panose="020B0503020204020204" charset="-122"/>
                <a:sym typeface="+mn-ea"/>
              </a:rPr>
              <a:t>     </a:t>
            </a:r>
            <a:r>
              <a:rPr lang="zh-CN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个。</a:t>
            </a:r>
            <a:endParaRPr lang="zh-CN" altLang="zh-CN" b="1" kern="100">
              <a:latin typeface="+mj-ea"/>
              <a:ea typeface="+mj-ea"/>
              <a:cs typeface="微软雅黑" panose="020B0503020204020204" charset="-122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②Na</a:t>
            </a:r>
            <a:r>
              <a:rPr lang="zh-CN" altLang="zh-CN" b="1" kern="100" baseline="30000">
                <a:latin typeface="+mj-ea"/>
                <a:ea typeface="+mj-ea"/>
                <a:cs typeface="微软雅黑" panose="020B0503020204020204" charset="-122"/>
                <a:sym typeface="+mn-ea"/>
              </a:rPr>
              <a:t>＋</a:t>
            </a:r>
            <a:r>
              <a:rPr lang="zh-CN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位于</a:t>
            </a:r>
            <a:r>
              <a:rPr lang="zh-CN" altLang="zh-CN" b="1" kern="100">
                <a:solidFill>
                  <a:srgbClr val="C00000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棱上</a:t>
            </a:r>
            <a:r>
              <a:rPr lang="zh-CN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和</a:t>
            </a:r>
            <a:r>
              <a:rPr lang="zh-CN" altLang="zh-CN" b="1" kern="100">
                <a:solidFill>
                  <a:srgbClr val="C00000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体心</a:t>
            </a:r>
            <a:r>
              <a:rPr lang="zh-CN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，共有</a:t>
            </a:r>
            <a:r>
              <a:rPr lang="en-US" altLang="zh-CN" b="1" u="sng" kern="100">
                <a:latin typeface="+mj-ea"/>
                <a:ea typeface="+mj-ea"/>
                <a:cs typeface="微软雅黑" panose="020B0503020204020204" charset="-122"/>
                <a:sym typeface="+mn-ea"/>
              </a:rPr>
              <a:t>    </a:t>
            </a:r>
            <a:r>
              <a:rPr lang="zh-CN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个。</a:t>
            </a:r>
            <a:endParaRPr lang="zh-CN" altLang="zh-CN" b="1" kern="100">
              <a:latin typeface="+mj-ea"/>
              <a:ea typeface="+mj-ea"/>
              <a:cs typeface="微软雅黑" panose="020B0503020204020204" charset="-122"/>
              <a:sym typeface="+mn-ea"/>
            </a:endParaRPr>
          </a:p>
        </p:txBody>
      </p:sp>
      <p:grpSp>
        <p:nvGrpSpPr>
          <p:cNvPr id="19" name="组合 18"/>
          <p:cNvGrpSpPr/>
          <p:nvPr>
            <p:custDataLst>
              <p:tags r:id="rId12"/>
            </p:custDataLst>
          </p:nvPr>
        </p:nvGrpSpPr>
        <p:grpSpPr>
          <a:xfrm>
            <a:off x="3860490" y="2158366"/>
            <a:ext cx="3645218" cy="750075"/>
            <a:chOff x="10323" y="5878"/>
            <a:chExt cx="7100" cy="1575"/>
          </a:xfrm>
        </p:grpSpPr>
        <p:sp>
          <p:nvSpPr>
            <p:cNvPr id="20" name="矩形 19"/>
            <p:cNvSpPr/>
            <p:nvPr>
              <p:custDataLst>
                <p:tags r:id="rId13"/>
              </p:custDataLst>
            </p:nvPr>
          </p:nvSpPr>
          <p:spPr>
            <a:xfrm>
              <a:off x="10323" y="6197"/>
              <a:ext cx="7100" cy="90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altLang="zh-CN" sz="2095" b="1">
                  <a:latin typeface="微软雅黑" panose="020B0503020204020204" charset="-122"/>
                  <a:cs typeface="微软雅黑" panose="020B0503020204020204" charset="-122"/>
                  <a:sym typeface="+mn-ea"/>
                </a:rPr>
                <a:t>Cl</a:t>
              </a:r>
              <a:r>
                <a:rPr lang="en-US" altLang="zh-CN" sz="3300" b="1" baseline="30000">
                  <a:latin typeface="微软雅黑" panose="020B0503020204020204" charset="-122"/>
                  <a:cs typeface="微软雅黑" panose="020B0503020204020204" charset="-122"/>
                  <a:sym typeface="+mn-ea"/>
                </a:rPr>
                <a:t>-</a:t>
              </a:r>
              <a:r>
                <a:rPr lang="zh-CN" altLang="en-US" sz="2095" b="1">
                  <a:latin typeface="微软雅黑" panose="020B0503020204020204" charset="-122"/>
                  <a:cs typeface="微软雅黑" panose="020B0503020204020204" charset="-122"/>
                  <a:sym typeface="+mn-ea"/>
                </a:rPr>
                <a:t>数</a:t>
              </a:r>
              <a:r>
                <a:rPr lang="en-US" altLang="zh-CN" sz="2095" b="1">
                  <a:latin typeface="微软雅黑" panose="020B0503020204020204" charset="-122"/>
                  <a:cs typeface="微软雅黑" panose="020B0503020204020204" charset="-122"/>
                  <a:sym typeface="+mn-ea"/>
                </a:rPr>
                <a:t> = </a:t>
              </a:r>
              <a:r>
                <a:rPr lang="en-US" altLang="zh-CN" sz="2095" b="1">
                  <a:solidFill>
                    <a:srgbClr val="FF0000"/>
                  </a:solidFill>
                  <a:latin typeface="微软雅黑" panose="020B0503020204020204" charset="-122"/>
                  <a:cs typeface="微软雅黑" panose="020B0503020204020204" charset="-122"/>
                </a:rPr>
                <a:t>8×     </a:t>
              </a:r>
              <a:r>
                <a:rPr lang="zh-CN" altLang="en-US" sz="2095" b="1">
                  <a:solidFill>
                    <a:srgbClr val="FF0000"/>
                  </a:solidFill>
                  <a:latin typeface="微软雅黑" panose="020B0503020204020204" charset="-122"/>
                  <a:cs typeface="微软雅黑" panose="020B0503020204020204" charset="-122"/>
                </a:rPr>
                <a:t>＋</a:t>
              </a:r>
              <a:r>
                <a:rPr lang="en-US" altLang="zh-CN" sz="2095" b="1">
                  <a:solidFill>
                    <a:srgbClr val="FF0000"/>
                  </a:solidFill>
                  <a:latin typeface="微软雅黑" panose="020B0503020204020204" charset="-122"/>
                  <a:cs typeface="微软雅黑" panose="020B0503020204020204" charset="-122"/>
                </a:rPr>
                <a:t>6×  = 4</a:t>
              </a:r>
              <a:endParaRPr lang="en-US" altLang="zh-CN" sz="2095" b="1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  <p:grpSp>
          <p:nvGrpSpPr>
            <p:cNvPr id="21" name="组合 20"/>
            <p:cNvGrpSpPr/>
            <p:nvPr>
              <p:custDataLst>
                <p:tags r:id="rId14"/>
              </p:custDataLst>
            </p:nvPr>
          </p:nvGrpSpPr>
          <p:grpSpPr>
            <a:xfrm>
              <a:off x="15010" y="5914"/>
              <a:ext cx="500" cy="1539"/>
              <a:chOff x="5292706" y="5112531"/>
              <a:chExt cx="318426" cy="980101"/>
            </a:xfrm>
          </p:grpSpPr>
          <p:sp>
            <p:nvSpPr>
              <p:cNvPr id="26" name="文本框 25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5292706" y="5537846"/>
                <a:ext cx="315134" cy="5547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95" b="1">
                    <a:solidFill>
                      <a:srgbClr val="FF0000"/>
                    </a:solidFill>
                    <a:latin typeface="微软雅黑" panose="020B0503020204020204" charset="-122"/>
                    <a:cs typeface="Times New Roman" panose="02020603050405020304" pitchFamily="18" charset="0"/>
                  </a:rPr>
                  <a:t>2</a:t>
                </a:r>
                <a:endParaRPr lang="en-US" altLang="zh-CN" sz="2095" b="1">
                  <a:solidFill>
                    <a:srgbClr val="FF0000"/>
                  </a:solidFill>
                  <a:latin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文本框 26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5294351" y="5112531"/>
                <a:ext cx="315134" cy="5547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95" b="1">
                    <a:solidFill>
                      <a:srgbClr val="FF0000"/>
                    </a:solidFill>
                    <a:latin typeface="微软雅黑" panose="020B0503020204020204" charset="-122"/>
                    <a:cs typeface="Times New Roman" panose="02020603050405020304" pitchFamily="18" charset="0"/>
                  </a:rPr>
                  <a:t>1</a:t>
                </a:r>
                <a:endParaRPr lang="en-US" altLang="zh-CN" sz="2095" b="1">
                  <a:solidFill>
                    <a:srgbClr val="FF0000"/>
                  </a:solidFill>
                  <a:latin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8" name="直接连接符 27"/>
              <p:cNvCxnSpPr/>
              <p:nvPr>
                <p:custDataLst>
                  <p:tags r:id="rId17"/>
                </p:custDataLst>
              </p:nvPr>
            </p:nvCxnSpPr>
            <p:spPr>
              <a:xfrm>
                <a:off x="5318432" y="5574589"/>
                <a:ext cx="292700" cy="0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组合 21"/>
            <p:cNvGrpSpPr/>
            <p:nvPr>
              <p:custDataLst>
                <p:tags r:id="rId18"/>
              </p:custDataLst>
            </p:nvPr>
          </p:nvGrpSpPr>
          <p:grpSpPr>
            <a:xfrm>
              <a:off x="13126" y="5878"/>
              <a:ext cx="497" cy="1539"/>
              <a:chOff x="5292706" y="5112531"/>
              <a:chExt cx="316779" cy="980101"/>
            </a:xfrm>
          </p:grpSpPr>
          <p:sp>
            <p:nvSpPr>
              <p:cNvPr id="23" name="文本框 22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5292706" y="5537846"/>
                <a:ext cx="315134" cy="5547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95" b="1">
                    <a:solidFill>
                      <a:srgbClr val="FF0000"/>
                    </a:solidFill>
                    <a:latin typeface="微软雅黑" panose="020B0503020204020204" charset="-122"/>
                    <a:cs typeface="Times New Roman" panose="02020603050405020304" pitchFamily="18" charset="0"/>
                  </a:rPr>
                  <a:t>8</a:t>
                </a:r>
                <a:endParaRPr lang="en-US" altLang="zh-CN" sz="2095" b="1">
                  <a:solidFill>
                    <a:srgbClr val="FF0000"/>
                  </a:solidFill>
                  <a:latin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文本框 23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5294351" y="5112531"/>
                <a:ext cx="315134" cy="5547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95" b="1">
                    <a:solidFill>
                      <a:srgbClr val="FF0000"/>
                    </a:solidFill>
                    <a:latin typeface="微软雅黑" panose="020B0503020204020204" charset="-122"/>
                    <a:cs typeface="Times New Roman" panose="02020603050405020304" pitchFamily="18" charset="0"/>
                  </a:rPr>
                  <a:t>1</a:t>
                </a:r>
                <a:endParaRPr lang="en-US" altLang="zh-CN" sz="2095" b="1">
                  <a:solidFill>
                    <a:srgbClr val="FF0000"/>
                  </a:solidFill>
                  <a:latin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5" name="直接连接符 24"/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5296779" y="5597507"/>
                <a:ext cx="292700" cy="0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0" name="组合 39"/>
          <p:cNvGrpSpPr/>
          <p:nvPr>
            <p:custDataLst>
              <p:tags r:id="rId22"/>
            </p:custDataLst>
          </p:nvPr>
        </p:nvGrpSpPr>
        <p:grpSpPr>
          <a:xfrm>
            <a:off x="3910013" y="2747985"/>
            <a:ext cx="3381375" cy="732994"/>
            <a:chOff x="9430" y="5878"/>
            <a:chExt cx="7100" cy="1539"/>
          </a:xfrm>
        </p:grpSpPr>
        <p:sp>
          <p:nvSpPr>
            <p:cNvPr id="48" name="矩形 47"/>
            <p:cNvSpPr/>
            <p:nvPr>
              <p:custDataLst>
                <p:tags r:id="rId23"/>
              </p:custDataLst>
            </p:nvPr>
          </p:nvSpPr>
          <p:spPr>
            <a:xfrm>
              <a:off x="9430" y="6197"/>
              <a:ext cx="7100" cy="8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altLang="zh-CN" sz="2095" b="1">
                  <a:latin typeface="微软雅黑" panose="020B0503020204020204" charset="-122"/>
                  <a:cs typeface="Times New Roman" panose="02020603050405020304" pitchFamily="18" charset="0"/>
                  <a:sym typeface="+mn-ea"/>
                </a:rPr>
                <a:t>Na</a:t>
              </a:r>
              <a:r>
                <a:rPr lang="en-US" altLang="zh-CN" sz="2095" b="1" baseline="30000">
                  <a:latin typeface="微软雅黑" panose="020B0503020204020204" charset="-122"/>
                  <a:cs typeface="Times New Roman" panose="02020603050405020304" pitchFamily="18" charset="0"/>
                  <a:sym typeface="+mn-ea"/>
                </a:rPr>
                <a:t>+</a:t>
              </a:r>
              <a:r>
                <a:rPr lang="zh-CN" altLang="en-US" sz="2095" b="1">
                  <a:latin typeface="微软雅黑" panose="020B0503020204020204" charset="-122"/>
                  <a:cs typeface="微软雅黑" panose="020B0503020204020204" charset="-122"/>
                  <a:sym typeface="+mn-ea"/>
                </a:rPr>
                <a:t>数</a:t>
              </a:r>
              <a:r>
                <a:rPr lang="en-US" altLang="zh-CN" sz="2095" b="1">
                  <a:latin typeface="微软雅黑" panose="020B0503020204020204" charset="-122"/>
                  <a:cs typeface="微软雅黑" panose="020B0503020204020204" charset="-122"/>
                  <a:sym typeface="+mn-ea"/>
                </a:rPr>
                <a:t> = </a:t>
              </a:r>
              <a:r>
                <a:rPr lang="en-US" altLang="zh-CN" sz="2095" b="1">
                  <a:solidFill>
                    <a:srgbClr val="FF0000"/>
                  </a:solidFill>
                  <a:latin typeface="微软雅黑" panose="020B0503020204020204" charset="-122"/>
                  <a:cs typeface="微软雅黑" panose="020B0503020204020204" charset="-122"/>
                </a:rPr>
                <a:t>12×     </a:t>
              </a:r>
              <a:r>
                <a:rPr lang="zh-CN" altLang="en-US" sz="2095" b="1">
                  <a:solidFill>
                    <a:srgbClr val="FF0000"/>
                  </a:solidFill>
                  <a:latin typeface="微软雅黑" panose="020B0503020204020204" charset="-122"/>
                  <a:cs typeface="微软雅黑" panose="020B0503020204020204" charset="-122"/>
                </a:rPr>
                <a:t>＋</a:t>
              </a:r>
              <a:r>
                <a:rPr lang="en-US" altLang="zh-CN" sz="2095" b="1">
                  <a:solidFill>
                    <a:srgbClr val="FF0000"/>
                  </a:solidFill>
                  <a:latin typeface="微软雅黑" panose="020B0503020204020204" charset="-122"/>
                  <a:cs typeface="微软雅黑" panose="020B0503020204020204" charset="-122"/>
                </a:rPr>
                <a:t>1 = 4</a:t>
              </a:r>
              <a:endParaRPr lang="en-US" altLang="zh-CN" sz="2095" b="1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  <p:grpSp>
          <p:nvGrpSpPr>
            <p:cNvPr id="49" name="组合 48"/>
            <p:cNvGrpSpPr/>
            <p:nvPr>
              <p:custDataLst>
                <p:tags r:id="rId24"/>
              </p:custDataLst>
            </p:nvPr>
          </p:nvGrpSpPr>
          <p:grpSpPr>
            <a:xfrm>
              <a:off x="13126" y="5878"/>
              <a:ext cx="497" cy="1539"/>
              <a:chOff x="5292706" y="5112531"/>
              <a:chExt cx="316779" cy="980000"/>
            </a:xfrm>
          </p:grpSpPr>
          <p:sp>
            <p:nvSpPr>
              <p:cNvPr id="50" name="文本框 49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5292706" y="5537846"/>
                <a:ext cx="315134" cy="5546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95" b="1">
                    <a:solidFill>
                      <a:srgbClr val="FF0000"/>
                    </a:solidFill>
                    <a:latin typeface="微软雅黑" panose="020B0503020204020204" charset="-122"/>
                    <a:cs typeface="Times New Roman" panose="02020603050405020304" pitchFamily="18" charset="0"/>
                  </a:rPr>
                  <a:t>4</a:t>
                </a:r>
                <a:endParaRPr lang="en-US" altLang="zh-CN" sz="2095" b="1">
                  <a:solidFill>
                    <a:srgbClr val="FF0000"/>
                  </a:solidFill>
                  <a:latin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文本框 50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5294351" y="5112531"/>
                <a:ext cx="315134" cy="5546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95" b="1">
                    <a:solidFill>
                      <a:srgbClr val="FF0000"/>
                    </a:solidFill>
                    <a:latin typeface="微软雅黑" panose="020B0503020204020204" charset="-122"/>
                    <a:cs typeface="Times New Roman" panose="02020603050405020304" pitchFamily="18" charset="0"/>
                  </a:rPr>
                  <a:t>1</a:t>
                </a:r>
                <a:endParaRPr lang="en-US" altLang="zh-CN" sz="2095" b="1">
                  <a:solidFill>
                    <a:srgbClr val="FF0000"/>
                  </a:solidFill>
                  <a:latin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52" name="直接连接符 51"/>
              <p:cNvCxnSpPr/>
              <p:nvPr>
                <p:custDataLst>
                  <p:tags r:id="rId27"/>
                </p:custDataLst>
              </p:nvPr>
            </p:nvCxnSpPr>
            <p:spPr>
              <a:xfrm>
                <a:off x="5296779" y="5597507"/>
                <a:ext cx="292700" cy="0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3" name="文本框 52"/>
          <p:cNvSpPr txBox="1"/>
          <p:nvPr>
            <p:custDataLst>
              <p:tags r:id="rId28"/>
            </p:custDataLst>
          </p:nvPr>
        </p:nvSpPr>
        <p:spPr>
          <a:xfrm>
            <a:off x="6610985" y="1188643"/>
            <a:ext cx="435769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100" b="1" kern="10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endParaRPr lang="en-US" altLang="zh-CN" sz="2100" b="1" kern="100">
              <a:solidFill>
                <a:srgbClr val="FF0000"/>
              </a:solidFill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4" name="文本框 53"/>
          <p:cNvSpPr txBox="1"/>
          <p:nvPr>
            <p:custDataLst>
              <p:tags r:id="rId29"/>
            </p:custDataLst>
          </p:nvPr>
        </p:nvSpPr>
        <p:spPr>
          <a:xfrm>
            <a:off x="6784427" y="1603136"/>
            <a:ext cx="435769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100" b="1" kern="10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endParaRPr lang="en-US" altLang="zh-CN" sz="2100" b="1" kern="100">
              <a:solidFill>
                <a:srgbClr val="FF0000"/>
              </a:solidFill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5" name="TextBox 92"/>
          <p:cNvSpPr txBox="1"/>
          <p:nvPr>
            <p:custDataLst>
              <p:tags r:id="rId30"/>
            </p:custDataLst>
          </p:nvPr>
        </p:nvSpPr>
        <p:spPr>
          <a:xfrm>
            <a:off x="4123059" y="3518782"/>
            <a:ext cx="26095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100" b="1">
                <a:latin typeface="微软雅黑" panose="020B0503020204020204" charset="-122"/>
                <a:cs typeface="微软雅黑" panose="020B0503020204020204" charset="-122"/>
              </a:rPr>
              <a:t>一个晶胞含</a:t>
            </a:r>
            <a:r>
              <a:rPr lang="en-US" altLang="zh-CN" sz="2100" b="1">
                <a:latin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 sz="2100" b="1">
                <a:latin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en-US" altLang="zh-CN" sz="2100" b="1">
                <a:latin typeface="微软雅黑" panose="020B0503020204020204" charset="-122"/>
                <a:cs typeface="微软雅黑" panose="020B0503020204020204" charset="-122"/>
              </a:rPr>
              <a:t>NaCl</a:t>
            </a:r>
            <a:endParaRPr lang="en-US" altLang="zh-CN" sz="2100" b="1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6" name="矩形 55"/>
          <p:cNvSpPr/>
          <p:nvPr>
            <p:custDataLst>
              <p:tags r:id="rId31"/>
            </p:custDataLst>
          </p:nvPr>
        </p:nvSpPr>
        <p:spPr>
          <a:xfrm>
            <a:off x="3542824" y="1218724"/>
            <a:ext cx="4806315" cy="279746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noAutofit/>
          </a:bodyPr>
          <a:lstStyle/>
          <a:p>
            <a:pPr algn="ctr"/>
            <a:endParaRPr lang="zh-CN" altLang="zh-CN" sz="2100" b="1" kern="100">
              <a:solidFill>
                <a:srgbClr val="FF0000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7" name="文本框 56"/>
          <p:cNvSpPr txBox="1"/>
          <p:nvPr>
            <p:custDataLst>
              <p:tags r:id="rId32"/>
            </p:custDataLst>
          </p:nvPr>
        </p:nvSpPr>
        <p:spPr>
          <a:xfrm>
            <a:off x="3071602" y="4220881"/>
            <a:ext cx="3486626" cy="4308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b="1">
                <a:latin typeface="+mj-ea"/>
                <a:ea typeface="+mj-ea"/>
                <a:cs typeface="微软雅黑" panose="020B0503020204020204" charset="-122"/>
                <a:sym typeface="+mn-ea"/>
              </a:rPr>
              <a:t>③与</a:t>
            </a:r>
            <a:r>
              <a:rPr lang="en-US" altLang="zh-CN" sz="2000" b="1">
                <a:latin typeface="+mj-ea"/>
                <a:ea typeface="+mj-ea"/>
                <a:cs typeface="微软雅黑" panose="020B0503020204020204" charset="-122"/>
                <a:sym typeface="+mn-ea"/>
              </a:rPr>
              <a:t>Na</a:t>
            </a:r>
            <a:r>
              <a:rPr lang="en-US" altLang="zh-CN" sz="2000" b="1" baseline="30000">
                <a:latin typeface="+mj-ea"/>
                <a:ea typeface="+mj-ea"/>
                <a:cs typeface="微软雅黑" panose="020B0503020204020204" charset="-122"/>
                <a:sym typeface="+mn-ea"/>
              </a:rPr>
              <a:t>+</a:t>
            </a:r>
            <a:r>
              <a:rPr lang="zh-CN" altLang="en-US" sz="2000" b="1">
                <a:latin typeface="+mj-ea"/>
                <a:ea typeface="+mj-ea"/>
                <a:cs typeface="微软雅黑" panose="020B0503020204020204" charset="-122"/>
                <a:sym typeface="+mn-ea"/>
              </a:rPr>
              <a:t>最近的</a:t>
            </a:r>
            <a:r>
              <a:rPr lang="en-US" altLang="zh-CN" sz="2000" b="1">
                <a:latin typeface="+mj-ea"/>
                <a:ea typeface="+mj-ea"/>
                <a:cs typeface="微软雅黑" panose="020B0503020204020204" charset="-122"/>
                <a:sym typeface="+mn-ea"/>
              </a:rPr>
              <a:t>Cl</a:t>
            </a:r>
            <a:r>
              <a:rPr lang="en-US" altLang="zh-CN" sz="3200" b="1" baseline="30000">
                <a:latin typeface="+mj-ea"/>
                <a:ea typeface="+mj-ea"/>
                <a:cs typeface="微软雅黑" panose="020B0503020204020204" charset="-122"/>
                <a:sym typeface="+mn-ea"/>
              </a:rPr>
              <a:t>-</a:t>
            </a:r>
            <a:r>
              <a:rPr lang="zh-CN" altLang="en-US" sz="2000" b="1">
                <a:latin typeface="+mj-ea"/>
                <a:ea typeface="+mj-ea"/>
                <a:cs typeface="微软雅黑" panose="020B0503020204020204" charset="-122"/>
                <a:sym typeface="+mn-ea"/>
              </a:rPr>
              <a:t>有</a:t>
            </a:r>
            <a:r>
              <a:rPr lang="zh-CN" altLang="en-US" sz="2000" b="1" u="sng">
                <a:latin typeface="+mj-ea"/>
                <a:ea typeface="+mj-ea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000" b="1" u="sng">
                <a:latin typeface="+mj-ea"/>
                <a:ea typeface="+mj-ea"/>
                <a:cs typeface="微软雅黑" panose="020B0503020204020204" charset="-122"/>
                <a:sym typeface="+mn-ea"/>
              </a:rPr>
              <a:t>      </a:t>
            </a:r>
            <a:r>
              <a:rPr lang="zh-CN" altLang="en-US" sz="2000" b="1">
                <a:latin typeface="+mj-ea"/>
                <a:ea typeface="+mj-ea"/>
                <a:cs typeface="微软雅黑" panose="020B0503020204020204" charset="-122"/>
                <a:sym typeface="+mn-ea"/>
              </a:rPr>
              <a:t>个。</a:t>
            </a:r>
            <a:endParaRPr lang="zh-CN" altLang="en-US" sz="2000" b="1">
              <a:latin typeface="+mj-ea"/>
              <a:ea typeface="+mj-ea"/>
              <a:cs typeface="微软雅黑" panose="020B0503020204020204" charset="-122"/>
              <a:sym typeface="+mn-ea"/>
            </a:endParaRPr>
          </a:p>
        </p:txBody>
      </p:sp>
      <p:sp>
        <p:nvSpPr>
          <p:cNvPr id="58" name="文本框 57"/>
          <p:cNvSpPr txBox="1"/>
          <p:nvPr>
            <p:custDataLst>
              <p:tags r:id="rId33"/>
            </p:custDataLst>
          </p:nvPr>
        </p:nvSpPr>
        <p:spPr>
          <a:xfrm>
            <a:off x="5623859" y="4190385"/>
            <a:ext cx="435769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100" b="1" kern="10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endParaRPr lang="en-US" altLang="zh-CN" sz="2100" b="1" kern="100">
              <a:solidFill>
                <a:srgbClr val="FF0000"/>
              </a:solidFill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9" name="文本框 58"/>
          <p:cNvSpPr txBox="1"/>
          <p:nvPr>
            <p:custDataLst>
              <p:tags r:id="rId34"/>
            </p:custDataLst>
          </p:nvPr>
        </p:nvSpPr>
        <p:spPr>
          <a:xfrm>
            <a:off x="6287586" y="4304714"/>
            <a:ext cx="2461260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1600" b="1" kern="100">
                <a:solidFill>
                  <a:srgbClr val="FF0000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（上下左右前后共</a:t>
            </a:r>
            <a:r>
              <a:rPr lang="en-US" altLang="zh-CN" sz="1600" b="1" kern="10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  <a:cs typeface="微软雅黑" panose="020B0503020204020204" charset="-122"/>
                <a:sym typeface="+mn-ea"/>
              </a:rPr>
              <a:t>6</a:t>
            </a:r>
            <a:r>
              <a:rPr lang="zh-CN" altLang="en-US" sz="1600" b="1" kern="100">
                <a:solidFill>
                  <a:srgbClr val="FF0000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个）</a:t>
            </a:r>
            <a:endParaRPr lang="zh-CN" altLang="en-US" sz="1600" b="1" kern="100">
              <a:solidFill>
                <a:srgbClr val="FF0000"/>
              </a:solidFill>
              <a:latin typeface="+mj-ea"/>
              <a:ea typeface="+mj-ea"/>
              <a:cs typeface="微软雅黑" panose="020B0503020204020204" charset="-122"/>
              <a:sym typeface="+mn-ea"/>
            </a:endParaRPr>
          </a:p>
        </p:txBody>
      </p:sp>
      <p:sp>
        <p:nvSpPr>
          <p:cNvPr id="60" name="文本框 59"/>
          <p:cNvSpPr txBox="1"/>
          <p:nvPr>
            <p:custDataLst>
              <p:tags r:id="rId35"/>
            </p:custDataLst>
          </p:nvPr>
        </p:nvSpPr>
        <p:spPr>
          <a:xfrm>
            <a:off x="3071246" y="4667203"/>
            <a:ext cx="4572000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 b="1">
                <a:latin typeface="+mj-ea"/>
                <a:ea typeface="+mj-ea"/>
                <a:cs typeface="微软雅黑" panose="020B0503020204020204" charset="-122"/>
                <a:sym typeface="+mn-ea"/>
              </a:rPr>
              <a:t>④与</a:t>
            </a:r>
            <a:r>
              <a:rPr lang="en-US" altLang="zh-CN" sz="2000" b="1">
                <a:latin typeface="+mj-ea"/>
                <a:ea typeface="+mj-ea"/>
                <a:cs typeface="微软雅黑" panose="020B0503020204020204" charset="-122"/>
                <a:sym typeface="+mn-ea"/>
              </a:rPr>
              <a:t>Na</a:t>
            </a:r>
            <a:r>
              <a:rPr lang="en-US" altLang="zh-CN" sz="2000" b="1" baseline="30000">
                <a:latin typeface="+mj-ea"/>
                <a:ea typeface="+mj-ea"/>
                <a:cs typeface="微软雅黑" panose="020B0503020204020204" charset="-122"/>
                <a:sym typeface="+mn-ea"/>
              </a:rPr>
              <a:t>+</a:t>
            </a:r>
            <a:r>
              <a:rPr lang="zh-CN" altLang="en-US" sz="2000" b="1">
                <a:latin typeface="+mj-ea"/>
                <a:ea typeface="+mj-ea"/>
                <a:cs typeface="微软雅黑" panose="020B0503020204020204" charset="-122"/>
                <a:sym typeface="+mn-ea"/>
              </a:rPr>
              <a:t>最近的</a:t>
            </a:r>
            <a:r>
              <a:rPr lang="en-US" altLang="zh-CN" sz="2000" b="1">
                <a:latin typeface="+mj-ea"/>
                <a:ea typeface="+mj-ea"/>
                <a:cs typeface="微软雅黑" panose="020B0503020204020204" charset="-122"/>
                <a:sym typeface="+mn-ea"/>
              </a:rPr>
              <a:t>Na</a:t>
            </a:r>
            <a:r>
              <a:rPr lang="en-US" altLang="zh-CN" sz="2000" b="1" baseline="30000">
                <a:latin typeface="+mj-ea"/>
                <a:ea typeface="+mj-ea"/>
                <a:cs typeface="微软雅黑" panose="020B0503020204020204" charset="-122"/>
                <a:sym typeface="+mn-ea"/>
              </a:rPr>
              <a:t>+</a:t>
            </a:r>
            <a:r>
              <a:rPr lang="zh-CN" altLang="en-US" sz="2000" b="1">
                <a:latin typeface="+mj-ea"/>
                <a:ea typeface="+mj-ea"/>
                <a:cs typeface="微软雅黑" panose="020B0503020204020204" charset="-122"/>
                <a:sym typeface="+mn-ea"/>
              </a:rPr>
              <a:t>有</a:t>
            </a:r>
            <a:r>
              <a:rPr lang="zh-CN" altLang="en-US" sz="2000" b="1" u="sng">
                <a:latin typeface="+mj-ea"/>
                <a:ea typeface="+mj-ea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000" b="1" u="sng">
                <a:latin typeface="+mj-ea"/>
                <a:ea typeface="+mj-ea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2000" b="1">
                <a:latin typeface="+mj-ea"/>
                <a:ea typeface="+mj-ea"/>
                <a:cs typeface="微软雅黑" panose="020B0503020204020204" charset="-122"/>
                <a:sym typeface="+mn-ea"/>
              </a:rPr>
              <a:t>个。</a:t>
            </a:r>
            <a:endParaRPr lang="zh-CN" altLang="en-US" sz="2000" b="1">
              <a:latin typeface="+mj-ea"/>
              <a:ea typeface="+mj-ea"/>
              <a:cs typeface="微软雅黑" panose="020B0503020204020204" charset="-122"/>
              <a:sym typeface="+mn-ea"/>
            </a:endParaRPr>
          </a:p>
        </p:txBody>
      </p:sp>
      <p:sp>
        <p:nvSpPr>
          <p:cNvPr id="61" name="文本框 60"/>
          <p:cNvSpPr txBox="1"/>
          <p:nvPr>
            <p:custDataLst>
              <p:tags r:id="rId36"/>
            </p:custDataLst>
          </p:nvPr>
        </p:nvSpPr>
        <p:spPr>
          <a:xfrm>
            <a:off x="6405569" y="4730941"/>
            <a:ext cx="2379345" cy="3693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b="1" kern="100">
                <a:solidFill>
                  <a:srgbClr val="FF0000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（上中下三层共</a:t>
            </a:r>
            <a:r>
              <a:rPr lang="en-US" altLang="zh-CN" b="1" kern="10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  <a:cs typeface="微软雅黑" panose="020B0503020204020204" charset="-122"/>
                <a:sym typeface="+mn-ea"/>
              </a:rPr>
              <a:t>12</a:t>
            </a:r>
            <a:r>
              <a:rPr lang="zh-CN" altLang="en-US" b="1" kern="100">
                <a:solidFill>
                  <a:srgbClr val="FF0000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个）</a:t>
            </a:r>
            <a:endParaRPr lang="zh-CN" altLang="en-US" b="1" kern="100">
              <a:solidFill>
                <a:srgbClr val="FF0000"/>
              </a:solidFill>
              <a:latin typeface="+mj-ea"/>
              <a:ea typeface="+mj-ea"/>
              <a:cs typeface="微软雅黑" panose="020B0503020204020204" charset="-122"/>
              <a:sym typeface="+mn-ea"/>
            </a:endParaRPr>
          </a:p>
        </p:txBody>
      </p:sp>
      <p:sp>
        <p:nvSpPr>
          <p:cNvPr id="62" name="文本框 61"/>
          <p:cNvSpPr txBox="1"/>
          <p:nvPr>
            <p:custDataLst>
              <p:tags r:id="rId37"/>
            </p:custDataLst>
          </p:nvPr>
        </p:nvSpPr>
        <p:spPr>
          <a:xfrm>
            <a:off x="5620517" y="4639334"/>
            <a:ext cx="542925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100" b="1" kern="10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12</a:t>
            </a:r>
            <a:endParaRPr lang="en-US" altLang="zh-CN" sz="2100" b="1" kern="100">
              <a:solidFill>
                <a:srgbClr val="FF0000"/>
              </a:solidFill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3" name="矩形 62"/>
          <p:cNvSpPr/>
          <p:nvPr>
            <p:custDataLst>
              <p:tags r:id="rId38"/>
            </p:custDataLst>
          </p:nvPr>
        </p:nvSpPr>
        <p:spPr>
          <a:xfrm>
            <a:off x="3124892" y="4298723"/>
            <a:ext cx="3268980" cy="77676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noAutofit/>
          </a:bodyPr>
          <a:lstStyle/>
          <a:p>
            <a:pPr algn="ctr"/>
            <a:endParaRPr lang="zh-CN" altLang="zh-CN" sz="2100" b="1" kern="100">
              <a:solidFill>
                <a:srgbClr val="FF0000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39"/>
            </p:custDataLst>
          </p:nvPr>
        </p:nvSpPr>
        <p:spPr>
          <a:xfrm>
            <a:off x="0" y="0"/>
            <a:ext cx="44582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1971675" algn="l"/>
              </a:tabLst>
              <a:defRPr/>
            </a:pPr>
            <a:r>
              <a:rPr lang="zh-CN" altLang="en-US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主题</a:t>
            </a:r>
            <a:r>
              <a:rPr lang="en-US" altLang="zh-CN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1: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晶胞中原子个数的计算</a:t>
            </a:r>
            <a:r>
              <a:rPr lang="en-US" altLang="zh-CN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—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均摊法</a:t>
            </a:r>
            <a:endParaRPr lang="en-US" altLang="zh-CN" sz="2000" b="1">
              <a:solidFill>
                <a:srgbClr val="FFFFFF"/>
              </a:solidFill>
              <a:effectLst>
                <a:glow rad="228600">
                  <a:srgbClr val="618499">
                    <a:satMod val="175000"/>
                    <a:alpha val="40000"/>
                  </a:srgbClr>
                </a:glo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40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  <p:bldP spid="59" grpId="0"/>
      <p:bldP spid="60" grpId="0"/>
      <p:bldP spid="61" grpId="0"/>
      <p:bldP spid="62" grpId="0"/>
      <p:bldP spid="6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84150" y="532463"/>
            <a:ext cx="520700" cy="58293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704850" y="532765"/>
            <a:ext cx="1500505" cy="398780"/>
          </a:xfrm>
          <a:prstGeom prst="rect">
            <a:avLst/>
          </a:prstGeom>
          <a:noFill/>
          <a:ln w="25400">
            <a:solidFill>
              <a:srgbClr val="00B0F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zh-CN" altLang="en-US" sz="2000" b="1">
                <a:solidFill>
                  <a:srgbClr val="00B0F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课堂检测</a:t>
            </a:r>
            <a:endParaRPr lang="zh-CN" altLang="en-US" sz="2000" b="1">
              <a:solidFill>
                <a:srgbClr val="00B0F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55859" y="1198245"/>
            <a:ext cx="2335530" cy="159353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椭圆 4"/>
          <p:cNvSpPr/>
          <p:nvPr>
            <p:custDataLst>
              <p:tags r:id="rId6"/>
            </p:custDataLst>
          </p:nvPr>
        </p:nvSpPr>
        <p:spPr>
          <a:xfrm>
            <a:off x="2461260" y="1246505"/>
            <a:ext cx="297180" cy="297180"/>
          </a:xfrm>
          <a:prstGeom prst="ellipse">
            <a:avLst/>
          </a:prstGeom>
          <a:noFill/>
          <a:ln>
            <a:solidFill>
              <a:srgbClr val="E42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b="1">
              <a:solidFill>
                <a:srgbClr val="E420F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椭圆 5"/>
          <p:cNvSpPr/>
          <p:nvPr>
            <p:custDataLst>
              <p:tags r:id="rId7"/>
            </p:custDataLst>
          </p:nvPr>
        </p:nvSpPr>
        <p:spPr>
          <a:xfrm>
            <a:off x="1511560" y="1198245"/>
            <a:ext cx="297000" cy="297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b="1">
              <a:solidFill>
                <a:srgbClr val="E420F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椭圆 6"/>
          <p:cNvSpPr/>
          <p:nvPr>
            <p:custDataLst>
              <p:tags r:id="rId8"/>
            </p:custDataLst>
          </p:nvPr>
        </p:nvSpPr>
        <p:spPr>
          <a:xfrm>
            <a:off x="2144020" y="1495245"/>
            <a:ext cx="297000" cy="297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b="1">
              <a:solidFill>
                <a:srgbClr val="E420F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椭圆 7"/>
          <p:cNvSpPr/>
          <p:nvPr>
            <p:custDataLst>
              <p:tags r:id="rId9"/>
            </p:custDataLst>
          </p:nvPr>
        </p:nvSpPr>
        <p:spPr>
          <a:xfrm>
            <a:off x="2540476" y="2186305"/>
            <a:ext cx="297000" cy="297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b="1">
              <a:solidFill>
                <a:srgbClr val="E420F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2685426" y="977413"/>
            <a:ext cx="649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solidFill>
                  <a:srgbClr val="E420F0"/>
                </a:solidFill>
                <a:latin typeface="微软雅黑" panose="020B0503020204020204" charset="-122"/>
              </a:rPr>
              <a:t>中心</a:t>
            </a:r>
            <a:endParaRPr lang="zh-CN" altLang="en-US" b="1">
              <a:solidFill>
                <a:srgbClr val="E420F0"/>
              </a:solidFill>
              <a:latin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11"/>
            </p:custDataLst>
          </p:nvPr>
        </p:nvSpPr>
        <p:spPr>
          <a:xfrm>
            <a:off x="424339" y="2645837"/>
            <a:ext cx="7912837" cy="4154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altLang="zh-CN" sz="2100" b="1">
                <a:latin typeface="+mj-ea"/>
                <a:ea typeface="+mj-ea"/>
                <a:cs typeface="微软雅黑" panose="020B0503020204020204" charset="-122"/>
              </a:rPr>
              <a:t>1.(1)</a:t>
            </a:r>
            <a:r>
              <a:rPr lang="zh-CN" altLang="en-US" sz="2100" b="1">
                <a:latin typeface="+mj-ea"/>
                <a:ea typeface="+mj-ea"/>
                <a:cs typeface="微软雅黑" panose="020B0503020204020204" charset="-122"/>
              </a:rPr>
              <a:t>在该晶体中每个</a:t>
            </a:r>
            <a:r>
              <a:rPr lang="en-US" sz="2100" b="1">
                <a:latin typeface="+mj-ea"/>
                <a:ea typeface="+mj-ea"/>
                <a:cs typeface="微软雅黑" panose="020B0503020204020204" charset="-122"/>
              </a:rPr>
              <a:t>Ti</a:t>
            </a:r>
            <a:r>
              <a:rPr lang="zh-CN" altLang="en-US" sz="2100" b="1">
                <a:latin typeface="+mj-ea"/>
                <a:ea typeface="+mj-ea"/>
                <a:cs typeface="微软雅黑" panose="020B0503020204020204" charset="-122"/>
              </a:rPr>
              <a:t>周围与它距离最近且相等的</a:t>
            </a:r>
            <a:r>
              <a:rPr lang="en-US" sz="2100" b="1">
                <a:latin typeface="+mj-ea"/>
                <a:ea typeface="+mj-ea"/>
                <a:cs typeface="微软雅黑" panose="020B0503020204020204" charset="-122"/>
              </a:rPr>
              <a:t>Ti</a:t>
            </a:r>
            <a:r>
              <a:rPr lang="zh-CN" altLang="en-US" sz="2100" b="1">
                <a:latin typeface="+mj-ea"/>
                <a:ea typeface="+mj-ea"/>
                <a:cs typeface="微软雅黑" panose="020B0503020204020204" charset="-122"/>
              </a:rPr>
              <a:t>的个数为</a:t>
            </a:r>
            <a:r>
              <a:rPr lang="en-US" sz="2100" b="1">
                <a:latin typeface="+mj-ea"/>
                <a:ea typeface="+mj-ea"/>
                <a:cs typeface="微软雅黑" panose="020B0503020204020204" charset="-122"/>
              </a:rPr>
              <a:t>____</a:t>
            </a:r>
            <a:r>
              <a:rPr lang="zh-CN" altLang="en-US" sz="2100" b="1">
                <a:latin typeface="+mj-ea"/>
                <a:ea typeface="+mj-ea"/>
                <a:cs typeface="微软雅黑" panose="020B0503020204020204" charset="-122"/>
              </a:rPr>
              <a:t>。</a:t>
            </a:r>
            <a:endParaRPr lang="zh-CN" altLang="en-US" sz="2100" b="1">
              <a:latin typeface="+mj-ea"/>
              <a:ea typeface="+mj-ea"/>
              <a:cs typeface="微软雅黑" panose="020B0503020204020204" charset="-122"/>
            </a:endParaRPr>
          </a:p>
        </p:txBody>
      </p:sp>
      <p:grpSp>
        <p:nvGrpSpPr>
          <p:cNvPr id="11" name="组合 10"/>
          <p:cNvGrpSpPr/>
          <p:nvPr>
            <p:custDataLst>
              <p:tags r:id="rId12"/>
            </p:custDataLst>
          </p:nvPr>
        </p:nvGrpSpPr>
        <p:grpSpPr>
          <a:xfrm>
            <a:off x="4282440" y="623411"/>
            <a:ext cx="1824038" cy="1746885"/>
            <a:chOff x="5762" y="3587"/>
            <a:chExt cx="3830" cy="3668"/>
          </a:xfrm>
        </p:grpSpPr>
        <p:grpSp>
          <p:nvGrpSpPr>
            <p:cNvPr id="12" name="Group 130"/>
            <p:cNvGrpSpPr/>
            <p:nvPr>
              <p:custDataLst>
                <p:tags r:id="rId13"/>
              </p:custDataLst>
            </p:nvPr>
          </p:nvGrpSpPr>
          <p:grpSpPr>
            <a:xfrm>
              <a:off x="5762" y="3587"/>
              <a:ext cx="3830" cy="3668"/>
              <a:chOff x="3674" y="1728"/>
              <a:chExt cx="2156" cy="1968"/>
            </a:xfrm>
          </p:grpSpPr>
          <p:grpSp>
            <p:nvGrpSpPr>
              <p:cNvPr id="15" name="Group 131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3674" y="2516"/>
                <a:ext cx="2156" cy="393"/>
                <a:chOff x="1296" y="1392"/>
                <a:chExt cx="3072" cy="576"/>
              </a:xfrm>
            </p:grpSpPr>
            <p:sp>
              <p:nvSpPr>
                <p:cNvPr id="27" name="AutoShape 132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680" y="1392"/>
                  <a:ext cx="1536" cy="288"/>
                </a:xfrm>
                <a:prstGeom prst="parallelogram">
                  <a:avLst>
                    <a:gd name="adj" fmla="val 133333"/>
                  </a:avLst>
                </a:prstGeom>
                <a:noFill/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100" b="1">
                    <a:latin typeface="微软雅黑" panose="020B0503020204020204" charset="-122"/>
                  </a:endParaRPr>
                </a:p>
              </p:txBody>
            </p:sp>
            <p:sp>
              <p:nvSpPr>
                <p:cNvPr id="28" name="AutoShape 133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2832" y="1392"/>
                  <a:ext cx="1536" cy="288"/>
                </a:xfrm>
                <a:prstGeom prst="parallelogram">
                  <a:avLst>
                    <a:gd name="adj" fmla="val 133333"/>
                  </a:avLst>
                </a:prstGeom>
                <a:noFill/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100" b="1">
                    <a:latin typeface="微软雅黑" panose="020B0503020204020204" charset="-122"/>
                  </a:endParaRPr>
                </a:p>
              </p:txBody>
            </p:sp>
            <p:sp>
              <p:nvSpPr>
                <p:cNvPr id="29" name="AutoShape 134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1296" y="1680"/>
                  <a:ext cx="1536" cy="288"/>
                </a:xfrm>
                <a:prstGeom prst="parallelogram">
                  <a:avLst>
                    <a:gd name="adj" fmla="val 133333"/>
                  </a:avLst>
                </a:prstGeom>
                <a:noFill/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100" b="1">
                    <a:latin typeface="微软雅黑" panose="020B0503020204020204" charset="-122"/>
                  </a:endParaRPr>
                </a:p>
              </p:txBody>
            </p:sp>
            <p:sp>
              <p:nvSpPr>
                <p:cNvPr id="30" name="AutoShape 135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2448" y="1680"/>
                  <a:ext cx="1536" cy="288"/>
                </a:xfrm>
                <a:prstGeom prst="parallelogram">
                  <a:avLst>
                    <a:gd name="adj" fmla="val 133333"/>
                  </a:avLst>
                </a:prstGeom>
                <a:noFill/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100" b="1">
                    <a:latin typeface="微软雅黑" panose="020B0503020204020204" charset="-122"/>
                  </a:endParaRPr>
                </a:p>
              </p:txBody>
            </p:sp>
          </p:grpSp>
          <p:grpSp>
            <p:nvGrpSpPr>
              <p:cNvPr id="16" name="Group 136"/>
              <p:cNvGrpSpPr/>
              <p:nvPr>
                <p:custDataLst>
                  <p:tags r:id="rId19"/>
                </p:custDataLst>
              </p:nvPr>
            </p:nvGrpSpPr>
            <p:grpSpPr>
              <a:xfrm>
                <a:off x="3936" y="1920"/>
                <a:ext cx="1618" cy="1574"/>
                <a:chOff x="2159" y="1152"/>
                <a:chExt cx="2305" cy="2304"/>
              </a:xfrm>
            </p:grpSpPr>
            <p:sp>
              <p:nvSpPr>
                <p:cNvPr id="23" name="Rectangle 137"/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2159" y="2304"/>
                  <a:ext cx="1152" cy="1152"/>
                </a:xfrm>
                <a:prstGeom prst="rect">
                  <a:avLst/>
                </a:prstGeom>
                <a:noFill/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100" b="1">
                    <a:latin typeface="微软雅黑" panose="020B0503020204020204" charset="-122"/>
                  </a:endParaRPr>
                </a:p>
              </p:txBody>
            </p:sp>
            <p:sp>
              <p:nvSpPr>
                <p:cNvPr id="24" name="Rectangle 138"/>
                <p:cNvSpPr/>
                <p:nvPr>
                  <p:custDataLst>
                    <p:tags r:id="rId21"/>
                  </p:custDataLst>
                </p:nvPr>
              </p:nvSpPr>
              <p:spPr>
                <a:xfrm>
                  <a:off x="3312" y="2304"/>
                  <a:ext cx="1152" cy="1152"/>
                </a:xfrm>
                <a:prstGeom prst="rect">
                  <a:avLst/>
                </a:prstGeom>
                <a:noFill/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100" b="1">
                    <a:latin typeface="微软雅黑" panose="020B0503020204020204" charset="-122"/>
                  </a:endParaRPr>
                </a:p>
              </p:txBody>
            </p:sp>
            <p:sp>
              <p:nvSpPr>
                <p:cNvPr id="25" name="Rectangle 139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2160" y="1152"/>
                  <a:ext cx="1152" cy="1152"/>
                </a:xfrm>
                <a:prstGeom prst="rect">
                  <a:avLst/>
                </a:prstGeom>
                <a:noFill/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100" b="1">
                    <a:latin typeface="微软雅黑" panose="020B0503020204020204" charset="-122"/>
                  </a:endParaRPr>
                </a:p>
              </p:txBody>
            </p:sp>
            <p:sp>
              <p:nvSpPr>
                <p:cNvPr id="26" name="Rectangle 140"/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3312" y="1152"/>
                  <a:ext cx="1152" cy="1152"/>
                </a:xfrm>
                <a:prstGeom prst="rect">
                  <a:avLst/>
                </a:prstGeom>
                <a:noFill/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100" b="1">
                    <a:latin typeface="微软雅黑" panose="020B0503020204020204" charset="-122"/>
                  </a:endParaRPr>
                </a:p>
              </p:txBody>
            </p:sp>
          </p:grpSp>
          <p:sp>
            <p:nvSpPr>
              <p:cNvPr id="17" name="Oval 141"/>
              <p:cNvSpPr/>
              <p:nvPr>
                <p:custDataLst>
                  <p:tags r:id="rId24"/>
                </p:custDataLst>
              </p:nvPr>
            </p:nvSpPr>
            <p:spPr>
              <a:xfrm>
                <a:off x="4644" y="2616"/>
                <a:ext cx="192" cy="192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rgbClr val="FF0000"/>
                  </a:gs>
                </a:gsLst>
                <a:path path="circle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100" b="1">
                  <a:latin typeface="微软雅黑" panose="020B0503020204020204" charset="-122"/>
                </a:endParaRPr>
              </a:p>
            </p:txBody>
          </p:sp>
          <p:sp>
            <p:nvSpPr>
              <p:cNvPr id="18" name="Line 142"/>
              <p:cNvSpPr/>
              <p:nvPr>
                <p:custDataLst>
                  <p:tags r:id="rId25"/>
                </p:custDataLst>
              </p:nvPr>
            </p:nvSpPr>
            <p:spPr>
              <a:xfrm flipV="1">
                <a:off x="4482" y="3306"/>
                <a:ext cx="528" cy="38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19" name="Line 143"/>
              <p:cNvSpPr/>
              <p:nvPr>
                <p:custDataLst>
                  <p:tags r:id="rId26"/>
                </p:custDataLst>
              </p:nvPr>
            </p:nvSpPr>
            <p:spPr>
              <a:xfrm flipV="1">
                <a:off x="4482" y="1728"/>
                <a:ext cx="528" cy="38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20" name="Line 144"/>
              <p:cNvSpPr/>
              <p:nvPr>
                <p:custDataLst>
                  <p:tags r:id="rId27"/>
                </p:custDataLst>
              </p:nvPr>
            </p:nvSpPr>
            <p:spPr>
              <a:xfrm flipH="1">
                <a:off x="5004" y="1734"/>
                <a:ext cx="0" cy="158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21" name="Line 145"/>
              <p:cNvSpPr/>
              <p:nvPr>
                <p:custDataLst>
                  <p:tags r:id="rId28"/>
                </p:custDataLst>
              </p:nvPr>
            </p:nvSpPr>
            <p:spPr>
              <a:xfrm flipH="1">
                <a:off x="4482" y="2112"/>
                <a:ext cx="0" cy="158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22" name="Oval 155"/>
              <p:cNvSpPr/>
              <p:nvPr>
                <p:custDataLst>
                  <p:tags r:id="rId29"/>
                </p:custDataLst>
              </p:nvPr>
            </p:nvSpPr>
            <p:spPr>
              <a:xfrm>
                <a:off x="3880" y="2594"/>
                <a:ext cx="192" cy="192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rgbClr val="00B0F0"/>
                  </a:gs>
                </a:gsLst>
                <a:path path="circle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100" b="1">
                  <a:latin typeface="微软雅黑" panose="020B0503020204020204" charset="-122"/>
                </a:endParaRPr>
              </a:p>
            </p:txBody>
          </p:sp>
        </p:grpSp>
        <p:sp>
          <p:nvSpPr>
            <p:cNvPr id="13" name="Oval 155"/>
            <p:cNvSpPr/>
            <p:nvPr>
              <p:custDataLst>
                <p:tags r:id="rId30"/>
              </p:custDataLst>
            </p:nvPr>
          </p:nvSpPr>
          <p:spPr>
            <a:xfrm>
              <a:off x="7044" y="5590"/>
              <a:ext cx="341" cy="358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B0F0"/>
                </a:gs>
              </a:gsLst>
              <a:path path="circle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100" b="1">
                <a:latin typeface="微软雅黑" panose="020B0503020204020204" charset="-122"/>
              </a:endParaRPr>
            </a:p>
          </p:txBody>
        </p:sp>
        <p:sp>
          <p:nvSpPr>
            <p:cNvPr id="14" name="Oval 155"/>
            <p:cNvSpPr/>
            <p:nvPr>
              <p:custDataLst>
                <p:tags r:id="rId31"/>
              </p:custDataLst>
            </p:nvPr>
          </p:nvSpPr>
          <p:spPr>
            <a:xfrm>
              <a:off x="7486" y="6675"/>
              <a:ext cx="341" cy="358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B0F0"/>
                </a:gs>
              </a:gsLst>
              <a:path path="circle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100" b="1">
                <a:latin typeface="微软雅黑" panose="020B0503020204020204" charset="-122"/>
              </a:endParaRPr>
            </a:p>
          </p:txBody>
        </p:sp>
      </p:grpSp>
      <p:sp>
        <p:nvSpPr>
          <p:cNvPr id="31" name="文本框 30"/>
          <p:cNvSpPr txBox="1"/>
          <p:nvPr>
            <p:custDataLst>
              <p:tags r:id="rId32"/>
            </p:custDataLst>
          </p:nvPr>
        </p:nvSpPr>
        <p:spPr>
          <a:xfrm>
            <a:off x="7512423" y="2590354"/>
            <a:ext cx="64912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100" b="1">
                <a:solidFill>
                  <a:srgbClr val="FF0000"/>
                </a:solidFill>
                <a:latin typeface="微软雅黑" panose="020B0503020204020204" charset="-122"/>
                <a:cs typeface="Times New Roman" panose="02020603050405020304" pitchFamily="18" charset="0"/>
              </a:rPr>
              <a:t>6</a:t>
            </a:r>
            <a:endParaRPr lang="en-US" altLang="zh-CN" sz="2100" b="1">
              <a:solidFill>
                <a:srgbClr val="FF0000"/>
              </a:solidFill>
              <a:latin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32" name="图片 7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1200150" y="2976562"/>
            <a:ext cx="2584133" cy="1523048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文本框 32"/>
          <p:cNvSpPr txBox="1"/>
          <p:nvPr>
            <p:custDataLst>
              <p:tags r:id="rId35"/>
            </p:custDataLst>
          </p:nvPr>
        </p:nvSpPr>
        <p:spPr>
          <a:xfrm>
            <a:off x="291464" y="4629150"/>
            <a:ext cx="7220959" cy="4154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100" b="1">
                <a:latin typeface="+mj-ea"/>
                <a:ea typeface="+mj-ea"/>
                <a:cs typeface="微软雅黑" panose="020B0503020204020204" charset="-122"/>
              </a:rPr>
              <a:t>(2)</a:t>
            </a:r>
            <a:r>
              <a:rPr lang="zh-CN" altLang="en-US" sz="2100" b="1">
                <a:latin typeface="+mj-ea"/>
                <a:ea typeface="+mj-ea"/>
                <a:cs typeface="微软雅黑" panose="020B0503020204020204" charset="-122"/>
              </a:rPr>
              <a:t>在晶体中</a:t>
            </a:r>
            <a:r>
              <a:rPr lang="en-US" sz="2100" b="1">
                <a:latin typeface="+mj-ea"/>
                <a:ea typeface="+mj-ea"/>
                <a:cs typeface="微软雅黑" panose="020B0503020204020204" charset="-122"/>
              </a:rPr>
              <a:t>1</a:t>
            </a:r>
            <a:r>
              <a:rPr lang="zh-CN" altLang="en-US" sz="2100" b="1">
                <a:latin typeface="+mj-ea"/>
                <a:ea typeface="+mj-ea"/>
                <a:cs typeface="微软雅黑" panose="020B0503020204020204" charset="-122"/>
              </a:rPr>
              <a:t>个</a:t>
            </a:r>
            <a:r>
              <a:rPr lang="en-US" sz="2100" b="1">
                <a:latin typeface="+mj-ea"/>
                <a:ea typeface="+mj-ea"/>
                <a:cs typeface="微软雅黑" panose="020B0503020204020204" charset="-122"/>
              </a:rPr>
              <a:t>Co</a:t>
            </a:r>
            <a:r>
              <a:rPr lang="zh-CN" altLang="en-US" sz="2100" b="1">
                <a:latin typeface="+mj-ea"/>
                <a:ea typeface="+mj-ea"/>
                <a:cs typeface="微软雅黑" panose="020B0503020204020204" charset="-122"/>
              </a:rPr>
              <a:t>原子周围距离最近的</a:t>
            </a:r>
            <a:r>
              <a:rPr lang="en-US" sz="2100" b="1">
                <a:latin typeface="+mj-ea"/>
                <a:ea typeface="+mj-ea"/>
                <a:cs typeface="微软雅黑" panose="020B0503020204020204" charset="-122"/>
              </a:rPr>
              <a:t>O</a:t>
            </a:r>
            <a:r>
              <a:rPr lang="zh-CN" altLang="en-US" sz="2100" b="1">
                <a:latin typeface="+mj-ea"/>
                <a:ea typeface="+mj-ea"/>
                <a:cs typeface="微软雅黑" panose="020B0503020204020204" charset="-122"/>
              </a:rPr>
              <a:t>原子数目为</a:t>
            </a:r>
            <a:r>
              <a:rPr lang="en-US" sz="2100" b="1">
                <a:latin typeface="+mj-ea"/>
                <a:ea typeface="+mj-ea"/>
                <a:cs typeface="微软雅黑" panose="020B0503020204020204" charset="-122"/>
              </a:rPr>
              <a:t>___</a:t>
            </a:r>
            <a:r>
              <a:rPr lang="zh-CN" altLang="en-US" sz="2100" b="1">
                <a:latin typeface="+mj-ea"/>
                <a:ea typeface="+mj-ea"/>
                <a:cs typeface="微软雅黑" panose="020B0503020204020204" charset="-122"/>
              </a:rPr>
              <a:t>个。</a:t>
            </a:r>
            <a:endParaRPr lang="zh-CN" altLang="en-US" sz="2100" b="1">
              <a:latin typeface="+mj-ea"/>
              <a:ea typeface="+mj-ea"/>
              <a:cs typeface="微软雅黑" panose="020B0503020204020204" charset="-122"/>
            </a:endParaRPr>
          </a:p>
        </p:txBody>
      </p:sp>
      <p:sp>
        <p:nvSpPr>
          <p:cNvPr id="34" name="椭圆 33"/>
          <p:cNvSpPr/>
          <p:nvPr>
            <p:custDataLst>
              <p:tags r:id="rId36"/>
            </p:custDataLst>
          </p:nvPr>
        </p:nvSpPr>
        <p:spPr>
          <a:xfrm>
            <a:off x="2286476" y="3238500"/>
            <a:ext cx="297180" cy="297180"/>
          </a:xfrm>
          <a:prstGeom prst="ellipse">
            <a:avLst/>
          </a:prstGeom>
          <a:noFill/>
          <a:ln>
            <a:solidFill>
              <a:srgbClr val="E42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b="1">
              <a:solidFill>
                <a:srgbClr val="E420F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椭圆 34"/>
          <p:cNvSpPr/>
          <p:nvPr>
            <p:custDataLst>
              <p:tags r:id="rId37"/>
            </p:custDataLst>
          </p:nvPr>
        </p:nvSpPr>
        <p:spPr>
          <a:xfrm>
            <a:off x="1973104" y="3103721"/>
            <a:ext cx="297000" cy="297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b="1">
              <a:solidFill>
                <a:srgbClr val="E420F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椭圆 35"/>
          <p:cNvSpPr/>
          <p:nvPr>
            <p:custDataLst>
              <p:tags r:id="rId38"/>
            </p:custDataLst>
          </p:nvPr>
        </p:nvSpPr>
        <p:spPr>
          <a:xfrm>
            <a:off x="1746885" y="3726180"/>
            <a:ext cx="297000" cy="297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b="1">
              <a:solidFill>
                <a:srgbClr val="E420F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椭圆 36"/>
          <p:cNvSpPr/>
          <p:nvPr>
            <p:custDataLst>
              <p:tags r:id="rId39"/>
            </p:custDataLst>
          </p:nvPr>
        </p:nvSpPr>
        <p:spPr>
          <a:xfrm>
            <a:off x="2523649" y="3620453"/>
            <a:ext cx="297000" cy="297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b="1">
              <a:solidFill>
                <a:srgbClr val="E420F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文本框 37"/>
          <p:cNvSpPr txBox="1"/>
          <p:nvPr>
            <p:custDataLst>
              <p:tags r:id="rId40"/>
            </p:custDataLst>
          </p:nvPr>
        </p:nvSpPr>
        <p:spPr>
          <a:xfrm>
            <a:off x="2553177" y="3222784"/>
            <a:ext cx="649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solidFill>
                  <a:srgbClr val="E420F0"/>
                </a:solidFill>
                <a:latin typeface="微软雅黑" panose="020B0503020204020204" charset="-122"/>
              </a:rPr>
              <a:t>中心</a:t>
            </a:r>
            <a:endParaRPr lang="zh-CN" altLang="en-US" b="1">
              <a:solidFill>
                <a:srgbClr val="E420F0"/>
              </a:solidFill>
              <a:latin typeface="微软雅黑" panose="020B0503020204020204" charset="-122"/>
            </a:endParaRPr>
          </a:p>
        </p:txBody>
      </p:sp>
      <p:grpSp>
        <p:nvGrpSpPr>
          <p:cNvPr id="39" name="组合 38"/>
          <p:cNvGrpSpPr/>
          <p:nvPr>
            <p:custDataLst>
              <p:tags r:id="rId41"/>
            </p:custDataLst>
          </p:nvPr>
        </p:nvGrpSpPr>
        <p:grpSpPr>
          <a:xfrm>
            <a:off x="4397782" y="3005852"/>
            <a:ext cx="1824038" cy="1746885"/>
            <a:chOff x="8992" y="5896"/>
            <a:chExt cx="3830" cy="3668"/>
          </a:xfrm>
        </p:grpSpPr>
        <p:grpSp>
          <p:nvGrpSpPr>
            <p:cNvPr id="40" name="组合 39"/>
            <p:cNvGrpSpPr/>
            <p:nvPr>
              <p:custDataLst>
                <p:tags r:id="rId42"/>
              </p:custDataLst>
            </p:nvPr>
          </p:nvGrpSpPr>
          <p:grpSpPr>
            <a:xfrm>
              <a:off x="8992" y="5896"/>
              <a:ext cx="3830" cy="3668"/>
              <a:chOff x="8992" y="5896"/>
              <a:chExt cx="3830" cy="3668"/>
            </a:xfrm>
          </p:grpSpPr>
          <p:grpSp>
            <p:nvGrpSpPr>
              <p:cNvPr id="44" name="Group 131"/>
              <p:cNvGrpSpPr/>
              <p:nvPr>
                <p:custDataLst>
                  <p:tags r:id="rId43"/>
                </p:custDataLst>
              </p:nvPr>
            </p:nvGrpSpPr>
            <p:grpSpPr>
              <a:xfrm>
                <a:off x="8992" y="7365"/>
                <a:ext cx="3830" cy="732"/>
                <a:chOff x="1296" y="1392"/>
                <a:chExt cx="3072" cy="576"/>
              </a:xfrm>
            </p:grpSpPr>
            <p:sp>
              <p:nvSpPr>
                <p:cNvPr id="55" name="AutoShape 132"/>
                <p:cNvSpPr/>
                <p:nvPr>
                  <p:custDataLst>
                    <p:tags r:id="rId44"/>
                  </p:custDataLst>
                </p:nvPr>
              </p:nvSpPr>
              <p:spPr>
                <a:xfrm>
                  <a:off x="1680" y="1392"/>
                  <a:ext cx="1536" cy="288"/>
                </a:xfrm>
                <a:prstGeom prst="parallelogram">
                  <a:avLst>
                    <a:gd name="adj" fmla="val 133333"/>
                  </a:avLst>
                </a:prstGeom>
                <a:noFill/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100" b="1">
                    <a:latin typeface="微软雅黑" panose="020B0503020204020204" charset="-122"/>
                  </a:endParaRPr>
                </a:p>
              </p:txBody>
            </p:sp>
            <p:sp>
              <p:nvSpPr>
                <p:cNvPr id="56" name="AutoShape 133"/>
                <p:cNvSpPr/>
                <p:nvPr>
                  <p:custDataLst>
                    <p:tags r:id="rId45"/>
                  </p:custDataLst>
                </p:nvPr>
              </p:nvSpPr>
              <p:spPr>
                <a:xfrm>
                  <a:off x="2832" y="1392"/>
                  <a:ext cx="1536" cy="288"/>
                </a:xfrm>
                <a:prstGeom prst="parallelogram">
                  <a:avLst>
                    <a:gd name="adj" fmla="val 133333"/>
                  </a:avLst>
                </a:prstGeom>
                <a:noFill/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100" b="1">
                    <a:latin typeface="微软雅黑" panose="020B0503020204020204" charset="-122"/>
                  </a:endParaRPr>
                </a:p>
              </p:txBody>
            </p:sp>
            <p:sp>
              <p:nvSpPr>
                <p:cNvPr id="57" name="AutoShape 134"/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1296" y="1680"/>
                  <a:ext cx="1536" cy="288"/>
                </a:xfrm>
                <a:prstGeom prst="parallelogram">
                  <a:avLst>
                    <a:gd name="adj" fmla="val 133333"/>
                  </a:avLst>
                </a:prstGeom>
                <a:noFill/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100" b="1">
                    <a:latin typeface="微软雅黑" panose="020B0503020204020204" charset="-122"/>
                  </a:endParaRPr>
                </a:p>
              </p:txBody>
            </p:sp>
            <p:sp>
              <p:nvSpPr>
                <p:cNvPr id="58" name="AutoShape 135"/>
                <p:cNvSpPr/>
                <p:nvPr>
                  <p:custDataLst>
                    <p:tags r:id="rId47"/>
                  </p:custDataLst>
                </p:nvPr>
              </p:nvSpPr>
              <p:spPr>
                <a:xfrm>
                  <a:off x="2448" y="1680"/>
                  <a:ext cx="1536" cy="288"/>
                </a:xfrm>
                <a:prstGeom prst="parallelogram">
                  <a:avLst>
                    <a:gd name="adj" fmla="val 133333"/>
                  </a:avLst>
                </a:prstGeom>
                <a:noFill/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100" b="1">
                    <a:latin typeface="微软雅黑" panose="020B0503020204020204" charset="-122"/>
                  </a:endParaRPr>
                </a:p>
              </p:txBody>
            </p:sp>
          </p:grpSp>
          <p:grpSp>
            <p:nvGrpSpPr>
              <p:cNvPr id="45" name="Group 136"/>
              <p:cNvGrpSpPr/>
              <p:nvPr>
                <p:custDataLst>
                  <p:tags r:id="rId48"/>
                </p:custDataLst>
              </p:nvPr>
            </p:nvGrpSpPr>
            <p:grpSpPr>
              <a:xfrm>
                <a:off x="9458" y="6254"/>
                <a:ext cx="2875" cy="2934"/>
                <a:chOff x="2159" y="1152"/>
                <a:chExt cx="2305" cy="2304"/>
              </a:xfrm>
            </p:grpSpPr>
            <p:sp>
              <p:nvSpPr>
                <p:cNvPr id="51" name="Rectangle 137"/>
                <p:cNvSpPr/>
                <p:nvPr>
                  <p:custDataLst>
                    <p:tags r:id="rId49"/>
                  </p:custDataLst>
                </p:nvPr>
              </p:nvSpPr>
              <p:spPr>
                <a:xfrm>
                  <a:off x="2159" y="2304"/>
                  <a:ext cx="1152" cy="1152"/>
                </a:xfrm>
                <a:prstGeom prst="rect">
                  <a:avLst/>
                </a:prstGeom>
                <a:noFill/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100" b="1">
                    <a:latin typeface="微软雅黑" panose="020B0503020204020204" charset="-122"/>
                  </a:endParaRPr>
                </a:p>
              </p:txBody>
            </p:sp>
            <p:sp>
              <p:nvSpPr>
                <p:cNvPr id="52" name="Rectangle 138"/>
                <p:cNvSpPr/>
                <p:nvPr>
                  <p:custDataLst>
                    <p:tags r:id="rId50"/>
                  </p:custDataLst>
                </p:nvPr>
              </p:nvSpPr>
              <p:spPr>
                <a:xfrm>
                  <a:off x="3312" y="2304"/>
                  <a:ext cx="1152" cy="1152"/>
                </a:xfrm>
                <a:prstGeom prst="rect">
                  <a:avLst/>
                </a:prstGeom>
                <a:noFill/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100" b="1">
                    <a:latin typeface="微软雅黑" panose="020B0503020204020204" charset="-122"/>
                  </a:endParaRPr>
                </a:p>
              </p:txBody>
            </p:sp>
            <p:sp>
              <p:nvSpPr>
                <p:cNvPr id="53" name="Rectangle 139"/>
                <p:cNvSpPr/>
                <p:nvPr>
                  <p:custDataLst>
                    <p:tags r:id="rId51"/>
                  </p:custDataLst>
                </p:nvPr>
              </p:nvSpPr>
              <p:spPr>
                <a:xfrm>
                  <a:off x="2160" y="1152"/>
                  <a:ext cx="1152" cy="1152"/>
                </a:xfrm>
                <a:prstGeom prst="rect">
                  <a:avLst/>
                </a:prstGeom>
                <a:noFill/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100" b="1">
                    <a:latin typeface="微软雅黑" panose="020B0503020204020204" charset="-122"/>
                  </a:endParaRPr>
                </a:p>
              </p:txBody>
            </p:sp>
            <p:sp>
              <p:nvSpPr>
                <p:cNvPr id="54" name="Rectangle 140"/>
                <p:cNvSpPr/>
                <p:nvPr>
                  <p:custDataLst>
                    <p:tags r:id="rId52"/>
                  </p:custDataLst>
                </p:nvPr>
              </p:nvSpPr>
              <p:spPr>
                <a:xfrm>
                  <a:off x="3312" y="1152"/>
                  <a:ext cx="1152" cy="1152"/>
                </a:xfrm>
                <a:prstGeom prst="rect">
                  <a:avLst/>
                </a:prstGeom>
                <a:noFill/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endParaRPr lang="zh-CN" altLang="en-US" sz="100" b="1">
                    <a:latin typeface="微软雅黑" panose="020B0503020204020204" charset="-122"/>
                  </a:endParaRPr>
                </a:p>
              </p:txBody>
            </p:sp>
          </p:grpSp>
          <p:sp>
            <p:nvSpPr>
              <p:cNvPr id="46" name="Oval 141"/>
              <p:cNvSpPr/>
              <p:nvPr>
                <p:custDataLst>
                  <p:tags r:id="rId53"/>
                </p:custDataLst>
              </p:nvPr>
            </p:nvSpPr>
            <p:spPr>
              <a:xfrm>
                <a:off x="10716" y="7551"/>
                <a:ext cx="341" cy="358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rgbClr val="FF0000"/>
                  </a:gs>
                </a:gsLst>
                <a:path path="circle">
                  <a:fillToRect l="50000" t="50000" r="50000" b="50000"/>
                </a:path>
              </a:gra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 sz="100" b="1">
                  <a:latin typeface="微软雅黑" panose="020B0503020204020204" charset="-122"/>
                </a:endParaRPr>
              </a:p>
            </p:txBody>
          </p:sp>
          <p:sp>
            <p:nvSpPr>
              <p:cNvPr id="47" name="Line 142"/>
              <p:cNvSpPr/>
              <p:nvPr>
                <p:custDataLst>
                  <p:tags r:id="rId54"/>
                </p:custDataLst>
              </p:nvPr>
            </p:nvSpPr>
            <p:spPr>
              <a:xfrm flipV="1">
                <a:off x="10428" y="8837"/>
                <a:ext cx="938" cy="71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48" name="Line 143"/>
              <p:cNvSpPr/>
              <p:nvPr>
                <p:custDataLst>
                  <p:tags r:id="rId55"/>
                </p:custDataLst>
              </p:nvPr>
            </p:nvSpPr>
            <p:spPr>
              <a:xfrm flipV="1">
                <a:off x="10428" y="5896"/>
                <a:ext cx="938" cy="716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49" name="Line 144"/>
              <p:cNvSpPr/>
              <p:nvPr>
                <p:custDataLst>
                  <p:tags r:id="rId56"/>
                </p:custDataLst>
              </p:nvPr>
            </p:nvSpPr>
            <p:spPr>
              <a:xfrm flipH="1">
                <a:off x="11355" y="5907"/>
                <a:ext cx="0" cy="295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50" name="Line 145"/>
              <p:cNvSpPr/>
              <p:nvPr>
                <p:custDataLst>
                  <p:tags r:id="rId57"/>
                </p:custDataLst>
              </p:nvPr>
            </p:nvSpPr>
            <p:spPr>
              <a:xfrm flipH="1">
                <a:off x="10428" y="6612"/>
                <a:ext cx="0" cy="295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sp>
          <p:nvSpPr>
            <p:cNvPr id="41" name="Oval 150"/>
            <p:cNvSpPr/>
            <p:nvPr>
              <p:custDataLst>
                <p:tags r:id="rId58"/>
              </p:custDataLst>
            </p:nvPr>
          </p:nvSpPr>
          <p:spPr>
            <a:xfrm>
              <a:off x="10979" y="8175"/>
              <a:ext cx="341" cy="358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B0F0"/>
                </a:gs>
              </a:gsLst>
              <a:path path="circle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100" b="1">
                <a:latin typeface="微软雅黑" panose="020B0503020204020204" charset="-122"/>
              </a:endParaRPr>
            </a:p>
          </p:txBody>
        </p:sp>
        <p:sp>
          <p:nvSpPr>
            <p:cNvPr id="42" name="Oval 152"/>
            <p:cNvSpPr/>
            <p:nvPr>
              <p:custDataLst>
                <p:tags r:id="rId59"/>
              </p:custDataLst>
            </p:nvPr>
          </p:nvSpPr>
          <p:spPr>
            <a:xfrm>
              <a:off x="10005" y="8254"/>
              <a:ext cx="341" cy="358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B0F0"/>
                </a:gs>
              </a:gsLst>
              <a:path path="circle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100" b="1">
                <a:latin typeface="微软雅黑" panose="020B0503020204020204" charset="-122"/>
              </a:endParaRPr>
            </a:p>
          </p:txBody>
        </p:sp>
        <p:sp>
          <p:nvSpPr>
            <p:cNvPr id="43" name="Oval 154"/>
            <p:cNvSpPr/>
            <p:nvPr>
              <p:custDataLst>
                <p:tags r:id="rId60"/>
              </p:custDataLst>
            </p:nvPr>
          </p:nvSpPr>
          <p:spPr>
            <a:xfrm>
              <a:off x="10074" y="7357"/>
              <a:ext cx="341" cy="358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B0F0"/>
                </a:gs>
              </a:gsLst>
              <a:path path="circle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100" b="1">
                <a:latin typeface="微软雅黑" panose="020B0503020204020204" charset="-122"/>
              </a:endParaRPr>
            </a:p>
          </p:txBody>
        </p:sp>
      </p:grpSp>
      <p:sp>
        <p:nvSpPr>
          <p:cNvPr id="59" name="Oval 155"/>
          <p:cNvSpPr/>
          <p:nvPr>
            <p:custDataLst>
              <p:tags r:id="rId61"/>
            </p:custDataLst>
          </p:nvPr>
        </p:nvSpPr>
        <p:spPr>
          <a:xfrm>
            <a:off x="5103614" y="709558"/>
            <a:ext cx="162455" cy="170423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rgbClr val="00B0F0"/>
              </a:gs>
            </a:gsLst>
            <a:path path="circle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100" b="1">
              <a:latin typeface="微软雅黑" panose="020B0503020204020204" charset="-122"/>
            </a:endParaRPr>
          </a:p>
        </p:txBody>
      </p:sp>
      <p:sp>
        <p:nvSpPr>
          <p:cNvPr id="60" name="Oval 155"/>
          <p:cNvSpPr/>
          <p:nvPr>
            <p:custDataLst>
              <p:tags r:id="rId62"/>
            </p:custDataLst>
          </p:nvPr>
        </p:nvSpPr>
        <p:spPr>
          <a:xfrm>
            <a:off x="5796558" y="1400120"/>
            <a:ext cx="162455" cy="170423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rgbClr val="00B0F0"/>
              </a:gs>
            </a:gsLst>
            <a:path path="circle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100" b="1">
              <a:latin typeface="微软雅黑" panose="020B0503020204020204" charset="-122"/>
            </a:endParaRPr>
          </a:p>
        </p:txBody>
      </p:sp>
      <p:sp>
        <p:nvSpPr>
          <p:cNvPr id="61" name="Oval 155"/>
          <p:cNvSpPr/>
          <p:nvPr>
            <p:custDataLst>
              <p:tags r:id="rId63"/>
            </p:custDataLst>
          </p:nvPr>
        </p:nvSpPr>
        <p:spPr>
          <a:xfrm>
            <a:off x="5326975" y="1228670"/>
            <a:ext cx="162455" cy="170423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rgbClr val="00B0F0"/>
              </a:gs>
            </a:gsLst>
            <a:path path="circle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100" b="1">
              <a:latin typeface="微软雅黑" panose="020B0503020204020204" charset="-122"/>
            </a:endParaRPr>
          </a:p>
        </p:txBody>
      </p:sp>
      <p:grpSp>
        <p:nvGrpSpPr>
          <p:cNvPr id="62" name="组合 61"/>
          <p:cNvGrpSpPr/>
          <p:nvPr>
            <p:custDataLst>
              <p:tags r:id="rId64"/>
            </p:custDataLst>
          </p:nvPr>
        </p:nvGrpSpPr>
        <p:grpSpPr>
          <a:xfrm>
            <a:off x="5092155" y="3400721"/>
            <a:ext cx="398145" cy="1025366"/>
            <a:chOff x="10483" y="6623"/>
            <a:chExt cx="836" cy="2153"/>
          </a:xfrm>
        </p:grpSpPr>
        <p:sp>
          <p:nvSpPr>
            <p:cNvPr id="63" name="Oval 147"/>
            <p:cNvSpPr/>
            <p:nvPr>
              <p:custDataLst>
                <p:tags r:id="rId65"/>
              </p:custDataLst>
            </p:nvPr>
          </p:nvSpPr>
          <p:spPr>
            <a:xfrm>
              <a:off x="10483" y="6968"/>
              <a:ext cx="341" cy="358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B0F0"/>
                </a:gs>
              </a:gsLst>
              <a:path path="circle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100" b="1">
                <a:latin typeface="微软雅黑" panose="020B0503020204020204" charset="-122"/>
              </a:endParaRPr>
            </a:p>
          </p:txBody>
        </p:sp>
        <p:sp>
          <p:nvSpPr>
            <p:cNvPr id="64" name="Oval 148"/>
            <p:cNvSpPr/>
            <p:nvPr>
              <p:custDataLst>
                <p:tags r:id="rId66"/>
              </p:custDataLst>
            </p:nvPr>
          </p:nvSpPr>
          <p:spPr>
            <a:xfrm>
              <a:off x="10979" y="6623"/>
              <a:ext cx="341" cy="358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B0F0"/>
                </a:gs>
              </a:gsLst>
              <a:path path="circle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100" b="1">
                <a:latin typeface="微软雅黑" panose="020B0503020204020204" charset="-122"/>
              </a:endParaRPr>
            </a:p>
          </p:txBody>
        </p:sp>
        <p:sp>
          <p:nvSpPr>
            <p:cNvPr id="65" name="Oval 149"/>
            <p:cNvSpPr/>
            <p:nvPr>
              <p:custDataLst>
                <p:tags r:id="rId67"/>
              </p:custDataLst>
            </p:nvPr>
          </p:nvSpPr>
          <p:spPr>
            <a:xfrm>
              <a:off x="10483" y="8418"/>
              <a:ext cx="341" cy="358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B0F0"/>
                </a:gs>
              </a:gsLst>
              <a:path path="circle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100" b="1">
                <a:latin typeface="微软雅黑" panose="020B0503020204020204" charset="-122"/>
              </a:endParaRPr>
            </a:p>
          </p:txBody>
        </p:sp>
      </p:grpSp>
      <p:grpSp>
        <p:nvGrpSpPr>
          <p:cNvPr id="66" name="组合 65"/>
          <p:cNvGrpSpPr/>
          <p:nvPr>
            <p:custDataLst>
              <p:tags r:id="rId68"/>
            </p:custDataLst>
          </p:nvPr>
        </p:nvGrpSpPr>
        <p:grpSpPr>
          <a:xfrm>
            <a:off x="4892358" y="3419161"/>
            <a:ext cx="891064" cy="878205"/>
            <a:chOff x="10005" y="6768"/>
            <a:chExt cx="1871" cy="1844"/>
          </a:xfrm>
        </p:grpSpPr>
        <p:sp>
          <p:nvSpPr>
            <p:cNvPr id="67" name="Oval 146"/>
            <p:cNvSpPr/>
            <p:nvPr>
              <p:custDataLst>
                <p:tags r:id="rId69"/>
              </p:custDataLst>
            </p:nvPr>
          </p:nvSpPr>
          <p:spPr>
            <a:xfrm>
              <a:off x="10005" y="6768"/>
              <a:ext cx="341" cy="358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B0F0"/>
                </a:gs>
              </a:gsLst>
              <a:path path="circle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100" b="1">
                <a:latin typeface="微软雅黑" panose="020B0503020204020204" charset="-122"/>
              </a:endParaRPr>
            </a:p>
          </p:txBody>
        </p:sp>
        <p:sp>
          <p:nvSpPr>
            <p:cNvPr id="68" name="Oval 151"/>
            <p:cNvSpPr/>
            <p:nvPr>
              <p:custDataLst>
                <p:tags r:id="rId70"/>
              </p:custDataLst>
            </p:nvPr>
          </p:nvSpPr>
          <p:spPr>
            <a:xfrm>
              <a:off x="11536" y="6783"/>
              <a:ext cx="341" cy="358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B0F0"/>
                </a:gs>
              </a:gsLst>
              <a:path path="circle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100" b="1">
                <a:latin typeface="微软雅黑" panose="020B0503020204020204" charset="-122"/>
              </a:endParaRPr>
            </a:p>
          </p:txBody>
        </p:sp>
        <p:sp>
          <p:nvSpPr>
            <p:cNvPr id="69" name="Oval 153"/>
            <p:cNvSpPr/>
            <p:nvPr>
              <p:custDataLst>
                <p:tags r:id="rId71"/>
              </p:custDataLst>
            </p:nvPr>
          </p:nvSpPr>
          <p:spPr>
            <a:xfrm>
              <a:off x="11536" y="8254"/>
              <a:ext cx="341" cy="358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B0F0"/>
                </a:gs>
              </a:gsLst>
              <a:path path="circle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100" b="1">
                <a:latin typeface="微软雅黑" panose="020B0503020204020204" charset="-122"/>
              </a:endParaRPr>
            </a:p>
          </p:txBody>
        </p:sp>
      </p:grpSp>
      <p:grpSp>
        <p:nvGrpSpPr>
          <p:cNvPr id="70" name="组合 69"/>
          <p:cNvGrpSpPr/>
          <p:nvPr>
            <p:custDataLst>
              <p:tags r:id="rId72"/>
            </p:custDataLst>
          </p:nvPr>
        </p:nvGrpSpPr>
        <p:grpSpPr>
          <a:xfrm>
            <a:off x="4846170" y="3701655"/>
            <a:ext cx="1108710" cy="361474"/>
            <a:chOff x="9686" y="7346"/>
            <a:chExt cx="2328" cy="759"/>
          </a:xfrm>
        </p:grpSpPr>
        <p:sp>
          <p:nvSpPr>
            <p:cNvPr id="71" name="Oval 155"/>
            <p:cNvSpPr/>
            <p:nvPr>
              <p:custDataLst>
                <p:tags r:id="rId73"/>
              </p:custDataLst>
            </p:nvPr>
          </p:nvSpPr>
          <p:spPr>
            <a:xfrm>
              <a:off x="9686" y="7732"/>
              <a:ext cx="341" cy="358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B0F0"/>
                </a:gs>
              </a:gsLst>
              <a:path path="circle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100" b="1">
                <a:latin typeface="微软雅黑" panose="020B0503020204020204" charset="-122"/>
              </a:endParaRPr>
            </a:p>
          </p:txBody>
        </p:sp>
        <p:sp>
          <p:nvSpPr>
            <p:cNvPr id="72" name="Oval 156"/>
            <p:cNvSpPr/>
            <p:nvPr>
              <p:custDataLst>
                <p:tags r:id="rId74"/>
              </p:custDataLst>
            </p:nvPr>
          </p:nvSpPr>
          <p:spPr>
            <a:xfrm>
              <a:off x="11195" y="7747"/>
              <a:ext cx="341" cy="358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B0F0"/>
                </a:gs>
              </a:gsLst>
              <a:path path="circle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100" b="1">
                <a:latin typeface="微软雅黑" panose="020B0503020204020204" charset="-122"/>
              </a:endParaRPr>
            </a:p>
          </p:txBody>
        </p:sp>
        <p:sp>
          <p:nvSpPr>
            <p:cNvPr id="73" name="Oval 157"/>
            <p:cNvSpPr/>
            <p:nvPr>
              <p:custDataLst>
                <p:tags r:id="rId75"/>
              </p:custDataLst>
            </p:nvPr>
          </p:nvSpPr>
          <p:spPr>
            <a:xfrm>
              <a:off x="11674" y="7346"/>
              <a:ext cx="341" cy="358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B0F0"/>
                </a:gs>
              </a:gsLst>
              <a:path path="circle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100" b="1">
                <a:latin typeface="微软雅黑" panose="020B0503020204020204" charset="-122"/>
              </a:endParaRPr>
            </a:p>
          </p:txBody>
        </p:sp>
      </p:grpSp>
      <p:sp>
        <p:nvSpPr>
          <p:cNvPr id="74" name="文本框 73"/>
          <p:cNvSpPr txBox="1"/>
          <p:nvPr>
            <p:custDataLst>
              <p:tags r:id="rId76"/>
            </p:custDataLst>
          </p:nvPr>
        </p:nvSpPr>
        <p:spPr>
          <a:xfrm>
            <a:off x="6419208" y="4591779"/>
            <a:ext cx="64912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100" b="1">
                <a:solidFill>
                  <a:srgbClr val="FF0000"/>
                </a:solidFill>
                <a:latin typeface="微软雅黑" panose="020B0503020204020204" charset="-122"/>
                <a:cs typeface="Times New Roman" panose="02020603050405020304" pitchFamily="18" charset="0"/>
              </a:rPr>
              <a:t>12</a:t>
            </a:r>
            <a:endParaRPr lang="en-US" altLang="zh-CN" sz="2100" b="1">
              <a:solidFill>
                <a:srgbClr val="FF0000"/>
              </a:solidFill>
              <a:latin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/>
      <p:bldP spid="31" grpId="0"/>
      <p:bldP spid="34" grpId="0" animBg="1"/>
      <p:bldP spid="35" grpId="0" animBg="1"/>
      <p:bldP spid="36" grpId="0" animBg="1"/>
      <p:bldP spid="37" grpId="0" animBg="1"/>
      <p:bldP spid="38" grpId="0"/>
      <p:bldP spid="59" grpId="0" animBg="1"/>
      <p:bldP spid="60" grpId="0" animBg="1"/>
      <p:bldP spid="61" grpId="0" animBg="1"/>
      <p:bldP spid="7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>
            <p:custDataLst>
              <p:tags r:id="rId1"/>
            </p:custDataLst>
          </p:nvPr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8" t="19138" r="53776" b="28454"/>
          <a:stretch>
            <a:fillRect/>
          </a:stretch>
        </p:blipFill>
        <p:spPr bwMode="auto">
          <a:xfrm>
            <a:off x="4517946" y="2029778"/>
            <a:ext cx="1698784" cy="1594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3"/>
          <p:cNvPicPr/>
          <p:nvPr>
            <p:custDataLst>
              <p:tags r:id="rId3"/>
            </p:custDataLst>
          </p:nvPr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8" t="19138" r="53776" b="28454"/>
          <a:stretch>
            <a:fillRect/>
          </a:stretch>
        </p:blipFill>
        <p:spPr bwMode="auto">
          <a:xfrm>
            <a:off x="5544265" y="2031207"/>
            <a:ext cx="1698784" cy="1594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图片 4"/>
          <p:cNvPicPr/>
          <p:nvPr>
            <p:custDataLst>
              <p:tags r:id="rId4"/>
            </p:custDataLst>
          </p:nvPr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8" t="19138" r="53776" b="28454"/>
          <a:stretch>
            <a:fillRect/>
          </a:stretch>
        </p:blipFill>
        <p:spPr bwMode="auto">
          <a:xfrm>
            <a:off x="4247913" y="2355533"/>
            <a:ext cx="1698784" cy="1594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图片 5"/>
          <p:cNvPicPr/>
          <p:nvPr>
            <p:custDataLst>
              <p:tags r:id="rId5"/>
            </p:custDataLst>
          </p:nvPr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8" t="19138" r="53776" b="28454"/>
          <a:stretch>
            <a:fillRect/>
          </a:stretch>
        </p:blipFill>
        <p:spPr bwMode="auto">
          <a:xfrm>
            <a:off x="5274231" y="2346960"/>
            <a:ext cx="1698784" cy="1594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图片 6"/>
          <p:cNvPicPr/>
          <p:nvPr>
            <p:custDataLst>
              <p:tags r:id="rId6"/>
            </p:custDataLst>
          </p:nvPr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8" t="19138" r="53776" b="28454"/>
          <a:stretch>
            <a:fillRect/>
          </a:stretch>
        </p:blipFill>
        <p:spPr bwMode="auto">
          <a:xfrm>
            <a:off x="4517946" y="1020604"/>
            <a:ext cx="1698784" cy="1594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图片 7"/>
          <p:cNvPicPr/>
          <p:nvPr>
            <p:custDataLst>
              <p:tags r:id="rId7"/>
            </p:custDataLst>
          </p:nvPr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8" t="19138" r="53776" b="28454"/>
          <a:stretch>
            <a:fillRect/>
          </a:stretch>
        </p:blipFill>
        <p:spPr bwMode="auto">
          <a:xfrm>
            <a:off x="5544265" y="1022033"/>
            <a:ext cx="1698784" cy="159400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椭圆 10"/>
          <p:cNvSpPr/>
          <p:nvPr>
            <p:custDataLst>
              <p:tags r:id="rId8"/>
            </p:custDataLst>
          </p:nvPr>
        </p:nvSpPr>
        <p:spPr>
          <a:xfrm>
            <a:off x="5652374" y="2409349"/>
            <a:ext cx="161925" cy="1619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/>
          <p:nvPr>
            <p:custDataLst>
              <p:tags r:id="rId9"/>
            </p:custDataLst>
          </p:nvPr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8" t="19138" r="53776" b="28454"/>
          <a:stretch>
            <a:fillRect/>
          </a:stretch>
        </p:blipFill>
        <p:spPr bwMode="auto">
          <a:xfrm>
            <a:off x="1223725" y="1491615"/>
            <a:ext cx="1698784" cy="159400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文本框 12"/>
          <p:cNvSpPr txBox="1"/>
          <p:nvPr>
            <p:custDataLst>
              <p:tags r:id="rId10"/>
            </p:custDataLst>
          </p:nvPr>
        </p:nvSpPr>
        <p:spPr>
          <a:xfrm>
            <a:off x="444500" y="4014312"/>
            <a:ext cx="4572000" cy="497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1950" b="1">
                <a:latin typeface="+mj-ea"/>
                <a:ea typeface="+mj-ea"/>
                <a:cs typeface="微软雅黑" panose="020B0503020204020204" charset="-122"/>
                <a:sym typeface="+mn-ea"/>
              </a:rPr>
              <a:t>(3)</a:t>
            </a:r>
            <a:r>
              <a:rPr lang="zh-CN" altLang="zh-CN" sz="1950" b="1">
                <a:latin typeface="+mj-ea"/>
                <a:ea typeface="+mj-ea"/>
                <a:cs typeface="微软雅黑" panose="020B0503020204020204" charset="-122"/>
                <a:sym typeface="+mn-ea"/>
              </a:rPr>
              <a:t>每个</a:t>
            </a:r>
            <a:r>
              <a:rPr lang="en-US" altLang="zh-CN" sz="1950" b="1">
                <a:latin typeface="+mj-ea"/>
                <a:ea typeface="+mj-ea"/>
                <a:cs typeface="微软雅黑" panose="020B0503020204020204" charset="-122"/>
                <a:sym typeface="+mn-ea"/>
              </a:rPr>
              <a:t>B</a:t>
            </a:r>
            <a:r>
              <a:rPr lang="zh-CN" altLang="zh-CN" sz="1950" b="1">
                <a:latin typeface="+mj-ea"/>
                <a:ea typeface="+mj-ea"/>
                <a:cs typeface="微软雅黑" panose="020B0503020204020204" charset="-122"/>
                <a:sym typeface="+mn-ea"/>
              </a:rPr>
              <a:t>球周围有</a:t>
            </a:r>
            <a:r>
              <a:rPr lang="en-US" altLang="zh-CN" sz="1950" b="1">
                <a:latin typeface="+mj-ea"/>
                <a:ea typeface="+mj-ea"/>
                <a:cs typeface="微软雅黑" panose="020B0503020204020204" charset="-122"/>
                <a:sym typeface="+mn-ea"/>
              </a:rPr>
              <a:t>_____</a:t>
            </a:r>
            <a:r>
              <a:rPr lang="zh-CN" altLang="zh-CN" sz="1950" b="1">
                <a:latin typeface="+mj-ea"/>
                <a:ea typeface="+mj-ea"/>
                <a:cs typeface="微软雅黑" panose="020B0503020204020204" charset="-122"/>
                <a:sym typeface="+mn-ea"/>
              </a:rPr>
              <a:t>个</a:t>
            </a:r>
            <a:r>
              <a:rPr lang="en-US" altLang="zh-CN" sz="1950" b="1">
                <a:latin typeface="+mj-ea"/>
                <a:ea typeface="+mj-ea"/>
                <a:cs typeface="微软雅黑" panose="020B0503020204020204" charset="-122"/>
                <a:sym typeface="+mn-ea"/>
              </a:rPr>
              <a:t>A</a:t>
            </a:r>
            <a:r>
              <a:rPr lang="zh-CN" altLang="zh-CN" sz="1950" b="1">
                <a:latin typeface="+mj-ea"/>
                <a:ea typeface="+mj-ea"/>
                <a:cs typeface="微软雅黑" panose="020B0503020204020204" charset="-122"/>
                <a:sym typeface="+mn-ea"/>
              </a:rPr>
              <a:t>球紧邻</a:t>
            </a:r>
            <a:endParaRPr lang="zh-CN" altLang="zh-CN" sz="1950" b="1">
              <a:latin typeface="+mj-ea"/>
              <a:ea typeface="+mj-ea"/>
              <a:cs typeface="微软雅黑" panose="020B0503020204020204" charset="-122"/>
              <a:sym typeface="+mn-ea"/>
            </a:endParaRPr>
          </a:p>
        </p:txBody>
      </p:sp>
      <p:pic>
        <p:nvPicPr>
          <p:cNvPr id="14" name="图片 13"/>
          <p:cNvPicPr/>
          <p:nvPr>
            <p:custDataLst>
              <p:tags r:id="rId11"/>
            </p:custDataLst>
          </p:nvPr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8" r="93287" b="33634"/>
          <a:stretch>
            <a:fillRect/>
          </a:stretch>
        </p:blipFill>
        <p:spPr bwMode="auto">
          <a:xfrm>
            <a:off x="251223" y="2005489"/>
            <a:ext cx="486251" cy="81010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文本框 14"/>
          <p:cNvSpPr txBox="1"/>
          <p:nvPr>
            <p:custDataLst>
              <p:tags r:id="rId12"/>
            </p:custDataLst>
          </p:nvPr>
        </p:nvSpPr>
        <p:spPr>
          <a:xfrm>
            <a:off x="2645533" y="4012356"/>
            <a:ext cx="373820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cs typeface="Times New Roman" panose="02020603050405020304" pitchFamily="18" charset="0"/>
                <a:sym typeface="+mn-ea"/>
              </a:rPr>
              <a:t>8</a:t>
            </a:r>
            <a:endParaRPr lang="en-US" altLang="zh-CN" sz="2400" b="1">
              <a:solidFill>
                <a:srgbClr val="FF0000"/>
              </a:solidFill>
              <a:latin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9" name="图片 8"/>
          <p:cNvPicPr/>
          <p:nvPr>
            <p:custDataLst>
              <p:tags r:id="rId13"/>
            </p:custDataLst>
          </p:nvPr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8" t="19138" r="53776" b="28454"/>
          <a:stretch>
            <a:fillRect/>
          </a:stretch>
        </p:blipFill>
        <p:spPr bwMode="auto">
          <a:xfrm>
            <a:off x="4247913" y="1346359"/>
            <a:ext cx="1698784" cy="1594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图片 9"/>
          <p:cNvPicPr/>
          <p:nvPr>
            <p:custDataLst>
              <p:tags r:id="rId14"/>
            </p:custDataLst>
          </p:nvPr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8" t="19138" r="53776" b="28454"/>
          <a:stretch>
            <a:fillRect/>
          </a:stretch>
        </p:blipFill>
        <p:spPr bwMode="auto">
          <a:xfrm>
            <a:off x="5274231" y="1337787"/>
            <a:ext cx="1698784" cy="159400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" name="直接连接符 15"/>
          <p:cNvCxnSpPr/>
          <p:nvPr>
            <p:custDataLst>
              <p:tags r:id="rId15"/>
            </p:custDataLst>
          </p:nvPr>
        </p:nvCxnSpPr>
        <p:spPr>
          <a:xfrm>
            <a:off x="5413772" y="1835944"/>
            <a:ext cx="292418" cy="57388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>
            <p:custDataLst>
              <p:tags r:id="rId16"/>
            </p:custDataLst>
          </p:nvPr>
        </p:nvCxnSpPr>
        <p:spPr>
          <a:xfrm>
            <a:off x="5111830" y="2139791"/>
            <a:ext cx="648176" cy="32385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>
            <p:custDataLst>
              <p:tags r:id="rId17"/>
            </p:custDataLst>
          </p:nvPr>
        </p:nvCxnSpPr>
        <p:spPr>
          <a:xfrm flipV="1">
            <a:off x="5111830" y="2517934"/>
            <a:ext cx="594360" cy="6477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>
            <p:custDataLst>
              <p:tags r:id="rId18"/>
            </p:custDataLst>
          </p:nvPr>
        </p:nvCxnSpPr>
        <p:spPr>
          <a:xfrm flipH="1">
            <a:off x="5760006" y="2139791"/>
            <a:ext cx="378143" cy="378143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>
            <p:custDataLst>
              <p:tags r:id="rId19"/>
            </p:custDataLst>
          </p:nvPr>
        </p:nvCxnSpPr>
        <p:spPr>
          <a:xfrm flipH="1">
            <a:off x="5760007" y="1815466"/>
            <a:ext cx="648176" cy="64817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>
            <p:custDataLst>
              <p:tags r:id="rId20"/>
            </p:custDataLst>
          </p:nvPr>
        </p:nvCxnSpPr>
        <p:spPr>
          <a:xfrm flipH="1" flipV="1">
            <a:off x="5760006" y="2463642"/>
            <a:ext cx="378143" cy="64817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>
            <p:custDataLst>
              <p:tags r:id="rId21"/>
            </p:custDataLst>
          </p:nvPr>
        </p:nvCxnSpPr>
        <p:spPr>
          <a:xfrm flipH="1" flipV="1">
            <a:off x="5813822" y="2517934"/>
            <a:ext cx="594360" cy="27003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椭圆 22"/>
          <p:cNvSpPr/>
          <p:nvPr>
            <p:custDataLst>
              <p:tags r:id="rId22"/>
            </p:custDataLst>
          </p:nvPr>
        </p:nvSpPr>
        <p:spPr>
          <a:xfrm>
            <a:off x="5651897" y="2407920"/>
            <a:ext cx="211455" cy="20669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4" name="直接连接符 23"/>
          <p:cNvCxnSpPr/>
          <p:nvPr>
            <p:custDataLst>
              <p:tags r:id="rId23"/>
            </p:custDataLst>
          </p:nvPr>
        </p:nvCxnSpPr>
        <p:spPr>
          <a:xfrm flipV="1">
            <a:off x="5328048" y="2517934"/>
            <a:ext cx="431959" cy="270034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184150" y="532463"/>
            <a:ext cx="520700" cy="582930"/>
          </a:xfrm>
          <a:prstGeom prst="rect">
            <a:avLst/>
          </a:prstGeom>
        </p:spPr>
      </p:pic>
      <p:sp>
        <p:nvSpPr>
          <p:cNvPr id="25" name="文本框 24"/>
          <p:cNvSpPr txBox="1"/>
          <p:nvPr>
            <p:custDataLst>
              <p:tags r:id="rId26"/>
            </p:custDataLst>
          </p:nvPr>
        </p:nvSpPr>
        <p:spPr>
          <a:xfrm>
            <a:off x="704850" y="532765"/>
            <a:ext cx="1500505" cy="398780"/>
          </a:xfrm>
          <a:prstGeom prst="rect">
            <a:avLst/>
          </a:prstGeom>
          <a:noFill/>
          <a:ln w="25400">
            <a:solidFill>
              <a:srgbClr val="00B0F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zh-CN" altLang="en-US" sz="2000" b="1">
                <a:solidFill>
                  <a:srgbClr val="00B0F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课堂检测</a:t>
            </a:r>
            <a:endParaRPr lang="zh-CN" altLang="en-US" sz="2000" b="1">
              <a:solidFill>
                <a:srgbClr val="00B0F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84150" y="574424"/>
            <a:ext cx="520700" cy="58293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704850" y="532765"/>
            <a:ext cx="1500505" cy="398780"/>
          </a:xfrm>
          <a:prstGeom prst="rect">
            <a:avLst/>
          </a:prstGeom>
          <a:noFill/>
          <a:ln w="25400">
            <a:solidFill>
              <a:srgbClr val="00B0F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zh-CN" altLang="en-US" sz="2000" b="1">
                <a:solidFill>
                  <a:srgbClr val="00B0F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课堂检测</a:t>
            </a:r>
            <a:endParaRPr lang="zh-CN" altLang="en-US" sz="2000" b="1">
              <a:solidFill>
                <a:srgbClr val="00B0F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cxnSp>
        <p:nvCxnSpPr>
          <p:cNvPr id="14" name="直接连接符 13"/>
          <p:cNvCxnSpPr/>
          <p:nvPr>
            <p:custDataLst>
              <p:tags r:id="rId4"/>
            </p:custDataLst>
          </p:nvPr>
        </p:nvCxnSpPr>
        <p:spPr>
          <a:xfrm flipV="1">
            <a:off x="609468" y="1115695"/>
            <a:ext cx="1262380" cy="3810"/>
          </a:xfrm>
          <a:prstGeom prst="line">
            <a:avLst/>
          </a:prstGeom>
          <a:ln w="381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3F83BC"/>
                </a:gs>
                <a:gs pos="100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44500" y="1195203"/>
            <a:ext cx="8262918" cy="1419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950" b="1">
                <a:latin typeface="+mj-ea"/>
                <a:ea typeface="+mj-ea"/>
                <a:cs typeface="Times New Roman" panose="02020603050405020304" pitchFamily="18" charset="0"/>
              </a:rPr>
              <a:t>2</a:t>
            </a:r>
            <a:r>
              <a:rPr lang="zh-CN" altLang="en-US" sz="1950" b="1">
                <a:latin typeface="+mj-ea"/>
                <a:ea typeface="+mj-ea"/>
                <a:cs typeface="Times New Roman" panose="02020603050405020304" pitchFamily="18" charset="0"/>
              </a:rPr>
              <a:t>．</a:t>
            </a:r>
            <a:r>
              <a:rPr lang="en-US" altLang="zh-CN" sz="1950" b="1">
                <a:latin typeface="+mj-ea"/>
                <a:ea typeface="+mj-ea"/>
                <a:cs typeface="Times New Roman" panose="02020603050405020304" pitchFamily="18" charset="0"/>
              </a:rPr>
              <a:t>CaTiO</a:t>
            </a:r>
            <a:r>
              <a:rPr lang="en-US" altLang="zh-CN" sz="1950" b="1" baseline="-30000">
                <a:latin typeface="+mj-ea"/>
                <a:ea typeface="+mj-ea"/>
                <a:cs typeface="Times New Roman" panose="02020603050405020304" pitchFamily="18" charset="0"/>
              </a:rPr>
              <a:t>3</a:t>
            </a:r>
            <a:r>
              <a:rPr lang="zh-CN" altLang="en-US" sz="1950" b="1">
                <a:latin typeface="+mj-ea"/>
                <a:ea typeface="+mj-ea"/>
                <a:cs typeface="Times New Roman" panose="02020603050405020304" pitchFamily="18" charset="0"/>
              </a:rPr>
              <a:t>的晶胞如图所示，</a:t>
            </a:r>
            <a:r>
              <a:rPr lang="en-US" altLang="zh-CN" sz="1950" b="1">
                <a:latin typeface="+mj-ea"/>
                <a:ea typeface="+mj-ea"/>
                <a:cs typeface="Times New Roman" panose="02020603050405020304" pitchFamily="18" charset="0"/>
              </a:rPr>
              <a:t>Ti</a:t>
            </a:r>
            <a:r>
              <a:rPr lang="en-US" altLang="zh-CN" sz="1950" b="1" baseline="30000">
                <a:latin typeface="+mj-ea"/>
                <a:ea typeface="+mj-ea"/>
                <a:cs typeface="Times New Roman" panose="02020603050405020304" pitchFamily="18" charset="0"/>
              </a:rPr>
              <a:t>4</a:t>
            </a:r>
            <a:r>
              <a:rPr lang="zh-CN" altLang="en-US" sz="1950" b="1" baseline="30000">
                <a:latin typeface="+mj-ea"/>
                <a:ea typeface="+mj-ea"/>
                <a:cs typeface="Times New Roman" panose="02020603050405020304" pitchFamily="18" charset="0"/>
              </a:rPr>
              <a:t>＋</a:t>
            </a:r>
            <a:r>
              <a:rPr lang="zh-CN" altLang="en-US" sz="1950" b="1">
                <a:latin typeface="+mj-ea"/>
                <a:ea typeface="+mj-ea"/>
                <a:cs typeface="Times New Roman" panose="02020603050405020304" pitchFamily="18" charset="0"/>
              </a:rPr>
              <a:t>位于立方体的顶角，晶胞边长为</a:t>
            </a:r>
            <a:r>
              <a:rPr lang="en-US" altLang="zh-CN" sz="1950" b="1" i="1">
                <a:latin typeface="+mj-ea"/>
                <a:ea typeface="+mj-ea"/>
                <a:cs typeface="Times New Roman" panose="02020603050405020304" pitchFamily="18" charset="0"/>
              </a:rPr>
              <a:t>a</a:t>
            </a:r>
            <a:r>
              <a:rPr lang="zh-CN" altLang="en-US" sz="1950" b="1">
                <a:latin typeface="+mj-ea"/>
                <a:ea typeface="+mj-ea"/>
                <a:cs typeface="Times New Roman" panose="02020603050405020304" pitchFamily="18" charset="0"/>
              </a:rPr>
              <a:t>。下列说法正确的是</a:t>
            </a:r>
            <a:endParaRPr lang="zh-CN" altLang="en-US" sz="1950" b="1">
              <a:latin typeface="+mj-ea"/>
              <a:ea typeface="+mj-ea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1950" b="1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09468" y="2222520"/>
            <a:ext cx="5292588" cy="2319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950" b="1">
                <a:latin typeface="+mj-ea"/>
                <a:ea typeface="+mj-ea"/>
                <a:cs typeface="Times New Roman" panose="02020603050405020304" pitchFamily="18" charset="0"/>
              </a:rPr>
              <a:t>A</a:t>
            </a:r>
            <a:r>
              <a:rPr lang="zh-CN" altLang="en-US" sz="1950" b="1">
                <a:latin typeface="+mj-ea"/>
                <a:ea typeface="+mj-ea"/>
                <a:cs typeface="Times New Roman" panose="02020603050405020304" pitchFamily="18" charset="0"/>
              </a:rPr>
              <a:t>．图中黑球表示</a:t>
            </a:r>
            <a:r>
              <a:rPr lang="en-US" altLang="zh-CN" sz="1950" b="1">
                <a:latin typeface="+mj-ea"/>
                <a:ea typeface="+mj-ea"/>
                <a:cs typeface="Times New Roman" panose="02020603050405020304" pitchFamily="18" charset="0"/>
              </a:rPr>
              <a:t>Ca</a:t>
            </a:r>
            <a:r>
              <a:rPr lang="en-US" altLang="zh-CN" sz="1950" b="1" baseline="30000">
                <a:latin typeface="+mj-ea"/>
                <a:ea typeface="+mj-ea"/>
                <a:cs typeface="Times New Roman" panose="02020603050405020304" pitchFamily="18" charset="0"/>
              </a:rPr>
              <a:t>2</a:t>
            </a:r>
            <a:r>
              <a:rPr lang="zh-CN" altLang="en-US" sz="1950" b="1" baseline="30000">
                <a:latin typeface="+mj-ea"/>
                <a:ea typeface="+mj-ea"/>
                <a:cs typeface="Times New Roman" panose="02020603050405020304" pitchFamily="18" charset="0"/>
              </a:rPr>
              <a:t>＋</a:t>
            </a:r>
            <a:endParaRPr lang="zh-CN" altLang="en-US" sz="1950" b="1">
              <a:latin typeface="+mj-ea"/>
              <a:ea typeface="+mj-ea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950" b="1">
                <a:latin typeface="+mj-ea"/>
                <a:ea typeface="+mj-ea"/>
                <a:cs typeface="Times New Roman" panose="02020603050405020304" pitchFamily="18" charset="0"/>
              </a:rPr>
              <a:t>B</a:t>
            </a:r>
            <a:r>
              <a:rPr lang="zh-CN" altLang="en-US" sz="1950" b="1">
                <a:latin typeface="+mj-ea"/>
                <a:ea typeface="+mj-ea"/>
                <a:cs typeface="Times New Roman" panose="02020603050405020304" pitchFamily="18" charset="0"/>
              </a:rPr>
              <a:t>．</a:t>
            </a:r>
            <a:r>
              <a:rPr lang="en-US" altLang="zh-CN" sz="1950" b="1">
                <a:latin typeface="+mj-ea"/>
                <a:ea typeface="+mj-ea"/>
                <a:cs typeface="Times New Roman" panose="02020603050405020304" pitchFamily="18" charset="0"/>
              </a:rPr>
              <a:t>CaTiO</a:t>
            </a:r>
            <a:r>
              <a:rPr lang="en-US" altLang="zh-CN" sz="1950" b="1" baseline="-30000">
                <a:latin typeface="+mj-ea"/>
                <a:ea typeface="+mj-ea"/>
                <a:cs typeface="Times New Roman" panose="02020603050405020304" pitchFamily="18" charset="0"/>
              </a:rPr>
              <a:t>3</a:t>
            </a:r>
            <a:r>
              <a:rPr lang="zh-CN" altLang="en-US" sz="1950" b="1">
                <a:latin typeface="+mj-ea"/>
                <a:ea typeface="+mj-ea"/>
                <a:cs typeface="Times New Roman" panose="02020603050405020304" pitchFamily="18" charset="0"/>
              </a:rPr>
              <a:t>晶体中每个</a:t>
            </a:r>
            <a:r>
              <a:rPr lang="en-US" altLang="zh-CN" sz="1950" b="1">
                <a:latin typeface="+mj-ea"/>
                <a:ea typeface="+mj-ea"/>
                <a:cs typeface="Times New Roman" panose="02020603050405020304" pitchFamily="18" charset="0"/>
              </a:rPr>
              <a:t>Ti</a:t>
            </a:r>
            <a:r>
              <a:rPr lang="en-US" altLang="zh-CN" sz="1950" b="1" baseline="30000">
                <a:latin typeface="+mj-ea"/>
                <a:ea typeface="+mj-ea"/>
                <a:cs typeface="Times New Roman" panose="02020603050405020304" pitchFamily="18" charset="0"/>
              </a:rPr>
              <a:t>4</a:t>
            </a:r>
            <a:r>
              <a:rPr lang="zh-CN" altLang="en-US" sz="1950" b="1" baseline="30000">
                <a:latin typeface="+mj-ea"/>
                <a:ea typeface="+mj-ea"/>
                <a:cs typeface="Times New Roman" panose="02020603050405020304" pitchFamily="18" charset="0"/>
              </a:rPr>
              <a:t>＋</a:t>
            </a:r>
            <a:r>
              <a:rPr lang="zh-CN" altLang="en-US" sz="1950" b="1">
                <a:latin typeface="+mj-ea"/>
                <a:ea typeface="+mj-ea"/>
                <a:cs typeface="Times New Roman" panose="02020603050405020304" pitchFamily="18" charset="0"/>
              </a:rPr>
              <a:t>与</a:t>
            </a:r>
            <a:r>
              <a:rPr lang="en-US" altLang="zh-CN" sz="1950" b="1">
                <a:latin typeface="+mj-ea"/>
                <a:ea typeface="+mj-ea"/>
                <a:cs typeface="Times New Roman" panose="02020603050405020304" pitchFamily="18" charset="0"/>
              </a:rPr>
              <a:t>8</a:t>
            </a:r>
            <a:r>
              <a:rPr lang="zh-CN" altLang="en-US" sz="1950" b="1">
                <a:latin typeface="+mj-ea"/>
                <a:ea typeface="+mj-ea"/>
                <a:cs typeface="Times New Roman" panose="02020603050405020304" pitchFamily="18" charset="0"/>
              </a:rPr>
              <a:t>个</a:t>
            </a:r>
            <a:r>
              <a:rPr lang="en-US" altLang="zh-CN" sz="1950" b="1">
                <a:latin typeface="+mj-ea"/>
                <a:ea typeface="+mj-ea"/>
                <a:cs typeface="Times New Roman" panose="02020603050405020304" pitchFamily="18" charset="0"/>
              </a:rPr>
              <a:t>O</a:t>
            </a:r>
            <a:r>
              <a:rPr lang="en-US" altLang="zh-CN" sz="1950" b="1" baseline="30000">
                <a:latin typeface="+mj-ea"/>
                <a:ea typeface="+mj-ea"/>
                <a:cs typeface="Times New Roman" panose="02020603050405020304" pitchFamily="18" charset="0"/>
              </a:rPr>
              <a:t>2</a:t>
            </a:r>
            <a:r>
              <a:rPr lang="zh-CN" altLang="en-US" sz="1950" b="1" baseline="30000">
                <a:latin typeface="+mj-ea"/>
                <a:ea typeface="+mj-ea"/>
                <a:cs typeface="Times New Roman" panose="02020603050405020304" pitchFamily="18" charset="0"/>
              </a:rPr>
              <a:t>－</a:t>
            </a:r>
            <a:r>
              <a:rPr lang="zh-CN" altLang="en-US" sz="1950" b="1">
                <a:latin typeface="+mj-ea"/>
                <a:ea typeface="+mj-ea"/>
                <a:cs typeface="Times New Roman" panose="02020603050405020304" pitchFamily="18" charset="0"/>
              </a:rPr>
              <a:t>相紧邻</a:t>
            </a:r>
            <a:endParaRPr lang="zh-CN" altLang="en-US" sz="1950" b="1">
              <a:latin typeface="+mj-ea"/>
              <a:ea typeface="+mj-ea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950" b="1">
                <a:latin typeface="+mj-ea"/>
                <a:ea typeface="+mj-ea"/>
                <a:cs typeface="Times New Roman" panose="02020603050405020304" pitchFamily="18" charset="0"/>
              </a:rPr>
              <a:t>C</a:t>
            </a:r>
            <a:r>
              <a:rPr lang="zh-CN" altLang="en-US" sz="1950" b="1">
                <a:latin typeface="+mj-ea"/>
                <a:ea typeface="+mj-ea"/>
                <a:cs typeface="Times New Roman" panose="02020603050405020304" pitchFamily="18" charset="0"/>
              </a:rPr>
              <a:t>．若以</a:t>
            </a:r>
            <a:r>
              <a:rPr lang="en-US" altLang="zh-CN" sz="1950" b="1">
                <a:latin typeface="+mj-ea"/>
                <a:ea typeface="+mj-ea"/>
                <a:cs typeface="Times New Roman" panose="02020603050405020304" pitchFamily="18" charset="0"/>
              </a:rPr>
              <a:t>Ca</a:t>
            </a:r>
            <a:r>
              <a:rPr lang="en-US" altLang="zh-CN" sz="1950" b="1" baseline="30000">
                <a:latin typeface="+mj-ea"/>
                <a:ea typeface="+mj-ea"/>
                <a:cs typeface="Times New Roman" panose="02020603050405020304" pitchFamily="18" charset="0"/>
              </a:rPr>
              <a:t>2</a:t>
            </a:r>
            <a:r>
              <a:rPr lang="zh-CN" altLang="en-US" sz="1950" b="1" baseline="30000">
                <a:latin typeface="+mj-ea"/>
                <a:ea typeface="+mj-ea"/>
                <a:cs typeface="Times New Roman" panose="02020603050405020304" pitchFamily="18" charset="0"/>
              </a:rPr>
              <a:t>＋</a:t>
            </a:r>
            <a:r>
              <a:rPr lang="zh-CN" altLang="en-US" sz="1950" b="1">
                <a:latin typeface="+mj-ea"/>
                <a:ea typeface="+mj-ea"/>
                <a:cs typeface="Times New Roman" panose="02020603050405020304" pitchFamily="18" charset="0"/>
              </a:rPr>
              <a:t>为晶胞顶角，则新的晶胞边长为</a:t>
            </a:r>
            <a:r>
              <a:rPr lang="en-US" altLang="zh-CN" sz="1950" b="1" i="1">
                <a:latin typeface="+mj-ea"/>
                <a:ea typeface="+mj-ea"/>
                <a:cs typeface="Times New Roman" panose="02020603050405020304" pitchFamily="18" charset="0"/>
              </a:rPr>
              <a:t>a</a:t>
            </a:r>
            <a:endParaRPr lang="en-US" altLang="zh-CN" sz="1950" b="1">
              <a:latin typeface="+mj-ea"/>
              <a:ea typeface="+mj-ea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950" b="1">
                <a:latin typeface="+mj-ea"/>
                <a:ea typeface="+mj-ea"/>
                <a:cs typeface="Times New Roman" panose="02020603050405020304" pitchFamily="18" charset="0"/>
              </a:rPr>
              <a:t>D</a:t>
            </a:r>
            <a:r>
              <a:rPr lang="zh-CN" altLang="en-US" sz="1950" b="1">
                <a:latin typeface="+mj-ea"/>
                <a:ea typeface="+mj-ea"/>
                <a:cs typeface="Times New Roman" panose="02020603050405020304" pitchFamily="18" charset="0"/>
              </a:rPr>
              <a:t>．若以</a:t>
            </a:r>
            <a:r>
              <a:rPr lang="en-US" altLang="zh-CN" sz="1950" b="1">
                <a:latin typeface="+mj-ea"/>
                <a:ea typeface="+mj-ea"/>
                <a:cs typeface="Times New Roman" panose="02020603050405020304" pitchFamily="18" charset="0"/>
              </a:rPr>
              <a:t>Ca</a:t>
            </a:r>
            <a:r>
              <a:rPr lang="en-US" altLang="zh-CN" sz="1950" b="1" baseline="30000">
                <a:latin typeface="+mj-ea"/>
                <a:ea typeface="+mj-ea"/>
                <a:cs typeface="Times New Roman" panose="02020603050405020304" pitchFamily="18" charset="0"/>
              </a:rPr>
              <a:t>2</a:t>
            </a:r>
            <a:r>
              <a:rPr lang="zh-CN" altLang="en-US" sz="1950" b="1" baseline="30000">
                <a:latin typeface="+mj-ea"/>
                <a:ea typeface="+mj-ea"/>
                <a:cs typeface="Times New Roman" panose="02020603050405020304" pitchFamily="18" charset="0"/>
              </a:rPr>
              <a:t>＋</a:t>
            </a:r>
            <a:r>
              <a:rPr lang="zh-CN" altLang="en-US" sz="1950" b="1">
                <a:latin typeface="+mj-ea"/>
                <a:ea typeface="+mj-ea"/>
                <a:cs typeface="Times New Roman" panose="02020603050405020304" pitchFamily="18" charset="0"/>
              </a:rPr>
              <a:t>为晶胞顶角，则新的晶胞中</a:t>
            </a:r>
            <a:r>
              <a:rPr lang="en-US" altLang="zh-CN" sz="1950" b="1">
                <a:latin typeface="+mj-ea"/>
                <a:ea typeface="+mj-ea"/>
                <a:cs typeface="Times New Roman" panose="02020603050405020304" pitchFamily="18" charset="0"/>
              </a:rPr>
              <a:t>O</a:t>
            </a:r>
            <a:r>
              <a:rPr lang="en-US" altLang="zh-CN" sz="1950" b="1" baseline="30000">
                <a:latin typeface="+mj-ea"/>
                <a:ea typeface="+mj-ea"/>
                <a:cs typeface="Times New Roman" panose="02020603050405020304" pitchFamily="18" charset="0"/>
              </a:rPr>
              <a:t>2</a:t>
            </a:r>
            <a:r>
              <a:rPr lang="zh-CN" altLang="en-US" sz="1950" b="1" baseline="30000">
                <a:latin typeface="+mj-ea"/>
                <a:ea typeface="+mj-ea"/>
                <a:cs typeface="Times New Roman" panose="02020603050405020304" pitchFamily="18" charset="0"/>
              </a:rPr>
              <a:t>－</a:t>
            </a:r>
            <a:r>
              <a:rPr lang="zh-CN" altLang="en-US" sz="1950" b="1">
                <a:latin typeface="+mj-ea"/>
                <a:ea typeface="+mj-ea"/>
                <a:cs typeface="Times New Roman" panose="02020603050405020304" pitchFamily="18" charset="0"/>
              </a:rPr>
              <a:t>、</a:t>
            </a:r>
            <a:r>
              <a:rPr lang="en-US" altLang="zh-CN" sz="1950" b="1">
                <a:latin typeface="+mj-ea"/>
                <a:ea typeface="+mj-ea"/>
                <a:cs typeface="Times New Roman" panose="02020603050405020304" pitchFamily="18" charset="0"/>
              </a:rPr>
              <a:t>Ti</a:t>
            </a:r>
            <a:r>
              <a:rPr lang="en-US" altLang="zh-CN" sz="1950" b="1" baseline="30000">
                <a:latin typeface="+mj-ea"/>
                <a:ea typeface="+mj-ea"/>
                <a:cs typeface="Times New Roman" panose="02020603050405020304" pitchFamily="18" charset="0"/>
              </a:rPr>
              <a:t>4</a:t>
            </a:r>
            <a:r>
              <a:rPr lang="zh-CN" altLang="en-US" sz="1950" b="1" baseline="30000">
                <a:latin typeface="+mj-ea"/>
                <a:ea typeface="+mj-ea"/>
                <a:cs typeface="Times New Roman" panose="02020603050405020304" pitchFamily="18" charset="0"/>
              </a:rPr>
              <a:t>＋</a:t>
            </a:r>
            <a:r>
              <a:rPr lang="zh-CN" altLang="en-US" sz="1950" b="1">
                <a:latin typeface="+mj-ea"/>
                <a:ea typeface="+mj-ea"/>
                <a:cs typeface="Times New Roman" panose="02020603050405020304" pitchFamily="18" charset="0"/>
              </a:rPr>
              <a:t>分别处于棱心、体心位置</a:t>
            </a:r>
            <a:endParaRPr lang="zh-CN" altLang="en-US" sz="1950" b="1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grpSp>
        <p:nvGrpSpPr>
          <p:cNvPr id="11" name="组合 10"/>
          <p:cNvGrpSpPr/>
          <p:nvPr>
            <p:custDataLst>
              <p:tags r:id="rId7"/>
            </p:custDataLst>
          </p:nvPr>
        </p:nvGrpSpPr>
        <p:grpSpPr>
          <a:xfrm>
            <a:off x="6264285" y="2546331"/>
            <a:ext cx="2386103" cy="1672244"/>
            <a:chOff x="8219257" y="2554424"/>
            <a:chExt cx="3521192" cy="2467744"/>
          </a:xfrm>
        </p:grpSpPr>
        <p:pic>
          <p:nvPicPr>
            <p:cNvPr id="12" name="Picture 3"/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990"/>
            <a:stretch>
              <a:fillRect/>
            </a:stretch>
          </p:blipFill>
          <p:spPr bwMode="auto">
            <a:xfrm>
              <a:off x="8219257" y="2554424"/>
              <a:ext cx="2543994" cy="24677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矩形 12"/>
            <p:cNvSpPr/>
            <p:nvPr>
              <p:custDataLst>
                <p:tags r:id="rId10"/>
              </p:custDataLst>
            </p:nvPr>
          </p:nvSpPr>
          <p:spPr>
            <a:xfrm>
              <a:off x="10729691" y="2554424"/>
              <a:ext cx="1010758" cy="6131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100">
                  <a:latin typeface="Times New Roman" panose="02020603050405020304" pitchFamily="18" charset="0"/>
                  <a:ea typeface="等线" panose="02010600030101010101" charset="-122"/>
                  <a:cs typeface="Times New Roman" panose="02020603050405020304" pitchFamily="18" charset="0"/>
                </a:rPr>
                <a:t>Ti</a:t>
              </a:r>
              <a:r>
                <a:rPr lang="en-US" altLang="zh-CN" sz="2100" baseline="30000">
                  <a:latin typeface="Times New Roman" panose="02020603050405020304" pitchFamily="18" charset="0"/>
                  <a:ea typeface="等线" panose="02010600030101010101" charset="-122"/>
                  <a:cs typeface="Times New Roman" panose="02020603050405020304" pitchFamily="18" charset="0"/>
                </a:rPr>
                <a:t>4</a:t>
              </a:r>
              <a:r>
                <a:rPr lang="zh-CN" altLang="en-US" sz="2100" baseline="30000">
                  <a:latin typeface="Times New Roman" panose="02020603050405020304" pitchFamily="18" charset="0"/>
                  <a:ea typeface="等线" panose="02010600030101010101" charset="-122"/>
                  <a:cs typeface="Times New Roman" panose="02020603050405020304" pitchFamily="18" charset="0"/>
                </a:rPr>
                <a:t>＋</a:t>
              </a:r>
              <a:endParaRPr lang="zh-CN" altLang="en-US" sz="2100"/>
            </a:p>
          </p:txBody>
        </p:sp>
      </p:grpSp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>
          <a:xfrm>
            <a:off x="5518815" y="1647763"/>
            <a:ext cx="5643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b="1" kern="1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>
            <p:custDataLst>
              <p:tags r:id="rId1"/>
            </p:custDataLst>
          </p:nvPr>
        </p:nvSpPr>
        <p:spPr>
          <a:xfrm>
            <a:off x="351659" y="711727"/>
            <a:ext cx="8322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+mj-ea"/>
                <a:ea typeface="+mj-ea"/>
                <a:cs typeface="微软雅黑" panose="020B0503020204020204" charset="-122"/>
              </a:rPr>
              <a:t>讨论：如图所示</a:t>
            </a:r>
            <a:r>
              <a:rPr lang="en-US" sz="2400" b="1">
                <a:latin typeface="+mj-ea"/>
                <a:ea typeface="+mj-ea"/>
                <a:cs typeface="微软雅黑" panose="020B0503020204020204" charset="-122"/>
              </a:rPr>
              <a:t>,</a:t>
            </a:r>
            <a:r>
              <a:rPr lang="zh-CN" altLang="en-US" sz="2400" b="1">
                <a:latin typeface="+mj-ea"/>
                <a:ea typeface="+mj-ea"/>
                <a:cs typeface="微软雅黑" panose="020B0503020204020204" charset="-122"/>
              </a:rPr>
              <a:t>六方柱体晶胞中所含微粒数目为多少</a:t>
            </a:r>
            <a:r>
              <a:rPr lang="en-US" sz="2400" b="1">
                <a:latin typeface="+mj-ea"/>
                <a:ea typeface="+mj-ea"/>
                <a:cs typeface="微软雅黑" panose="020B0503020204020204" charset="-122"/>
              </a:rPr>
              <a:t>?</a:t>
            </a:r>
            <a:endParaRPr lang="en-US" altLang="en-US" sz="2400" b="1">
              <a:latin typeface="+mj-ea"/>
              <a:ea typeface="+mj-ea"/>
              <a:cs typeface="微软雅黑" panose="020B0503020204020204" charset="-122"/>
            </a:endParaRPr>
          </a:p>
        </p:txBody>
      </p:sp>
      <p:pic>
        <p:nvPicPr>
          <p:cNvPr id="5" name="F22TBXZXBX2RJXJCLHX256.eps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277542" y="1707833"/>
            <a:ext cx="2223611" cy="2274094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0" y="0"/>
            <a:ext cx="44582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1971675" algn="l"/>
              </a:tabLst>
              <a:defRPr/>
            </a:pPr>
            <a:r>
              <a:rPr lang="zh-CN" altLang="en-US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主题</a:t>
            </a:r>
            <a:r>
              <a:rPr lang="en-US" altLang="zh-CN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1: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晶胞中原子个数的计算</a:t>
            </a:r>
            <a:r>
              <a:rPr lang="en-US" altLang="zh-CN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—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均摊法</a:t>
            </a:r>
            <a:endParaRPr lang="en-US" altLang="zh-CN" sz="2000" b="1">
              <a:solidFill>
                <a:srgbClr val="FFFFFF"/>
              </a:solidFill>
              <a:effectLst>
                <a:glow rad="228600">
                  <a:srgbClr val="618499">
                    <a:satMod val="175000"/>
                    <a:alpha val="40000"/>
                  </a:srgbClr>
                </a:glo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6"/>
          <a:srcRect l="11388" r="34240"/>
          <a:stretch>
            <a:fillRect/>
          </a:stretch>
        </p:blipFill>
        <p:spPr>
          <a:xfrm>
            <a:off x="4063126" y="1552098"/>
            <a:ext cx="2771775" cy="203930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文本框 1"/>
          <p:cNvSpPr txBox="1"/>
          <p:nvPr>
            <p:custDataLst>
              <p:tags r:id="rId7"/>
            </p:custDataLst>
          </p:nvPr>
        </p:nvSpPr>
        <p:spPr>
          <a:xfrm>
            <a:off x="5273755" y="3921919"/>
            <a:ext cx="984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微软雅黑" panose="020B0503020204020204" charset="-122"/>
              </a:rPr>
              <a:t>俯视图</a:t>
            </a:r>
            <a:endParaRPr lang="zh-CN" altLang="en-US" b="1" dirty="0">
              <a:latin typeface="微软雅黑" panose="020B0503020204020204" charset="-122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570" name="组合 35841"/>
          <p:cNvGrpSpPr/>
          <p:nvPr>
            <p:custDataLst>
              <p:tags r:id="rId1"/>
            </p:custDataLst>
          </p:nvPr>
        </p:nvGrpSpPr>
        <p:grpSpPr>
          <a:xfrm>
            <a:off x="5630943" y="2914650"/>
            <a:ext cx="837010" cy="722710"/>
            <a:chOff x="1680" y="1872"/>
            <a:chExt cx="1488" cy="1344"/>
          </a:xfrm>
        </p:grpSpPr>
        <p:sp>
          <p:nvSpPr>
            <p:cNvPr id="109571" name="六边形 35842"/>
            <p:cNvSpPr/>
            <p:nvPr>
              <p:custDataLst>
                <p:tags r:id="rId2"/>
              </p:custDataLst>
            </p:nvPr>
          </p:nvSpPr>
          <p:spPr>
            <a:xfrm>
              <a:off x="1680" y="1872"/>
              <a:ext cx="1488" cy="336"/>
            </a:xfrm>
            <a:prstGeom prst="hexagon">
              <a:avLst>
                <a:gd name="adj" fmla="val 110714"/>
                <a:gd name="vf" fmla="val 115470"/>
              </a:avLst>
            </a:prstGeom>
            <a:noFill/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1350"/>
            </a:p>
          </p:txBody>
        </p:sp>
        <p:sp>
          <p:nvSpPr>
            <p:cNvPr id="109572" name="六边形 35843"/>
            <p:cNvSpPr/>
            <p:nvPr>
              <p:custDataLst>
                <p:tags r:id="rId3"/>
              </p:custDataLst>
            </p:nvPr>
          </p:nvSpPr>
          <p:spPr>
            <a:xfrm>
              <a:off x="1680" y="2928"/>
              <a:ext cx="1488" cy="288"/>
            </a:xfrm>
            <a:prstGeom prst="hexagon">
              <a:avLst>
                <a:gd name="adj" fmla="val 129166"/>
                <a:gd name="vf" fmla="val 115470"/>
              </a:avLst>
            </a:prstGeom>
            <a:noFill/>
            <a:ln w="38100" cap="flat" cmpd="sng">
              <a:solidFill>
                <a:schemeClr val="tx1"/>
              </a:solidFill>
              <a:prstDash val="sysDot"/>
              <a:miter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1350"/>
            </a:p>
          </p:txBody>
        </p:sp>
        <p:cxnSp>
          <p:nvCxnSpPr>
            <p:cNvPr id="109573" name="直接连接符 35844"/>
            <p:cNvCxnSpPr/>
            <p:nvPr>
              <p:custDataLst>
                <p:tags r:id="rId4"/>
              </p:custDataLst>
            </p:nvPr>
          </p:nvCxnSpPr>
          <p:spPr>
            <a:xfrm flipH="1">
              <a:off x="1680" y="2064"/>
              <a:ext cx="0" cy="10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74" name="直接连接符 35845"/>
            <p:cNvCxnSpPr/>
            <p:nvPr>
              <p:custDataLst>
                <p:tags r:id="rId5"/>
              </p:custDataLst>
            </p:nvPr>
          </p:nvCxnSpPr>
          <p:spPr>
            <a:xfrm flipH="1">
              <a:off x="2064" y="2208"/>
              <a:ext cx="0" cy="10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75" name="直接连接符 35846"/>
            <p:cNvCxnSpPr/>
            <p:nvPr>
              <p:custDataLst>
                <p:tags r:id="rId6"/>
              </p:custDataLst>
            </p:nvPr>
          </p:nvCxnSpPr>
          <p:spPr>
            <a:xfrm flipH="1">
              <a:off x="2832" y="2208"/>
              <a:ext cx="0" cy="10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76" name="直接连接符 35847"/>
            <p:cNvCxnSpPr/>
            <p:nvPr>
              <p:custDataLst>
                <p:tags r:id="rId7"/>
              </p:custDataLst>
            </p:nvPr>
          </p:nvCxnSpPr>
          <p:spPr>
            <a:xfrm flipH="1">
              <a:off x="3168" y="2064"/>
              <a:ext cx="0" cy="10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77" name="直接连接符 35848"/>
            <p:cNvCxnSpPr/>
            <p:nvPr>
              <p:custDataLst>
                <p:tags r:id="rId8"/>
              </p:custDataLst>
            </p:nvPr>
          </p:nvCxnSpPr>
          <p:spPr>
            <a:xfrm>
              <a:off x="1680" y="3072"/>
              <a:ext cx="384" cy="14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78" name="直接连接符 35849"/>
            <p:cNvCxnSpPr/>
            <p:nvPr>
              <p:custDataLst>
                <p:tags r:id="rId9"/>
              </p:custDataLst>
            </p:nvPr>
          </p:nvCxnSpPr>
          <p:spPr>
            <a:xfrm>
              <a:off x="2064" y="3216"/>
              <a:ext cx="768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79" name="直接连接符 35850"/>
            <p:cNvCxnSpPr/>
            <p:nvPr>
              <p:custDataLst>
                <p:tags r:id="rId10"/>
              </p:custDataLst>
            </p:nvPr>
          </p:nvCxnSpPr>
          <p:spPr>
            <a:xfrm flipV="1">
              <a:off x="2832" y="3072"/>
              <a:ext cx="336" cy="14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80" name="直接连接符 35851"/>
            <p:cNvCxnSpPr/>
            <p:nvPr>
              <p:custDataLst>
                <p:tags r:id="rId11"/>
              </p:custDataLst>
            </p:nvPr>
          </p:nvCxnSpPr>
          <p:spPr>
            <a:xfrm flipH="1">
              <a:off x="2736" y="1872"/>
              <a:ext cx="0" cy="105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cxnSp>
        <p:cxnSp>
          <p:nvCxnSpPr>
            <p:cNvPr id="109581" name="直接连接符 35852"/>
            <p:cNvCxnSpPr/>
            <p:nvPr>
              <p:custDataLst>
                <p:tags r:id="rId12"/>
              </p:custDataLst>
            </p:nvPr>
          </p:nvCxnSpPr>
          <p:spPr>
            <a:xfrm flipH="1">
              <a:off x="2016" y="1872"/>
              <a:ext cx="0" cy="105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9582" name="组合 35853"/>
          <p:cNvGrpSpPr/>
          <p:nvPr>
            <p:custDataLst>
              <p:tags r:id="rId13"/>
            </p:custDataLst>
          </p:nvPr>
        </p:nvGrpSpPr>
        <p:grpSpPr>
          <a:xfrm>
            <a:off x="4792742" y="2914650"/>
            <a:ext cx="838200" cy="722710"/>
            <a:chOff x="1680" y="1872"/>
            <a:chExt cx="1488" cy="1344"/>
          </a:xfrm>
        </p:grpSpPr>
        <p:sp>
          <p:nvSpPr>
            <p:cNvPr id="109583" name="六边形 35854"/>
            <p:cNvSpPr/>
            <p:nvPr>
              <p:custDataLst>
                <p:tags r:id="rId14"/>
              </p:custDataLst>
            </p:nvPr>
          </p:nvSpPr>
          <p:spPr>
            <a:xfrm>
              <a:off x="1680" y="1872"/>
              <a:ext cx="1488" cy="336"/>
            </a:xfrm>
            <a:prstGeom prst="hexagon">
              <a:avLst>
                <a:gd name="adj" fmla="val 110714"/>
                <a:gd name="vf" fmla="val 115470"/>
              </a:avLst>
            </a:prstGeom>
            <a:noFill/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1350"/>
            </a:p>
          </p:txBody>
        </p:sp>
        <p:sp>
          <p:nvSpPr>
            <p:cNvPr id="109584" name="六边形 35855"/>
            <p:cNvSpPr/>
            <p:nvPr>
              <p:custDataLst>
                <p:tags r:id="rId15"/>
              </p:custDataLst>
            </p:nvPr>
          </p:nvSpPr>
          <p:spPr>
            <a:xfrm>
              <a:off x="1680" y="2928"/>
              <a:ext cx="1488" cy="288"/>
            </a:xfrm>
            <a:prstGeom prst="hexagon">
              <a:avLst>
                <a:gd name="adj" fmla="val 129166"/>
                <a:gd name="vf" fmla="val 115470"/>
              </a:avLst>
            </a:prstGeom>
            <a:noFill/>
            <a:ln w="38100" cap="flat" cmpd="sng">
              <a:solidFill>
                <a:schemeClr val="tx1"/>
              </a:solidFill>
              <a:prstDash val="sysDot"/>
              <a:miter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1350"/>
            </a:p>
          </p:txBody>
        </p:sp>
        <p:cxnSp>
          <p:nvCxnSpPr>
            <p:cNvPr id="109585" name="直接连接符 35856"/>
            <p:cNvCxnSpPr/>
            <p:nvPr>
              <p:custDataLst>
                <p:tags r:id="rId16"/>
              </p:custDataLst>
            </p:nvPr>
          </p:nvCxnSpPr>
          <p:spPr>
            <a:xfrm flipH="1">
              <a:off x="1680" y="2064"/>
              <a:ext cx="0" cy="10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86" name="直接连接符 35857"/>
            <p:cNvCxnSpPr/>
            <p:nvPr>
              <p:custDataLst>
                <p:tags r:id="rId17"/>
              </p:custDataLst>
            </p:nvPr>
          </p:nvCxnSpPr>
          <p:spPr>
            <a:xfrm flipH="1">
              <a:off x="2064" y="2208"/>
              <a:ext cx="0" cy="10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87" name="直接连接符 35858"/>
            <p:cNvCxnSpPr/>
            <p:nvPr>
              <p:custDataLst>
                <p:tags r:id="rId18"/>
              </p:custDataLst>
            </p:nvPr>
          </p:nvCxnSpPr>
          <p:spPr>
            <a:xfrm flipH="1">
              <a:off x="2832" y="2208"/>
              <a:ext cx="0" cy="10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88" name="直接连接符 35859"/>
            <p:cNvCxnSpPr/>
            <p:nvPr>
              <p:custDataLst>
                <p:tags r:id="rId19"/>
              </p:custDataLst>
            </p:nvPr>
          </p:nvCxnSpPr>
          <p:spPr>
            <a:xfrm flipH="1">
              <a:off x="3168" y="2064"/>
              <a:ext cx="0" cy="10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89" name="直接连接符 35860"/>
            <p:cNvCxnSpPr/>
            <p:nvPr>
              <p:custDataLst>
                <p:tags r:id="rId20"/>
              </p:custDataLst>
            </p:nvPr>
          </p:nvCxnSpPr>
          <p:spPr>
            <a:xfrm>
              <a:off x="1680" y="3072"/>
              <a:ext cx="384" cy="14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90" name="直接连接符 35861"/>
            <p:cNvCxnSpPr/>
            <p:nvPr>
              <p:custDataLst>
                <p:tags r:id="rId21"/>
              </p:custDataLst>
            </p:nvPr>
          </p:nvCxnSpPr>
          <p:spPr>
            <a:xfrm>
              <a:off x="2064" y="3216"/>
              <a:ext cx="768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91" name="直接连接符 35862"/>
            <p:cNvCxnSpPr/>
            <p:nvPr>
              <p:custDataLst>
                <p:tags r:id="rId22"/>
              </p:custDataLst>
            </p:nvPr>
          </p:nvCxnSpPr>
          <p:spPr>
            <a:xfrm flipV="1">
              <a:off x="2832" y="3072"/>
              <a:ext cx="336" cy="14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92" name="直接连接符 35863"/>
            <p:cNvCxnSpPr/>
            <p:nvPr>
              <p:custDataLst>
                <p:tags r:id="rId23"/>
              </p:custDataLst>
            </p:nvPr>
          </p:nvCxnSpPr>
          <p:spPr>
            <a:xfrm flipH="1">
              <a:off x="2736" y="1872"/>
              <a:ext cx="0" cy="105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cxnSp>
        <p:cxnSp>
          <p:nvCxnSpPr>
            <p:cNvPr id="109593" name="直接连接符 35864"/>
            <p:cNvCxnSpPr/>
            <p:nvPr>
              <p:custDataLst>
                <p:tags r:id="rId24"/>
              </p:custDataLst>
            </p:nvPr>
          </p:nvCxnSpPr>
          <p:spPr>
            <a:xfrm flipH="1">
              <a:off x="2016" y="1872"/>
              <a:ext cx="0" cy="105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9594" name="组合 35865"/>
          <p:cNvGrpSpPr/>
          <p:nvPr>
            <p:custDataLst>
              <p:tags r:id="rId25"/>
            </p:custDataLst>
          </p:nvPr>
        </p:nvGrpSpPr>
        <p:grpSpPr>
          <a:xfrm>
            <a:off x="4792743" y="2914650"/>
            <a:ext cx="897731" cy="722710"/>
            <a:chOff x="624" y="2448"/>
            <a:chExt cx="720" cy="607"/>
          </a:xfrm>
        </p:grpSpPr>
        <p:grpSp>
          <p:nvGrpSpPr>
            <p:cNvPr id="109595" name="组合 35866"/>
            <p:cNvGrpSpPr/>
            <p:nvPr>
              <p:custDataLst>
                <p:tags r:id="rId26"/>
              </p:custDataLst>
            </p:nvPr>
          </p:nvGrpSpPr>
          <p:grpSpPr>
            <a:xfrm>
              <a:off x="624" y="2448"/>
              <a:ext cx="672" cy="607"/>
              <a:chOff x="1680" y="1872"/>
              <a:chExt cx="1488" cy="1344"/>
            </a:xfrm>
          </p:grpSpPr>
          <p:sp>
            <p:nvSpPr>
              <p:cNvPr id="109596" name="六边形 35867"/>
              <p:cNvSpPr/>
              <p:nvPr>
                <p:custDataLst>
                  <p:tags r:id="rId27"/>
                </p:custDataLst>
              </p:nvPr>
            </p:nvSpPr>
            <p:spPr>
              <a:xfrm>
                <a:off x="1680" y="1872"/>
                <a:ext cx="1488" cy="336"/>
              </a:xfrm>
              <a:prstGeom prst="hexagon">
                <a:avLst>
                  <a:gd name="adj" fmla="val 110714"/>
                  <a:gd name="vf" fmla="val 115470"/>
                </a:avLst>
              </a:prstGeom>
              <a:noFill/>
              <a:ln w="381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1350"/>
              </a:p>
            </p:txBody>
          </p:sp>
          <p:sp>
            <p:nvSpPr>
              <p:cNvPr id="109597" name="六边形 35868"/>
              <p:cNvSpPr/>
              <p:nvPr>
                <p:custDataLst>
                  <p:tags r:id="rId28"/>
                </p:custDataLst>
              </p:nvPr>
            </p:nvSpPr>
            <p:spPr>
              <a:xfrm>
                <a:off x="1680" y="2928"/>
                <a:ext cx="1488" cy="288"/>
              </a:xfrm>
              <a:prstGeom prst="hexagon">
                <a:avLst>
                  <a:gd name="adj" fmla="val 129166"/>
                  <a:gd name="vf" fmla="val 115470"/>
                </a:avLst>
              </a:prstGeom>
              <a:noFill/>
              <a:ln w="38100" cap="flat" cmpd="sng">
                <a:solidFill>
                  <a:schemeClr val="tx1"/>
                </a:solidFill>
                <a:prstDash val="sysDot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1350"/>
              </a:p>
            </p:txBody>
          </p:sp>
          <p:cxnSp>
            <p:nvCxnSpPr>
              <p:cNvPr id="109598" name="直接连接符 35869"/>
              <p:cNvCxnSpPr/>
              <p:nvPr>
                <p:custDataLst>
                  <p:tags r:id="rId29"/>
                </p:custDataLst>
              </p:nvPr>
            </p:nvCxnSpPr>
            <p:spPr>
              <a:xfrm flipH="1">
                <a:off x="1680" y="2064"/>
                <a:ext cx="0" cy="1008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599" name="直接连接符 35870"/>
              <p:cNvCxnSpPr/>
              <p:nvPr>
                <p:custDataLst>
                  <p:tags r:id="rId30"/>
                </p:custDataLst>
              </p:nvPr>
            </p:nvCxnSpPr>
            <p:spPr>
              <a:xfrm flipH="1">
                <a:off x="2064" y="2208"/>
                <a:ext cx="0" cy="1008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600" name="直接连接符 35871"/>
              <p:cNvCxnSpPr/>
              <p:nvPr>
                <p:custDataLst>
                  <p:tags r:id="rId31"/>
                </p:custDataLst>
              </p:nvPr>
            </p:nvCxnSpPr>
            <p:spPr>
              <a:xfrm flipH="1">
                <a:off x="2832" y="2208"/>
                <a:ext cx="0" cy="1008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601" name="直接连接符 35872"/>
              <p:cNvCxnSpPr/>
              <p:nvPr>
                <p:custDataLst>
                  <p:tags r:id="rId32"/>
                </p:custDataLst>
              </p:nvPr>
            </p:nvCxnSpPr>
            <p:spPr>
              <a:xfrm flipH="1">
                <a:off x="3168" y="2064"/>
                <a:ext cx="0" cy="1008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602" name="直接连接符 35873"/>
              <p:cNvCxnSpPr/>
              <p:nvPr>
                <p:custDataLst>
                  <p:tags r:id="rId33"/>
                </p:custDataLst>
              </p:nvPr>
            </p:nvCxnSpPr>
            <p:spPr>
              <a:xfrm>
                <a:off x="1680" y="3072"/>
                <a:ext cx="384" cy="144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603" name="直接连接符 35874"/>
              <p:cNvCxnSpPr/>
              <p:nvPr>
                <p:custDataLst>
                  <p:tags r:id="rId34"/>
                </p:custDataLst>
              </p:nvPr>
            </p:nvCxnSpPr>
            <p:spPr>
              <a:xfrm>
                <a:off x="2064" y="3216"/>
                <a:ext cx="768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604" name="直接连接符 35875"/>
              <p:cNvCxnSpPr/>
              <p:nvPr>
                <p:custDataLst>
                  <p:tags r:id="rId35"/>
                </p:custDataLst>
              </p:nvPr>
            </p:nvCxnSpPr>
            <p:spPr>
              <a:xfrm flipV="1">
                <a:off x="2832" y="3072"/>
                <a:ext cx="336" cy="144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605" name="直接连接符 35876"/>
              <p:cNvCxnSpPr/>
              <p:nvPr>
                <p:custDataLst>
                  <p:tags r:id="rId36"/>
                </p:custDataLst>
              </p:nvPr>
            </p:nvCxnSpPr>
            <p:spPr>
              <a:xfrm flipH="1">
                <a:off x="2736" y="1872"/>
                <a:ext cx="0" cy="105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606" name="直接连接符 35877"/>
              <p:cNvCxnSpPr/>
              <p:nvPr>
                <p:custDataLst>
                  <p:tags r:id="rId37"/>
                </p:custDataLst>
              </p:nvPr>
            </p:nvCxnSpPr>
            <p:spPr>
              <a:xfrm flipH="1">
                <a:off x="2016" y="1872"/>
                <a:ext cx="0" cy="105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109607" name="椭圆 35878"/>
            <p:cNvSpPr/>
            <p:nvPr>
              <p:custDataLst>
                <p:tags r:id="rId38"/>
              </p:custDataLst>
            </p:nvPr>
          </p:nvSpPr>
          <p:spPr>
            <a:xfrm>
              <a:off x="1248" y="2496"/>
              <a:ext cx="96" cy="96"/>
            </a:xfrm>
            <a:prstGeom prst="ellipse">
              <a:avLst/>
            </a:prstGeom>
            <a:solidFill>
              <a:srgbClr val="FF3300"/>
            </a:solidFill>
            <a:ln w="9525" cap="flat" cmpd="sng">
              <a:solidFill>
                <a:srgbClr val="FF33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algn="ctr"/>
              <a:endParaRPr lang="zh-CN" altLang="en-US" sz="1500">
                <a:solidFill>
                  <a:srgbClr val="FF3300"/>
                </a:solidFill>
                <a:latin typeface="Times New Roman" panose="02020603050405020304"/>
              </a:endParaRPr>
            </a:p>
          </p:txBody>
        </p:sp>
      </p:grpSp>
      <p:grpSp>
        <p:nvGrpSpPr>
          <p:cNvPr id="109608" name="组合 35879"/>
          <p:cNvGrpSpPr/>
          <p:nvPr>
            <p:custDataLst>
              <p:tags r:id="rId39"/>
            </p:custDataLst>
          </p:nvPr>
        </p:nvGrpSpPr>
        <p:grpSpPr>
          <a:xfrm>
            <a:off x="5570221" y="3086100"/>
            <a:ext cx="838200" cy="722710"/>
            <a:chOff x="1680" y="1872"/>
            <a:chExt cx="1488" cy="1344"/>
          </a:xfrm>
        </p:grpSpPr>
        <p:sp>
          <p:nvSpPr>
            <p:cNvPr id="109609" name="六边形 35880"/>
            <p:cNvSpPr/>
            <p:nvPr>
              <p:custDataLst>
                <p:tags r:id="rId40"/>
              </p:custDataLst>
            </p:nvPr>
          </p:nvSpPr>
          <p:spPr>
            <a:xfrm>
              <a:off x="1680" y="1872"/>
              <a:ext cx="1488" cy="336"/>
            </a:xfrm>
            <a:prstGeom prst="hexagon">
              <a:avLst>
                <a:gd name="adj" fmla="val 110714"/>
                <a:gd name="vf" fmla="val 115470"/>
              </a:avLst>
            </a:prstGeom>
            <a:noFill/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1350"/>
            </a:p>
          </p:txBody>
        </p:sp>
        <p:sp>
          <p:nvSpPr>
            <p:cNvPr id="109610" name="六边形 35881"/>
            <p:cNvSpPr/>
            <p:nvPr>
              <p:custDataLst>
                <p:tags r:id="rId41"/>
              </p:custDataLst>
            </p:nvPr>
          </p:nvSpPr>
          <p:spPr>
            <a:xfrm>
              <a:off x="1680" y="2928"/>
              <a:ext cx="1488" cy="288"/>
            </a:xfrm>
            <a:prstGeom prst="hexagon">
              <a:avLst>
                <a:gd name="adj" fmla="val 129166"/>
                <a:gd name="vf" fmla="val 115470"/>
              </a:avLst>
            </a:prstGeom>
            <a:noFill/>
            <a:ln w="38100" cap="flat" cmpd="sng">
              <a:solidFill>
                <a:schemeClr val="tx1"/>
              </a:solidFill>
              <a:prstDash val="sysDot"/>
              <a:miter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1350"/>
            </a:p>
          </p:txBody>
        </p:sp>
        <p:cxnSp>
          <p:nvCxnSpPr>
            <p:cNvPr id="109611" name="直接连接符 35882"/>
            <p:cNvCxnSpPr/>
            <p:nvPr>
              <p:custDataLst>
                <p:tags r:id="rId42"/>
              </p:custDataLst>
            </p:nvPr>
          </p:nvCxnSpPr>
          <p:spPr>
            <a:xfrm flipH="1">
              <a:off x="1680" y="2064"/>
              <a:ext cx="0" cy="10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12" name="直接连接符 35883"/>
            <p:cNvCxnSpPr/>
            <p:nvPr>
              <p:custDataLst>
                <p:tags r:id="rId43"/>
              </p:custDataLst>
            </p:nvPr>
          </p:nvCxnSpPr>
          <p:spPr>
            <a:xfrm flipH="1">
              <a:off x="2064" y="2208"/>
              <a:ext cx="0" cy="10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13" name="直接连接符 35884"/>
            <p:cNvCxnSpPr/>
            <p:nvPr>
              <p:custDataLst>
                <p:tags r:id="rId44"/>
              </p:custDataLst>
            </p:nvPr>
          </p:nvCxnSpPr>
          <p:spPr>
            <a:xfrm flipH="1">
              <a:off x="2832" y="2208"/>
              <a:ext cx="0" cy="10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14" name="直接连接符 35885"/>
            <p:cNvCxnSpPr/>
            <p:nvPr>
              <p:custDataLst>
                <p:tags r:id="rId45"/>
              </p:custDataLst>
            </p:nvPr>
          </p:nvCxnSpPr>
          <p:spPr>
            <a:xfrm flipH="1">
              <a:off x="3168" y="2064"/>
              <a:ext cx="0" cy="10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15" name="直接连接符 35886"/>
            <p:cNvCxnSpPr/>
            <p:nvPr>
              <p:custDataLst>
                <p:tags r:id="rId46"/>
              </p:custDataLst>
            </p:nvPr>
          </p:nvCxnSpPr>
          <p:spPr>
            <a:xfrm>
              <a:off x="1680" y="3072"/>
              <a:ext cx="384" cy="14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16" name="直接连接符 35887"/>
            <p:cNvCxnSpPr/>
            <p:nvPr>
              <p:custDataLst>
                <p:tags r:id="rId47"/>
              </p:custDataLst>
            </p:nvPr>
          </p:nvCxnSpPr>
          <p:spPr>
            <a:xfrm>
              <a:off x="2064" y="3216"/>
              <a:ext cx="768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17" name="直接连接符 35888"/>
            <p:cNvCxnSpPr/>
            <p:nvPr>
              <p:custDataLst>
                <p:tags r:id="rId48"/>
              </p:custDataLst>
            </p:nvPr>
          </p:nvCxnSpPr>
          <p:spPr>
            <a:xfrm flipV="1">
              <a:off x="2832" y="3072"/>
              <a:ext cx="336" cy="14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18" name="直接连接符 35889"/>
            <p:cNvCxnSpPr/>
            <p:nvPr>
              <p:custDataLst>
                <p:tags r:id="rId49"/>
              </p:custDataLst>
            </p:nvPr>
          </p:nvCxnSpPr>
          <p:spPr>
            <a:xfrm flipH="1">
              <a:off x="2736" y="1872"/>
              <a:ext cx="0" cy="105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cxnSp>
        <p:cxnSp>
          <p:nvCxnSpPr>
            <p:cNvPr id="109619" name="直接连接符 35890"/>
            <p:cNvCxnSpPr/>
            <p:nvPr>
              <p:custDataLst>
                <p:tags r:id="rId50"/>
              </p:custDataLst>
            </p:nvPr>
          </p:nvCxnSpPr>
          <p:spPr>
            <a:xfrm flipH="1">
              <a:off x="2016" y="1872"/>
              <a:ext cx="0" cy="105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9620" name="组合 35891"/>
          <p:cNvGrpSpPr/>
          <p:nvPr>
            <p:custDataLst>
              <p:tags r:id="rId51"/>
            </p:custDataLst>
          </p:nvPr>
        </p:nvGrpSpPr>
        <p:grpSpPr>
          <a:xfrm>
            <a:off x="4553427" y="2457450"/>
            <a:ext cx="2813447" cy="1771650"/>
            <a:chOff x="3072" y="2304"/>
            <a:chExt cx="2256" cy="1488"/>
          </a:xfrm>
        </p:grpSpPr>
        <p:sp>
          <p:nvSpPr>
            <p:cNvPr id="109621" name="矩形 35892"/>
            <p:cNvSpPr/>
            <p:nvPr>
              <p:custDataLst>
                <p:tags r:id="rId52"/>
              </p:custDataLst>
            </p:nvPr>
          </p:nvSpPr>
          <p:spPr>
            <a:xfrm>
              <a:off x="3072" y="2304"/>
              <a:ext cx="2256" cy="1488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1350"/>
            </a:p>
          </p:txBody>
        </p:sp>
        <p:grpSp>
          <p:nvGrpSpPr>
            <p:cNvPr id="109622" name="组合 35893"/>
            <p:cNvGrpSpPr/>
            <p:nvPr>
              <p:custDataLst>
                <p:tags r:id="rId53"/>
              </p:custDataLst>
            </p:nvPr>
          </p:nvGrpSpPr>
          <p:grpSpPr>
            <a:xfrm>
              <a:off x="3744" y="2640"/>
              <a:ext cx="1200" cy="754"/>
              <a:chOff x="4224" y="3168"/>
              <a:chExt cx="1200" cy="754"/>
            </a:xfrm>
          </p:grpSpPr>
          <p:grpSp>
            <p:nvGrpSpPr>
              <p:cNvPr id="109623" name="组合 35894"/>
              <p:cNvGrpSpPr/>
              <p:nvPr>
                <p:custDataLst>
                  <p:tags r:id="rId54"/>
                </p:custDataLst>
              </p:nvPr>
            </p:nvGrpSpPr>
            <p:grpSpPr>
              <a:xfrm>
                <a:off x="4224" y="3168"/>
                <a:ext cx="1200" cy="754"/>
                <a:chOff x="1584" y="2640"/>
                <a:chExt cx="1200" cy="754"/>
              </a:xfrm>
            </p:grpSpPr>
            <p:sp>
              <p:nvSpPr>
                <p:cNvPr id="109624" name="六边形 35895"/>
                <p:cNvSpPr/>
                <p:nvPr>
                  <p:custDataLst>
                    <p:tags r:id="rId55"/>
                  </p:custDataLst>
                </p:nvPr>
              </p:nvSpPr>
              <p:spPr>
                <a:xfrm>
                  <a:off x="1584" y="2719"/>
                  <a:ext cx="672" cy="152"/>
                </a:xfrm>
                <a:prstGeom prst="hexagon">
                  <a:avLst>
                    <a:gd name="adj" fmla="val 110526"/>
                    <a:gd name="vf" fmla="val 115470"/>
                  </a:avLst>
                </a:prstGeom>
                <a:noFill/>
                <a:ln w="3810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 sz="1350"/>
                </a:p>
              </p:txBody>
            </p:sp>
            <p:sp>
              <p:nvSpPr>
                <p:cNvPr id="109625" name="六边形 35896"/>
                <p:cNvSpPr/>
                <p:nvPr>
                  <p:custDataLst>
                    <p:tags r:id="rId56"/>
                  </p:custDataLst>
                </p:nvPr>
              </p:nvSpPr>
              <p:spPr>
                <a:xfrm>
                  <a:off x="1584" y="3196"/>
                  <a:ext cx="672" cy="130"/>
                </a:xfrm>
                <a:prstGeom prst="hexagon">
                  <a:avLst>
                    <a:gd name="adj" fmla="val 129230"/>
                    <a:gd name="vf" fmla="val 115470"/>
                  </a:avLst>
                </a:prstGeom>
                <a:noFill/>
                <a:ln w="38100" cap="flat" cmpd="sng">
                  <a:solidFill>
                    <a:schemeClr val="tx1"/>
                  </a:solidFill>
                  <a:prstDash val="sysDot"/>
                  <a:miter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 sz="1350"/>
                </a:p>
              </p:txBody>
            </p:sp>
            <p:cxnSp>
              <p:nvCxnSpPr>
                <p:cNvPr id="109626" name="直接连接符 35897"/>
                <p:cNvCxnSpPr/>
                <p:nvPr>
                  <p:custDataLst>
                    <p:tags r:id="rId57"/>
                  </p:custDataLst>
                </p:nvPr>
              </p:nvCxnSpPr>
              <p:spPr>
                <a:xfrm flipH="1">
                  <a:off x="1584" y="2806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27" name="直接连接符 35898"/>
                <p:cNvCxnSpPr/>
                <p:nvPr>
                  <p:custDataLst>
                    <p:tags r:id="rId58"/>
                  </p:custDataLst>
                </p:nvPr>
              </p:nvCxnSpPr>
              <p:spPr>
                <a:xfrm flipH="1">
                  <a:off x="1757" y="2871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28" name="直接连接符 35899"/>
                <p:cNvCxnSpPr/>
                <p:nvPr>
                  <p:custDataLst>
                    <p:tags r:id="rId59"/>
                  </p:custDataLst>
                </p:nvPr>
              </p:nvCxnSpPr>
              <p:spPr>
                <a:xfrm flipH="1">
                  <a:off x="2104" y="2871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29" name="直接连接符 35900"/>
                <p:cNvCxnSpPr/>
                <p:nvPr>
                  <p:custDataLst>
                    <p:tags r:id="rId60"/>
                  </p:custDataLst>
                </p:nvPr>
              </p:nvCxnSpPr>
              <p:spPr>
                <a:xfrm>
                  <a:off x="1584" y="3261"/>
                  <a:ext cx="173" cy="6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30" name="直接连接符 35901"/>
                <p:cNvCxnSpPr/>
                <p:nvPr>
                  <p:custDataLst>
                    <p:tags r:id="rId61"/>
                  </p:custDataLst>
                </p:nvPr>
              </p:nvCxnSpPr>
              <p:spPr>
                <a:xfrm>
                  <a:off x="1757" y="3326"/>
                  <a:ext cx="347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31" name="直接连接符 35902"/>
                <p:cNvCxnSpPr/>
                <p:nvPr>
                  <p:custDataLst>
                    <p:tags r:id="rId62"/>
                  </p:custDataLst>
                </p:nvPr>
              </p:nvCxnSpPr>
              <p:spPr>
                <a:xfrm flipH="1">
                  <a:off x="2061" y="2719"/>
                  <a:ext cx="0" cy="47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32" name="直接连接符 35903"/>
                <p:cNvCxnSpPr/>
                <p:nvPr>
                  <p:custDataLst>
                    <p:tags r:id="rId63"/>
                  </p:custDataLst>
                </p:nvPr>
              </p:nvCxnSpPr>
              <p:spPr>
                <a:xfrm flipH="1">
                  <a:off x="1736" y="2719"/>
                  <a:ext cx="0" cy="47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109633" name="六边形 35904"/>
                <p:cNvSpPr/>
                <p:nvPr>
                  <p:custDataLst>
                    <p:tags r:id="rId64"/>
                  </p:custDataLst>
                </p:nvPr>
              </p:nvSpPr>
              <p:spPr>
                <a:xfrm>
                  <a:off x="2112" y="2640"/>
                  <a:ext cx="672" cy="152"/>
                </a:xfrm>
                <a:prstGeom prst="hexagon">
                  <a:avLst>
                    <a:gd name="adj" fmla="val 110526"/>
                    <a:gd name="vf" fmla="val 115470"/>
                  </a:avLst>
                </a:prstGeom>
                <a:noFill/>
                <a:ln w="3810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 sz="1350"/>
                </a:p>
              </p:txBody>
            </p:sp>
            <p:sp>
              <p:nvSpPr>
                <p:cNvPr id="109634" name="六边形 35905"/>
                <p:cNvSpPr/>
                <p:nvPr>
                  <p:custDataLst>
                    <p:tags r:id="rId65"/>
                  </p:custDataLst>
                </p:nvPr>
              </p:nvSpPr>
              <p:spPr>
                <a:xfrm>
                  <a:off x="2064" y="3117"/>
                  <a:ext cx="672" cy="130"/>
                </a:xfrm>
                <a:prstGeom prst="hexagon">
                  <a:avLst>
                    <a:gd name="adj" fmla="val 129230"/>
                    <a:gd name="vf" fmla="val 115470"/>
                  </a:avLst>
                </a:prstGeom>
                <a:noFill/>
                <a:ln w="38100" cap="flat" cmpd="sng">
                  <a:solidFill>
                    <a:schemeClr val="tx1"/>
                  </a:solidFill>
                  <a:prstDash val="sysDot"/>
                  <a:miter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 sz="1350"/>
                </a:p>
              </p:txBody>
            </p:sp>
            <p:cxnSp>
              <p:nvCxnSpPr>
                <p:cNvPr id="109635" name="直接连接符 35906"/>
                <p:cNvCxnSpPr/>
                <p:nvPr>
                  <p:custDataLst>
                    <p:tags r:id="rId66"/>
                  </p:custDataLst>
                </p:nvPr>
              </p:nvCxnSpPr>
              <p:spPr>
                <a:xfrm flipH="1">
                  <a:off x="2784" y="2727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36" name="直接连接符 35907"/>
                <p:cNvCxnSpPr/>
                <p:nvPr>
                  <p:custDataLst>
                    <p:tags r:id="rId67"/>
                  </p:custDataLst>
                </p:nvPr>
              </p:nvCxnSpPr>
              <p:spPr>
                <a:xfrm flipH="1">
                  <a:off x="2589" y="2640"/>
                  <a:ext cx="0" cy="47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37" name="直接连接符 35908"/>
                <p:cNvCxnSpPr/>
                <p:nvPr>
                  <p:custDataLst>
                    <p:tags r:id="rId68"/>
                  </p:custDataLst>
                </p:nvPr>
              </p:nvCxnSpPr>
              <p:spPr>
                <a:xfrm flipH="1">
                  <a:off x="2304" y="2640"/>
                  <a:ext cx="0" cy="47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109638" name="六边形 35909"/>
                <p:cNvSpPr/>
                <p:nvPr>
                  <p:custDataLst>
                    <p:tags r:id="rId69"/>
                  </p:custDataLst>
                </p:nvPr>
              </p:nvSpPr>
              <p:spPr>
                <a:xfrm>
                  <a:off x="2112" y="2784"/>
                  <a:ext cx="672" cy="152"/>
                </a:xfrm>
                <a:prstGeom prst="hexagon">
                  <a:avLst>
                    <a:gd name="adj" fmla="val 110526"/>
                    <a:gd name="vf" fmla="val 115470"/>
                  </a:avLst>
                </a:prstGeom>
                <a:noFill/>
                <a:ln w="3810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 sz="1350"/>
                </a:p>
              </p:txBody>
            </p:sp>
            <p:sp>
              <p:nvSpPr>
                <p:cNvPr id="109639" name="六边形 35910"/>
                <p:cNvSpPr/>
                <p:nvPr>
                  <p:custDataLst>
                    <p:tags r:id="rId70"/>
                  </p:custDataLst>
                </p:nvPr>
              </p:nvSpPr>
              <p:spPr>
                <a:xfrm>
                  <a:off x="2112" y="3264"/>
                  <a:ext cx="672" cy="130"/>
                </a:xfrm>
                <a:prstGeom prst="hexagon">
                  <a:avLst>
                    <a:gd name="adj" fmla="val 129230"/>
                    <a:gd name="vf" fmla="val 115470"/>
                  </a:avLst>
                </a:prstGeom>
                <a:noFill/>
                <a:ln w="38100" cap="flat" cmpd="sng">
                  <a:solidFill>
                    <a:schemeClr val="tx1"/>
                  </a:solidFill>
                  <a:prstDash val="sysDot"/>
                  <a:miter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 sz="1350"/>
                </a:p>
              </p:txBody>
            </p:sp>
            <p:cxnSp>
              <p:nvCxnSpPr>
                <p:cNvPr id="109640" name="直接连接符 35911"/>
                <p:cNvCxnSpPr/>
                <p:nvPr>
                  <p:custDataLst>
                    <p:tags r:id="rId71"/>
                  </p:custDataLst>
                </p:nvPr>
              </p:nvCxnSpPr>
              <p:spPr>
                <a:xfrm flipH="1">
                  <a:off x="2112" y="2871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41" name="直接连接符 35912"/>
                <p:cNvCxnSpPr/>
                <p:nvPr>
                  <p:custDataLst>
                    <p:tags r:id="rId72"/>
                  </p:custDataLst>
                </p:nvPr>
              </p:nvCxnSpPr>
              <p:spPr>
                <a:xfrm flipH="1">
                  <a:off x="2285" y="2936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42" name="直接连接符 35913"/>
                <p:cNvCxnSpPr/>
                <p:nvPr>
                  <p:custDataLst>
                    <p:tags r:id="rId73"/>
                  </p:custDataLst>
                </p:nvPr>
              </p:nvCxnSpPr>
              <p:spPr>
                <a:xfrm flipH="1">
                  <a:off x="2632" y="2936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43" name="直接连接符 35914"/>
                <p:cNvCxnSpPr/>
                <p:nvPr>
                  <p:custDataLst>
                    <p:tags r:id="rId74"/>
                  </p:custDataLst>
                </p:nvPr>
              </p:nvCxnSpPr>
              <p:spPr>
                <a:xfrm flipH="1">
                  <a:off x="2784" y="2871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44" name="直接连接符 35915"/>
                <p:cNvCxnSpPr/>
                <p:nvPr>
                  <p:custDataLst>
                    <p:tags r:id="rId75"/>
                  </p:custDataLst>
                </p:nvPr>
              </p:nvCxnSpPr>
              <p:spPr>
                <a:xfrm>
                  <a:off x="2112" y="3326"/>
                  <a:ext cx="173" cy="6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45" name="直接连接符 35916"/>
                <p:cNvCxnSpPr/>
                <p:nvPr>
                  <p:custDataLst>
                    <p:tags r:id="rId76"/>
                  </p:custDataLst>
                </p:nvPr>
              </p:nvCxnSpPr>
              <p:spPr>
                <a:xfrm>
                  <a:off x="2285" y="3391"/>
                  <a:ext cx="347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46" name="直接连接符 35917"/>
                <p:cNvCxnSpPr/>
                <p:nvPr>
                  <p:custDataLst>
                    <p:tags r:id="rId77"/>
                  </p:custDataLst>
                </p:nvPr>
              </p:nvCxnSpPr>
              <p:spPr>
                <a:xfrm flipV="1">
                  <a:off x="2632" y="3326"/>
                  <a:ext cx="152" cy="6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47" name="直接连接符 35918"/>
                <p:cNvCxnSpPr/>
                <p:nvPr>
                  <p:custDataLst>
                    <p:tags r:id="rId78"/>
                  </p:custDataLst>
                </p:nvPr>
              </p:nvCxnSpPr>
              <p:spPr>
                <a:xfrm flipH="1">
                  <a:off x="2589" y="2784"/>
                  <a:ext cx="0" cy="47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48" name="直接连接符 35919"/>
                <p:cNvCxnSpPr/>
                <p:nvPr>
                  <p:custDataLst>
                    <p:tags r:id="rId79"/>
                  </p:custDataLst>
                </p:nvPr>
              </p:nvCxnSpPr>
              <p:spPr>
                <a:xfrm flipH="1">
                  <a:off x="2264" y="2784"/>
                  <a:ext cx="0" cy="47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109649" name="椭圆 35920"/>
              <p:cNvSpPr/>
              <p:nvPr>
                <p:custDataLst>
                  <p:tags r:id="rId80"/>
                </p:custDataLst>
              </p:nvPr>
            </p:nvSpPr>
            <p:spPr>
              <a:xfrm>
                <a:off x="4848" y="3264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algn="ctr"/>
                <a:endParaRPr lang="zh-CN" altLang="en-US" sz="1500">
                  <a:solidFill>
                    <a:srgbClr val="FF3300"/>
                  </a:solidFill>
                  <a:latin typeface="Times New Roman" panose="02020603050405020304"/>
                </a:endParaRPr>
              </a:p>
            </p:txBody>
          </p:sp>
        </p:grpSp>
      </p:grpSp>
      <p:grpSp>
        <p:nvGrpSpPr>
          <p:cNvPr id="109650" name="组合 35921"/>
          <p:cNvGrpSpPr/>
          <p:nvPr>
            <p:custDataLst>
              <p:tags r:id="rId81"/>
            </p:custDataLst>
          </p:nvPr>
        </p:nvGrpSpPr>
        <p:grpSpPr>
          <a:xfrm>
            <a:off x="5391627" y="2363391"/>
            <a:ext cx="837009" cy="722709"/>
            <a:chOff x="1680" y="1872"/>
            <a:chExt cx="1488" cy="1344"/>
          </a:xfrm>
        </p:grpSpPr>
        <p:sp>
          <p:nvSpPr>
            <p:cNvPr id="109651" name="六边形 35922"/>
            <p:cNvSpPr/>
            <p:nvPr>
              <p:custDataLst>
                <p:tags r:id="rId82"/>
              </p:custDataLst>
            </p:nvPr>
          </p:nvSpPr>
          <p:spPr>
            <a:xfrm>
              <a:off x="1680" y="1872"/>
              <a:ext cx="1488" cy="336"/>
            </a:xfrm>
            <a:prstGeom prst="hexagon">
              <a:avLst>
                <a:gd name="adj" fmla="val 110714"/>
                <a:gd name="vf" fmla="val 115470"/>
              </a:avLst>
            </a:prstGeom>
            <a:noFill/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1350"/>
            </a:p>
          </p:txBody>
        </p:sp>
        <p:sp>
          <p:nvSpPr>
            <p:cNvPr id="109652" name="六边形 35923"/>
            <p:cNvSpPr/>
            <p:nvPr>
              <p:custDataLst>
                <p:tags r:id="rId83"/>
              </p:custDataLst>
            </p:nvPr>
          </p:nvSpPr>
          <p:spPr>
            <a:xfrm>
              <a:off x="1680" y="2928"/>
              <a:ext cx="1488" cy="288"/>
            </a:xfrm>
            <a:prstGeom prst="hexagon">
              <a:avLst>
                <a:gd name="adj" fmla="val 129166"/>
                <a:gd name="vf" fmla="val 115470"/>
              </a:avLst>
            </a:prstGeom>
            <a:noFill/>
            <a:ln w="38100" cap="flat" cmpd="sng">
              <a:solidFill>
                <a:schemeClr val="tx1"/>
              </a:solidFill>
              <a:prstDash val="sysDot"/>
              <a:miter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1350"/>
            </a:p>
          </p:txBody>
        </p:sp>
        <p:cxnSp>
          <p:nvCxnSpPr>
            <p:cNvPr id="109653" name="直接连接符 35924"/>
            <p:cNvCxnSpPr/>
            <p:nvPr>
              <p:custDataLst>
                <p:tags r:id="rId84"/>
              </p:custDataLst>
            </p:nvPr>
          </p:nvCxnSpPr>
          <p:spPr>
            <a:xfrm flipH="1">
              <a:off x="1680" y="2064"/>
              <a:ext cx="0" cy="10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54" name="直接连接符 35925"/>
            <p:cNvCxnSpPr/>
            <p:nvPr>
              <p:custDataLst>
                <p:tags r:id="rId85"/>
              </p:custDataLst>
            </p:nvPr>
          </p:nvCxnSpPr>
          <p:spPr>
            <a:xfrm flipH="1">
              <a:off x="2064" y="2208"/>
              <a:ext cx="0" cy="10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55" name="直接连接符 35926"/>
            <p:cNvCxnSpPr/>
            <p:nvPr>
              <p:custDataLst>
                <p:tags r:id="rId86"/>
              </p:custDataLst>
            </p:nvPr>
          </p:nvCxnSpPr>
          <p:spPr>
            <a:xfrm flipH="1">
              <a:off x="2832" y="2208"/>
              <a:ext cx="0" cy="10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56" name="直接连接符 35927"/>
            <p:cNvCxnSpPr/>
            <p:nvPr>
              <p:custDataLst>
                <p:tags r:id="rId87"/>
              </p:custDataLst>
            </p:nvPr>
          </p:nvCxnSpPr>
          <p:spPr>
            <a:xfrm flipH="1">
              <a:off x="3168" y="2064"/>
              <a:ext cx="0" cy="10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57" name="直接连接符 35928"/>
            <p:cNvCxnSpPr/>
            <p:nvPr>
              <p:custDataLst>
                <p:tags r:id="rId88"/>
              </p:custDataLst>
            </p:nvPr>
          </p:nvCxnSpPr>
          <p:spPr>
            <a:xfrm>
              <a:off x="1680" y="3072"/>
              <a:ext cx="384" cy="14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58" name="直接连接符 35929"/>
            <p:cNvCxnSpPr/>
            <p:nvPr>
              <p:custDataLst>
                <p:tags r:id="rId89"/>
              </p:custDataLst>
            </p:nvPr>
          </p:nvCxnSpPr>
          <p:spPr>
            <a:xfrm>
              <a:off x="2064" y="3216"/>
              <a:ext cx="768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59" name="直接连接符 35930"/>
            <p:cNvCxnSpPr/>
            <p:nvPr>
              <p:custDataLst>
                <p:tags r:id="rId90"/>
              </p:custDataLst>
            </p:nvPr>
          </p:nvCxnSpPr>
          <p:spPr>
            <a:xfrm flipV="1">
              <a:off x="2832" y="3072"/>
              <a:ext cx="336" cy="14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60" name="直接连接符 35931"/>
            <p:cNvCxnSpPr/>
            <p:nvPr>
              <p:custDataLst>
                <p:tags r:id="rId91"/>
              </p:custDataLst>
            </p:nvPr>
          </p:nvCxnSpPr>
          <p:spPr>
            <a:xfrm flipH="1">
              <a:off x="2736" y="1872"/>
              <a:ext cx="0" cy="105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cxnSp>
        <p:cxnSp>
          <p:nvCxnSpPr>
            <p:cNvPr id="109661" name="直接连接符 35932"/>
            <p:cNvCxnSpPr/>
            <p:nvPr>
              <p:custDataLst>
                <p:tags r:id="rId92"/>
              </p:custDataLst>
            </p:nvPr>
          </p:nvCxnSpPr>
          <p:spPr>
            <a:xfrm flipH="1">
              <a:off x="2016" y="1872"/>
              <a:ext cx="0" cy="105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9662" name="组合 35933"/>
          <p:cNvGrpSpPr/>
          <p:nvPr>
            <p:custDataLst>
              <p:tags r:id="rId93"/>
            </p:custDataLst>
          </p:nvPr>
        </p:nvGrpSpPr>
        <p:grpSpPr>
          <a:xfrm>
            <a:off x="4612958" y="1714500"/>
            <a:ext cx="2932509" cy="2400300"/>
            <a:chOff x="2640" y="1872"/>
            <a:chExt cx="2352" cy="2016"/>
          </a:xfrm>
        </p:grpSpPr>
        <p:sp>
          <p:nvSpPr>
            <p:cNvPr id="109663" name="矩形 35934"/>
            <p:cNvSpPr/>
            <p:nvPr>
              <p:custDataLst>
                <p:tags r:id="rId94"/>
              </p:custDataLst>
            </p:nvPr>
          </p:nvSpPr>
          <p:spPr>
            <a:xfrm>
              <a:off x="2640" y="1872"/>
              <a:ext cx="2352" cy="2016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1350"/>
            </a:p>
          </p:txBody>
        </p:sp>
        <p:grpSp>
          <p:nvGrpSpPr>
            <p:cNvPr id="109664" name="组合 35935"/>
            <p:cNvGrpSpPr/>
            <p:nvPr>
              <p:custDataLst>
                <p:tags r:id="rId95"/>
              </p:custDataLst>
            </p:nvPr>
          </p:nvGrpSpPr>
          <p:grpSpPr>
            <a:xfrm>
              <a:off x="3264" y="2400"/>
              <a:ext cx="1200" cy="1138"/>
              <a:chOff x="1536" y="2016"/>
              <a:chExt cx="1200" cy="1138"/>
            </a:xfrm>
          </p:grpSpPr>
          <p:grpSp>
            <p:nvGrpSpPr>
              <p:cNvPr id="109665" name="组合 35936"/>
              <p:cNvGrpSpPr/>
              <p:nvPr>
                <p:custDataLst>
                  <p:tags r:id="rId96"/>
                </p:custDataLst>
              </p:nvPr>
            </p:nvGrpSpPr>
            <p:grpSpPr>
              <a:xfrm>
                <a:off x="1536" y="2016"/>
                <a:ext cx="1200" cy="1138"/>
                <a:chOff x="1536" y="2016"/>
                <a:chExt cx="1200" cy="1138"/>
              </a:xfrm>
            </p:grpSpPr>
            <p:sp>
              <p:nvSpPr>
                <p:cNvPr id="109666" name="六边形 35937"/>
                <p:cNvSpPr/>
                <p:nvPr>
                  <p:custDataLst>
                    <p:tags r:id="rId97"/>
                  </p:custDataLst>
                </p:nvPr>
              </p:nvSpPr>
              <p:spPr>
                <a:xfrm>
                  <a:off x="1536" y="2479"/>
                  <a:ext cx="672" cy="152"/>
                </a:xfrm>
                <a:prstGeom prst="hexagon">
                  <a:avLst>
                    <a:gd name="adj" fmla="val 110526"/>
                    <a:gd name="vf" fmla="val 115470"/>
                  </a:avLst>
                </a:prstGeom>
                <a:noFill/>
                <a:ln w="3810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 sz="1350"/>
                </a:p>
              </p:txBody>
            </p:sp>
            <p:sp>
              <p:nvSpPr>
                <p:cNvPr id="109667" name="六边形 35938"/>
                <p:cNvSpPr/>
                <p:nvPr>
                  <p:custDataLst>
                    <p:tags r:id="rId98"/>
                  </p:custDataLst>
                </p:nvPr>
              </p:nvSpPr>
              <p:spPr>
                <a:xfrm>
                  <a:off x="1536" y="2956"/>
                  <a:ext cx="672" cy="130"/>
                </a:xfrm>
                <a:prstGeom prst="hexagon">
                  <a:avLst>
                    <a:gd name="adj" fmla="val 129230"/>
                    <a:gd name="vf" fmla="val 115470"/>
                  </a:avLst>
                </a:prstGeom>
                <a:noFill/>
                <a:ln w="38100" cap="flat" cmpd="sng">
                  <a:solidFill>
                    <a:schemeClr val="tx1"/>
                  </a:solidFill>
                  <a:prstDash val="sysDot"/>
                  <a:miter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 sz="1350"/>
                </a:p>
              </p:txBody>
            </p:sp>
            <p:cxnSp>
              <p:nvCxnSpPr>
                <p:cNvPr id="109668" name="直接连接符 35939"/>
                <p:cNvCxnSpPr/>
                <p:nvPr>
                  <p:custDataLst>
                    <p:tags r:id="rId99"/>
                  </p:custDataLst>
                </p:nvPr>
              </p:nvCxnSpPr>
              <p:spPr>
                <a:xfrm flipH="1">
                  <a:off x="1536" y="2566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69" name="直接连接符 35940"/>
                <p:cNvCxnSpPr/>
                <p:nvPr>
                  <p:custDataLst>
                    <p:tags r:id="rId100"/>
                  </p:custDataLst>
                </p:nvPr>
              </p:nvCxnSpPr>
              <p:spPr>
                <a:xfrm flipH="1">
                  <a:off x="1709" y="2631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70" name="直接连接符 35941"/>
                <p:cNvCxnSpPr/>
                <p:nvPr>
                  <p:custDataLst>
                    <p:tags r:id="rId101"/>
                  </p:custDataLst>
                </p:nvPr>
              </p:nvCxnSpPr>
              <p:spPr>
                <a:xfrm flipH="1">
                  <a:off x="2056" y="2631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71" name="直接连接符 35942"/>
                <p:cNvCxnSpPr/>
                <p:nvPr>
                  <p:custDataLst>
                    <p:tags r:id="rId102"/>
                  </p:custDataLst>
                </p:nvPr>
              </p:nvCxnSpPr>
              <p:spPr>
                <a:xfrm>
                  <a:off x="1536" y="3021"/>
                  <a:ext cx="173" cy="6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72" name="直接连接符 35943"/>
                <p:cNvCxnSpPr/>
                <p:nvPr>
                  <p:custDataLst>
                    <p:tags r:id="rId103"/>
                  </p:custDataLst>
                </p:nvPr>
              </p:nvCxnSpPr>
              <p:spPr>
                <a:xfrm>
                  <a:off x="1709" y="3086"/>
                  <a:ext cx="347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73" name="直接连接符 35944"/>
                <p:cNvCxnSpPr/>
                <p:nvPr>
                  <p:custDataLst>
                    <p:tags r:id="rId104"/>
                  </p:custDataLst>
                </p:nvPr>
              </p:nvCxnSpPr>
              <p:spPr>
                <a:xfrm flipH="1">
                  <a:off x="2013" y="2479"/>
                  <a:ext cx="0" cy="47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74" name="直接连接符 35945"/>
                <p:cNvCxnSpPr/>
                <p:nvPr>
                  <p:custDataLst>
                    <p:tags r:id="rId105"/>
                  </p:custDataLst>
                </p:nvPr>
              </p:nvCxnSpPr>
              <p:spPr>
                <a:xfrm flipH="1">
                  <a:off x="1688" y="2479"/>
                  <a:ext cx="0" cy="47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109675" name="六边形 35946"/>
                <p:cNvSpPr/>
                <p:nvPr>
                  <p:custDataLst>
                    <p:tags r:id="rId106"/>
                  </p:custDataLst>
                </p:nvPr>
              </p:nvSpPr>
              <p:spPr>
                <a:xfrm>
                  <a:off x="2064" y="2400"/>
                  <a:ext cx="672" cy="152"/>
                </a:xfrm>
                <a:prstGeom prst="hexagon">
                  <a:avLst>
                    <a:gd name="adj" fmla="val 110526"/>
                    <a:gd name="vf" fmla="val 115470"/>
                  </a:avLst>
                </a:prstGeom>
                <a:noFill/>
                <a:ln w="3810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 sz="1350"/>
                </a:p>
              </p:txBody>
            </p:sp>
            <p:sp>
              <p:nvSpPr>
                <p:cNvPr id="109676" name="六边形 35947"/>
                <p:cNvSpPr/>
                <p:nvPr>
                  <p:custDataLst>
                    <p:tags r:id="rId107"/>
                  </p:custDataLst>
                </p:nvPr>
              </p:nvSpPr>
              <p:spPr>
                <a:xfrm>
                  <a:off x="2016" y="2877"/>
                  <a:ext cx="672" cy="130"/>
                </a:xfrm>
                <a:prstGeom prst="hexagon">
                  <a:avLst>
                    <a:gd name="adj" fmla="val 129230"/>
                    <a:gd name="vf" fmla="val 115470"/>
                  </a:avLst>
                </a:prstGeom>
                <a:noFill/>
                <a:ln w="38100" cap="flat" cmpd="sng">
                  <a:solidFill>
                    <a:schemeClr val="tx1"/>
                  </a:solidFill>
                  <a:prstDash val="sysDot"/>
                  <a:miter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 sz="1350"/>
                </a:p>
              </p:txBody>
            </p:sp>
            <p:cxnSp>
              <p:nvCxnSpPr>
                <p:cNvPr id="109677" name="直接连接符 35948"/>
                <p:cNvCxnSpPr/>
                <p:nvPr>
                  <p:custDataLst>
                    <p:tags r:id="rId108"/>
                  </p:custDataLst>
                </p:nvPr>
              </p:nvCxnSpPr>
              <p:spPr>
                <a:xfrm flipH="1">
                  <a:off x="2736" y="2487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78" name="直接连接符 35949"/>
                <p:cNvCxnSpPr/>
                <p:nvPr>
                  <p:custDataLst>
                    <p:tags r:id="rId109"/>
                  </p:custDataLst>
                </p:nvPr>
              </p:nvCxnSpPr>
              <p:spPr>
                <a:xfrm flipH="1">
                  <a:off x="2541" y="2400"/>
                  <a:ext cx="0" cy="47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79" name="直接连接符 35950"/>
                <p:cNvCxnSpPr/>
                <p:nvPr>
                  <p:custDataLst>
                    <p:tags r:id="rId110"/>
                  </p:custDataLst>
                </p:nvPr>
              </p:nvCxnSpPr>
              <p:spPr>
                <a:xfrm flipH="1">
                  <a:off x="2256" y="2400"/>
                  <a:ext cx="0" cy="47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109680" name="六边形 35951"/>
                <p:cNvSpPr/>
                <p:nvPr>
                  <p:custDataLst>
                    <p:tags r:id="rId111"/>
                  </p:custDataLst>
                </p:nvPr>
              </p:nvSpPr>
              <p:spPr>
                <a:xfrm>
                  <a:off x="2064" y="2544"/>
                  <a:ext cx="672" cy="152"/>
                </a:xfrm>
                <a:prstGeom prst="hexagon">
                  <a:avLst>
                    <a:gd name="adj" fmla="val 110526"/>
                    <a:gd name="vf" fmla="val 115470"/>
                  </a:avLst>
                </a:prstGeom>
                <a:noFill/>
                <a:ln w="3810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 sz="1350"/>
                </a:p>
              </p:txBody>
            </p:sp>
            <p:sp>
              <p:nvSpPr>
                <p:cNvPr id="109681" name="六边形 35952"/>
                <p:cNvSpPr/>
                <p:nvPr>
                  <p:custDataLst>
                    <p:tags r:id="rId112"/>
                  </p:custDataLst>
                </p:nvPr>
              </p:nvSpPr>
              <p:spPr>
                <a:xfrm>
                  <a:off x="2064" y="3024"/>
                  <a:ext cx="672" cy="130"/>
                </a:xfrm>
                <a:prstGeom prst="hexagon">
                  <a:avLst>
                    <a:gd name="adj" fmla="val 129230"/>
                    <a:gd name="vf" fmla="val 115470"/>
                  </a:avLst>
                </a:prstGeom>
                <a:noFill/>
                <a:ln w="38100" cap="flat" cmpd="sng">
                  <a:solidFill>
                    <a:schemeClr val="tx1"/>
                  </a:solidFill>
                  <a:prstDash val="sysDot"/>
                  <a:miter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 sz="1350"/>
                </a:p>
              </p:txBody>
            </p:sp>
            <p:cxnSp>
              <p:nvCxnSpPr>
                <p:cNvPr id="109682" name="直接连接符 35953"/>
                <p:cNvCxnSpPr/>
                <p:nvPr>
                  <p:custDataLst>
                    <p:tags r:id="rId113"/>
                  </p:custDataLst>
                </p:nvPr>
              </p:nvCxnSpPr>
              <p:spPr>
                <a:xfrm flipH="1">
                  <a:off x="2064" y="2631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83" name="直接连接符 35954"/>
                <p:cNvCxnSpPr/>
                <p:nvPr>
                  <p:custDataLst>
                    <p:tags r:id="rId114"/>
                  </p:custDataLst>
                </p:nvPr>
              </p:nvCxnSpPr>
              <p:spPr>
                <a:xfrm flipH="1">
                  <a:off x="2237" y="2696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84" name="直接连接符 35955"/>
                <p:cNvCxnSpPr/>
                <p:nvPr>
                  <p:custDataLst>
                    <p:tags r:id="rId115"/>
                  </p:custDataLst>
                </p:nvPr>
              </p:nvCxnSpPr>
              <p:spPr>
                <a:xfrm flipH="1">
                  <a:off x="2584" y="2696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85" name="直接连接符 35956"/>
                <p:cNvCxnSpPr/>
                <p:nvPr>
                  <p:custDataLst>
                    <p:tags r:id="rId116"/>
                  </p:custDataLst>
                </p:nvPr>
              </p:nvCxnSpPr>
              <p:spPr>
                <a:xfrm flipH="1">
                  <a:off x="2736" y="2631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86" name="直接连接符 35957"/>
                <p:cNvCxnSpPr/>
                <p:nvPr>
                  <p:custDataLst>
                    <p:tags r:id="rId117"/>
                  </p:custDataLst>
                </p:nvPr>
              </p:nvCxnSpPr>
              <p:spPr>
                <a:xfrm>
                  <a:off x="2064" y="3086"/>
                  <a:ext cx="173" cy="6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87" name="直接连接符 35958"/>
                <p:cNvCxnSpPr/>
                <p:nvPr>
                  <p:custDataLst>
                    <p:tags r:id="rId118"/>
                  </p:custDataLst>
                </p:nvPr>
              </p:nvCxnSpPr>
              <p:spPr>
                <a:xfrm>
                  <a:off x="2237" y="3151"/>
                  <a:ext cx="347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88" name="直接连接符 35959"/>
                <p:cNvCxnSpPr/>
                <p:nvPr>
                  <p:custDataLst>
                    <p:tags r:id="rId119"/>
                  </p:custDataLst>
                </p:nvPr>
              </p:nvCxnSpPr>
              <p:spPr>
                <a:xfrm flipV="1">
                  <a:off x="2584" y="3086"/>
                  <a:ext cx="152" cy="6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89" name="直接连接符 35960"/>
                <p:cNvCxnSpPr/>
                <p:nvPr>
                  <p:custDataLst>
                    <p:tags r:id="rId120"/>
                  </p:custDataLst>
                </p:nvPr>
              </p:nvCxnSpPr>
              <p:spPr>
                <a:xfrm flipH="1">
                  <a:off x="2541" y="2544"/>
                  <a:ext cx="0" cy="47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690" name="直接连接符 35961"/>
                <p:cNvCxnSpPr/>
                <p:nvPr>
                  <p:custDataLst>
                    <p:tags r:id="rId121"/>
                  </p:custDataLst>
                </p:nvPr>
              </p:nvCxnSpPr>
              <p:spPr>
                <a:xfrm flipH="1">
                  <a:off x="2216" y="2544"/>
                  <a:ext cx="0" cy="47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  <p:grpSp>
              <p:nvGrpSpPr>
                <p:cNvPr id="109691" name="组合 35962"/>
                <p:cNvGrpSpPr/>
                <p:nvPr>
                  <p:custDataLst>
                    <p:tags r:id="rId122"/>
                  </p:custDataLst>
                </p:nvPr>
              </p:nvGrpSpPr>
              <p:grpSpPr>
                <a:xfrm>
                  <a:off x="1536" y="2016"/>
                  <a:ext cx="672" cy="607"/>
                  <a:chOff x="1680" y="1872"/>
                  <a:chExt cx="1488" cy="1344"/>
                </a:xfrm>
              </p:grpSpPr>
              <p:sp>
                <p:nvSpPr>
                  <p:cNvPr id="109692" name="六边形 35963"/>
                  <p:cNvSpPr/>
                  <p:nvPr>
                    <p:custDataLst>
                      <p:tags r:id="rId123"/>
                    </p:custDataLst>
                  </p:nvPr>
                </p:nvSpPr>
                <p:spPr>
                  <a:xfrm>
                    <a:off x="1680" y="1872"/>
                    <a:ext cx="1488" cy="336"/>
                  </a:xfrm>
                  <a:prstGeom prst="hexagon">
                    <a:avLst>
                      <a:gd name="adj" fmla="val 110714"/>
                      <a:gd name="vf" fmla="val 115470"/>
                    </a:avLst>
                  </a:prstGeom>
                  <a:noFill/>
                  <a:ln w="38100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anchor="t" anchorCtr="0"/>
                  <a:lstStyle/>
                  <a:p>
                    <a:endParaRPr lang="zh-CN" altLang="en-US" sz="1350"/>
                  </a:p>
                </p:txBody>
              </p:sp>
              <p:sp>
                <p:nvSpPr>
                  <p:cNvPr id="109693" name="六边形 35964"/>
                  <p:cNvSpPr/>
                  <p:nvPr>
                    <p:custDataLst>
                      <p:tags r:id="rId124"/>
                    </p:custDataLst>
                  </p:nvPr>
                </p:nvSpPr>
                <p:spPr>
                  <a:xfrm>
                    <a:off x="1680" y="2928"/>
                    <a:ext cx="1488" cy="288"/>
                  </a:xfrm>
                  <a:prstGeom prst="hexagon">
                    <a:avLst>
                      <a:gd name="adj" fmla="val 129166"/>
                      <a:gd name="vf" fmla="val 115470"/>
                    </a:avLst>
                  </a:prstGeom>
                  <a:noFill/>
                  <a:ln w="38100" cap="flat" cmpd="sng">
                    <a:solidFill>
                      <a:schemeClr val="tx1"/>
                    </a:solidFill>
                    <a:prstDash val="sysDot"/>
                    <a:miter/>
                    <a:headEnd type="none" w="med" len="med"/>
                    <a:tailEnd type="none" w="med" len="med"/>
                  </a:ln>
                </p:spPr>
                <p:txBody>
                  <a:bodyPr anchor="t" anchorCtr="0"/>
                  <a:lstStyle/>
                  <a:p>
                    <a:endParaRPr lang="zh-CN" altLang="en-US" sz="1350"/>
                  </a:p>
                </p:txBody>
              </p:sp>
              <p:cxnSp>
                <p:nvCxnSpPr>
                  <p:cNvPr id="109694" name="直接连接符 35965"/>
                  <p:cNvCxnSpPr/>
                  <p:nvPr>
                    <p:custDataLst>
                      <p:tags r:id="rId125"/>
                    </p:custDataLst>
                  </p:nvPr>
                </p:nvCxnSpPr>
                <p:spPr>
                  <a:xfrm flipH="1">
                    <a:off x="1680" y="2064"/>
                    <a:ext cx="0" cy="1008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9695" name="直接连接符 35966"/>
                  <p:cNvCxnSpPr/>
                  <p:nvPr>
                    <p:custDataLst>
                      <p:tags r:id="rId126"/>
                    </p:custDataLst>
                  </p:nvPr>
                </p:nvCxnSpPr>
                <p:spPr>
                  <a:xfrm flipH="1">
                    <a:off x="2064" y="2208"/>
                    <a:ext cx="0" cy="1008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9696" name="直接连接符 35967"/>
                  <p:cNvCxnSpPr/>
                  <p:nvPr>
                    <p:custDataLst>
                      <p:tags r:id="rId127"/>
                    </p:custDataLst>
                  </p:nvPr>
                </p:nvCxnSpPr>
                <p:spPr>
                  <a:xfrm flipH="1">
                    <a:off x="2832" y="2208"/>
                    <a:ext cx="0" cy="1008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9697" name="直接连接符 35968"/>
                  <p:cNvCxnSpPr/>
                  <p:nvPr>
                    <p:custDataLst>
                      <p:tags r:id="rId128"/>
                    </p:custDataLst>
                  </p:nvPr>
                </p:nvCxnSpPr>
                <p:spPr>
                  <a:xfrm flipH="1">
                    <a:off x="3168" y="2064"/>
                    <a:ext cx="0" cy="1008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9698" name="直接连接符 35969"/>
                  <p:cNvCxnSpPr/>
                  <p:nvPr>
                    <p:custDataLst>
                      <p:tags r:id="rId129"/>
                    </p:custDataLst>
                  </p:nvPr>
                </p:nvCxnSpPr>
                <p:spPr>
                  <a:xfrm>
                    <a:off x="1680" y="3072"/>
                    <a:ext cx="384" cy="144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9699" name="直接连接符 35970"/>
                  <p:cNvCxnSpPr/>
                  <p:nvPr>
                    <p:custDataLst>
                      <p:tags r:id="rId130"/>
                    </p:custDataLst>
                  </p:nvPr>
                </p:nvCxnSpPr>
                <p:spPr>
                  <a:xfrm>
                    <a:off x="2064" y="3216"/>
                    <a:ext cx="768" cy="0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9700" name="直接连接符 35971"/>
                  <p:cNvCxnSpPr/>
                  <p:nvPr>
                    <p:custDataLst>
                      <p:tags r:id="rId131"/>
                    </p:custDataLst>
                  </p:nvPr>
                </p:nvCxnSpPr>
                <p:spPr>
                  <a:xfrm flipV="1">
                    <a:off x="2832" y="3072"/>
                    <a:ext cx="336" cy="144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9701" name="直接连接符 35972"/>
                  <p:cNvCxnSpPr/>
                  <p:nvPr>
                    <p:custDataLst>
                      <p:tags r:id="rId132"/>
                    </p:custDataLst>
                  </p:nvPr>
                </p:nvCxnSpPr>
                <p:spPr>
                  <a:xfrm flipH="1">
                    <a:off x="2736" y="1872"/>
                    <a:ext cx="0" cy="1056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ysDot"/>
                    <a:round/>
                    <a:headEnd type="none" w="med" len="med"/>
                    <a:tailEnd type="none" w="med" len="med"/>
                  </a:ln>
                </p:spPr>
              </p:cxnSp>
              <p:cxnSp>
                <p:nvCxnSpPr>
                  <p:cNvPr id="109702" name="直接连接符 35973"/>
                  <p:cNvCxnSpPr/>
                  <p:nvPr>
                    <p:custDataLst>
                      <p:tags r:id="rId133"/>
                    </p:custDataLst>
                  </p:nvPr>
                </p:nvCxnSpPr>
                <p:spPr>
                  <a:xfrm flipH="1">
                    <a:off x="2016" y="1872"/>
                    <a:ext cx="0" cy="1056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ysDot"/>
                    <a:round/>
                    <a:headEnd type="none" w="med" len="med"/>
                    <a:tailEnd type="none" w="med" len="med"/>
                  </a:ln>
                </p:spPr>
              </p:cxnSp>
            </p:grpSp>
          </p:grpSp>
          <p:sp>
            <p:nvSpPr>
              <p:cNvPr id="109703" name="椭圆 35974"/>
              <p:cNvSpPr/>
              <p:nvPr>
                <p:custDataLst>
                  <p:tags r:id="rId134"/>
                </p:custDataLst>
              </p:nvPr>
            </p:nvSpPr>
            <p:spPr>
              <a:xfrm>
                <a:off x="2160" y="2496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algn="ctr"/>
                <a:endParaRPr lang="zh-CN" altLang="en-US" sz="1500">
                  <a:solidFill>
                    <a:srgbClr val="FF3300"/>
                  </a:solidFill>
                  <a:latin typeface="Times New Roman" panose="02020603050405020304"/>
                </a:endParaRPr>
              </a:p>
            </p:txBody>
          </p:sp>
        </p:grpSp>
      </p:grpSp>
      <p:grpSp>
        <p:nvGrpSpPr>
          <p:cNvPr id="109704" name="组合 35975"/>
          <p:cNvGrpSpPr/>
          <p:nvPr>
            <p:custDataLst>
              <p:tags r:id="rId135"/>
            </p:custDataLst>
          </p:nvPr>
        </p:nvGrpSpPr>
        <p:grpSpPr>
          <a:xfrm>
            <a:off x="6050043" y="2228850"/>
            <a:ext cx="837010" cy="722710"/>
            <a:chOff x="1680" y="1872"/>
            <a:chExt cx="1488" cy="1344"/>
          </a:xfrm>
        </p:grpSpPr>
        <p:sp>
          <p:nvSpPr>
            <p:cNvPr id="109705" name="六边形 35976"/>
            <p:cNvSpPr/>
            <p:nvPr>
              <p:custDataLst>
                <p:tags r:id="rId136"/>
              </p:custDataLst>
            </p:nvPr>
          </p:nvSpPr>
          <p:spPr>
            <a:xfrm>
              <a:off x="1680" y="1872"/>
              <a:ext cx="1488" cy="336"/>
            </a:xfrm>
            <a:prstGeom prst="hexagon">
              <a:avLst>
                <a:gd name="adj" fmla="val 110714"/>
                <a:gd name="vf" fmla="val 115470"/>
              </a:avLst>
            </a:prstGeom>
            <a:noFill/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1350"/>
            </a:p>
          </p:txBody>
        </p:sp>
        <p:sp>
          <p:nvSpPr>
            <p:cNvPr id="109706" name="六边形 35977"/>
            <p:cNvSpPr/>
            <p:nvPr>
              <p:custDataLst>
                <p:tags r:id="rId137"/>
              </p:custDataLst>
            </p:nvPr>
          </p:nvSpPr>
          <p:spPr>
            <a:xfrm>
              <a:off x="1680" y="2928"/>
              <a:ext cx="1488" cy="288"/>
            </a:xfrm>
            <a:prstGeom prst="hexagon">
              <a:avLst>
                <a:gd name="adj" fmla="val 129166"/>
                <a:gd name="vf" fmla="val 115470"/>
              </a:avLst>
            </a:prstGeom>
            <a:noFill/>
            <a:ln w="38100" cap="flat" cmpd="sng">
              <a:solidFill>
                <a:schemeClr val="tx1"/>
              </a:solidFill>
              <a:prstDash val="sysDot"/>
              <a:miter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1350"/>
            </a:p>
          </p:txBody>
        </p:sp>
        <p:cxnSp>
          <p:nvCxnSpPr>
            <p:cNvPr id="109707" name="直接连接符 35978"/>
            <p:cNvCxnSpPr/>
            <p:nvPr>
              <p:custDataLst>
                <p:tags r:id="rId138"/>
              </p:custDataLst>
            </p:nvPr>
          </p:nvCxnSpPr>
          <p:spPr>
            <a:xfrm flipH="1">
              <a:off x="1680" y="2064"/>
              <a:ext cx="0" cy="10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08" name="直接连接符 35979"/>
            <p:cNvCxnSpPr/>
            <p:nvPr>
              <p:custDataLst>
                <p:tags r:id="rId139"/>
              </p:custDataLst>
            </p:nvPr>
          </p:nvCxnSpPr>
          <p:spPr>
            <a:xfrm flipH="1">
              <a:off x="2064" y="2208"/>
              <a:ext cx="0" cy="10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09" name="直接连接符 35980"/>
            <p:cNvCxnSpPr/>
            <p:nvPr>
              <p:custDataLst>
                <p:tags r:id="rId140"/>
              </p:custDataLst>
            </p:nvPr>
          </p:nvCxnSpPr>
          <p:spPr>
            <a:xfrm flipH="1">
              <a:off x="2832" y="2208"/>
              <a:ext cx="0" cy="10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10" name="直接连接符 35981"/>
            <p:cNvCxnSpPr/>
            <p:nvPr>
              <p:custDataLst>
                <p:tags r:id="rId141"/>
              </p:custDataLst>
            </p:nvPr>
          </p:nvCxnSpPr>
          <p:spPr>
            <a:xfrm flipH="1">
              <a:off x="3168" y="2064"/>
              <a:ext cx="0" cy="10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11" name="直接连接符 35982"/>
            <p:cNvCxnSpPr/>
            <p:nvPr>
              <p:custDataLst>
                <p:tags r:id="rId142"/>
              </p:custDataLst>
            </p:nvPr>
          </p:nvCxnSpPr>
          <p:spPr>
            <a:xfrm>
              <a:off x="1680" y="3072"/>
              <a:ext cx="384" cy="14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12" name="直接连接符 35983"/>
            <p:cNvCxnSpPr/>
            <p:nvPr>
              <p:custDataLst>
                <p:tags r:id="rId143"/>
              </p:custDataLst>
            </p:nvPr>
          </p:nvCxnSpPr>
          <p:spPr>
            <a:xfrm>
              <a:off x="2064" y="3216"/>
              <a:ext cx="768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13" name="直接连接符 35984"/>
            <p:cNvCxnSpPr/>
            <p:nvPr>
              <p:custDataLst>
                <p:tags r:id="rId144"/>
              </p:custDataLst>
            </p:nvPr>
          </p:nvCxnSpPr>
          <p:spPr>
            <a:xfrm flipV="1">
              <a:off x="2832" y="3072"/>
              <a:ext cx="336" cy="14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14" name="直接连接符 35985"/>
            <p:cNvCxnSpPr/>
            <p:nvPr>
              <p:custDataLst>
                <p:tags r:id="rId145"/>
              </p:custDataLst>
            </p:nvPr>
          </p:nvCxnSpPr>
          <p:spPr>
            <a:xfrm flipH="1">
              <a:off x="2736" y="1872"/>
              <a:ext cx="0" cy="105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cxnSp>
        <p:cxnSp>
          <p:nvCxnSpPr>
            <p:cNvPr id="109715" name="直接连接符 35986"/>
            <p:cNvCxnSpPr/>
            <p:nvPr>
              <p:custDataLst>
                <p:tags r:id="rId146"/>
              </p:custDataLst>
            </p:nvPr>
          </p:nvCxnSpPr>
          <p:spPr>
            <a:xfrm flipH="1">
              <a:off x="2016" y="1872"/>
              <a:ext cx="0" cy="105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9716" name="组合 35987"/>
          <p:cNvGrpSpPr/>
          <p:nvPr>
            <p:custDataLst>
              <p:tags r:id="rId147"/>
            </p:custDataLst>
          </p:nvPr>
        </p:nvGrpSpPr>
        <p:grpSpPr>
          <a:xfrm>
            <a:off x="4612959" y="1485900"/>
            <a:ext cx="3292078" cy="3028950"/>
            <a:chOff x="2256" y="1248"/>
            <a:chExt cx="2640" cy="2544"/>
          </a:xfrm>
        </p:grpSpPr>
        <p:sp>
          <p:nvSpPr>
            <p:cNvPr id="109717" name="矩形 35988"/>
            <p:cNvSpPr/>
            <p:nvPr>
              <p:custDataLst>
                <p:tags r:id="rId148"/>
              </p:custDataLst>
            </p:nvPr>
          </p:nvSpPr>
          <p:spPr>
            <a:xfrm>
              <a:off x="2256" y="1248"/>
              <a:ext cx="2640" cy="2544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1350"/>
            </a:p>
          </p:txBody>
        </p:sp>
        <p:grpSp>
          <p:nvGrpSpPr>
            <p:cNvPr id="109718" name="组合 35989"/>
            <p:cNvGrpSpPr/>
            <p:nvPr>
              <p:custDataLst>
                <p:tags r:id="rId149"/>
              </p:custDataLst>
            </p:nvPr>
          </p:nvGrpSpPr>
          <p:grpSpPr>
            <a:xfrm>
              <a:off x="2880" y="1920"/>
              <a:ext cx="1200" cy="1234"/>
              <a:chOff x="2352" y="1776"/>
              <a:chExt cx="1200" cy="1234"/>
            </a:xfrm>
          </p:grpSpPr>
          <p:grpSp>
            <p:nvGrpSpPr>
              <p:cNvPr id="109719" name="组合 35990"/>
              <p:cNvGrpSpPr/>
              <p:nvPr>
                <p:custDataLst>
                  <p:tags r:id="rId150"/>
                </p:custDataLst>
              </p:nvPr>
            </p:nvGrpSpPr>
            <p:grpSpPr>
              <a:xfrm>
                <a:off x="2352" y="1776"/>
                <a:ext cx="1200" cy="1234"/>
                <a:chOff x="768" y="2256"/>
                <a:chExt cx="1200" cy="1234"/>
              </a:xfrm>
            </p:grpSpPr>
            <p:sp>
              <p:nvSpPr>
                <p:cNvPr id="109720" name="六边形 35991"/>
                <p:cNvSpPr/>
                <p:nvPr>
                  <p:custDataLst>
                    <p:tags r:id="rId151"/>
                  </p:custDataLst>
                </p:nvPr>
              </p:nvSpPr>
              <p:spPr>
                <a:xfrm>
                  <a:off x="1296" y="2256"/>
                  <a:ext cx="672" cy="152"/>
                </a:xfrm>
                <a:prstGeom prst="hexagon">
                  <a:avLst>
                    <a:gd name="adj" fmla="val 110526"/>
                    <a:gd name="vf" fmla="val 115470"/>
                  </a:avLst>
                </a:prstGeom>
                <a:noFill/>
                <a:ln w="3810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 sz="1350"/>
                </a:p>
              </p:txBody>
            </p:sp>
            <p:sp>
              <p:nvSpPr>
                <p:cNvPr id="109721" name="六边形 35992"/>
                <p:cNvSpPr/>
                <p:nvPr>
                  <p:custDataLst>
                    <p:tags r:id="rId152"/>
                  </p:custDataLst>
                </p:nvPr>
              </p:nvSpPr>
              <p:spPr>
                <a:xfrm>
                  <a:off x="1296" y="2736"/>
                  <a:ext cx="672" cy="130"/>
                </a:xfrm>
                <a:prstGeom prst="hexagon">
                  <a:avLst>
                    <a:gd name="adj" fmla="val 129230"/>
                    <a:gd name="vf" fmla="val 115470"/>
                  </a:avLst>
                </a:prstGeom>
                <a:noFill/>
                <a:ln w="38100" cap="flat" cmpd="sng">
                  <a:solidFill>
                    <a:schemeClr val="tx1"/>
                  </a:solidFill>
                  <a:prstDash val="sysDot"/>
                  <a:miter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 sz="1350"/>
                </a:p>
              </p:txBody>
            </p:sp>
            <p:cxnSp>
              <p:nvCxnSpPr>
                <p:cNvPr id="109722" name="直接连接符 35993"/>
                <p:cNvCxnSpPr/>
                <p:nvPr>
                  <p:custDataLst>
                    <p:tags r:id="rId153"/>
                  </p:custDataLst>
                </p:nvPr>
              </p:nvCxnSpPr>
              <p:spPr>
                <a:xfrm flipH="1">
                  <a:off x="1296" y="2343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23" name="直接连接符 35994"/>
                <p:cNvCxnSpPr/>
                <p:nvPr>
                  <p:custDataLst>
                    <p:tags r:id="rId154"/>
                  </p:custDataLst>
                </p:nvPr>
              </p:nvCxnSpPr>
              <p:spPr>
                <a:xfrm flipH="1">
                  <a:off x="1816" y="2408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24" name="直接连接符 35995"/>
                <p:cNvCxnSpPr/>
                <p:nvPr>
                  <p:custDataLst>
                    <p:tags r:id="rId155"/>
                  </p:custDataLst>
                </p:nvPr>
              </p:nvCxnSpPr>
              <p:spPr>
                <a:xfrm flipH="1">
                  <a:off x="1968" y="2343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25" name="直接连接符 35996"/>
                <p:cNvCxnSpPr/>
                <p:nvPr>
                  <p:custDataLst>
                    <p:tags r:id="rId156"/>
                  </p:custDataLst>
                </p:nvPr>
              </p:nvCxnSpPr>
              <p:spPr>
                <a:xfrm>
                  <a:off x="1469" y="2863"/>
                  <a:ext cx="347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26" name="直接连接符 35997"/>
                <p:cNvCxnSpPr/>
                <p:nvPr>
                  <p:custDataLst>
                    <p:tags r:id="rId157"/>
                  </p:custDataLst>
                </p:nvPr>
              </p:nvCxnSpPr>
              <p:spPr>
                <a:xfrm flipV="1">
                  <a:off x="1816" y="2798"/>
                  <a:ext cx="152" cy="6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27" name="直接连接符 35998"/>
                <p:cNvCxnSpPr/>
                <p:nvPr>
                  <p:custDataLst>
                    <p:tags r:id="rId158"/>
                  </p:custDataLst>
                </p:nvPr>
              </p:nvCxnSpPr>
              <p:spPr>
                <a:xfrm flipH="1">
                  <a:off x="1773" y="2256"/>
                  <a:ext cx="0" cy="47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28" name="直接连接符 35999"/>
                <p:cNvCxnSpPr/>
                <p:nvPr>
                  <p:custDataLst>
                    <p:tags r:id="rId159"/>
                  </p:custDataLst>
                </p:nvPr>
              </p:nvCxnSpPr>
              <p:spPr>
                <a:xfrm flipH="1">
                  <a:off x="1448" y="2256"/>
                  <a:ext cx="0" cy="47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109729" name="六边形 36000"/>
                <p:cNvSpPr/>
                <p:nvPr>
                  <p:custDataLst>
                    <p:tags r:id="rId160"/>
                  </p:custDataLst>
                </p:nvPr>
              </p:nvSpPr>
              <p:spPr>
                <a:xfrm>
                  <a:off x="768" y="3292"/>
                  <a:ext cx="672" cy="130"/>
                </a:xfrm>
                <a:prstGeom prst="hexagon">
                  <a:avLst>
                    <a:gd name="adj" fmla="val 129230"/>
                    <a:gd name="vf" fmla="val 115470"/>
                  </a:avLst>
                </a:prstGeom>
                <a:noFill/>
                <a:ln w="38100" cap="flat" cmpd="sng">
                  <a:solidFill>
                    <a:schemeClr val="tx1"/>
                  </a:solidFill>
                  <a:prstDash val="sysDot"/>
                  <a:miter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 sz="1350"/>
                </a:p>
              </p:txBody>
            </p:sp>
            <p:cxnSp>
              <p:nvCxnSpPr>
                <p:cNvPr id="109730" name="直接连接符 36001"/>
                <p:cNvCxnSpPr/>
                <p:nvPr>
                  <p:custDataLst>
                    <p:tags r:id="rId161"/>
                  </p:custDataLst>
                </p:nvPr>
              </p:nvCxnSpPr>
              <p:spPr>
                <a:xfrm flipH="1">
                  <a:off x="768" y="2832"/>
                  <a:ext cx="0" cy="52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31" name="直接连接符 36002"/>
                <p:cNvCxnSpPr/>
                <p:nvPr>
                  <p:custDataLst>
                    <p:tags r:id="rId162"/>
                  </p:custDataLst>
                </p:nvPr>
              </p:nvCxnSpPr>
              <p:spPr>
                <a:xfrm flipH="1">
                  <a:off x="941" y="2880"/>
                  <a:ext cx="0" cy="542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32" name="直接连接符 36003"/>
                <p:cNvCxnSpPr/>
                <p:nvPr>
                  <p:custDataLst>
                    <p:tags r:id="rId163"/>
                  </p:custDataLst>
                </p:nvPr>
              </p:nvCxnSpPr>
              <p:spPr>
                <a:xfrm flipH="1">
                  <a:off x="1288" y="2967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33" name="直接连接符 36004"/>
                <p:cNvCxnSpPr/>
                <p:nvPr>
                  <p:custDataLst>
                    <p:tags r:id="rId164"/>
                  </p:custDataLst>
                </p:nvPr>
              </p:nvCxnSpPr>
              <p:spPr>
                <a:xfrm>
                  <a:off x="768" y="3357"/>
                  <a:ext cx="173" cy="6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34" name="直接连接符 36005"/>
                <p:cNvCxnSpPr/>
                <p:nvPr>
                  <p:custDataLst>
                    <p:tags r:id="rId165"/>
                  </p:custDataLst>
                </p:nvPr>
              </p:nvCxnSpPr>
              <p:spPr>
                <a:xfrm>
                  <a:off x="941" y="3422"/>
                  <a:ext cx="347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35" name="直接连接符 36006"/>
                <p:cNvCxnSpPr/>
                <p:nvPr>
                  <p:custDataLst>
                    <p:tags r:id="rId166"/>
                  </p:custDataLst>
                </p:nvPr>
              </p:nvCxnSpPr>
              <p:spPr>
                <a:xfrm flipH="1">
                  <a:off x="1245" y="2815"/>
                  <a:ext cx="0" cy="47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36" name="直接连接符 36007"/>
                <p:cNvCxnSpPr/>
                <p:nvPr>
                  <p:custDataLst>
                    <p:tags r:id="rId167"/>
                  </p:custDataLst>
                </p:nvPr>
              </p:nvCxnSpPr>
              <p:spPr>
                <a:xfrm flipH="1">
                  <a:off x="920" y="2815"/>
                  <a:ext cx="0" cy="47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109737" name="六边形 36008"/>
                <p:cNvSpPr/>
                <p:nvPr>
                  <p:custDataLst>
                    <p:tags r:id="rId168"/>
                  </p:custDataLst>
                </p:nvPr>
              </p:nvSpPr>
              <p:spPr>
                <a:xfrm>
                  <a:off x="1248" y="3213"/>
                  <a:ext cx="672" cy="130"/>
                </a:xfrm>
                <a:prstGeom prst="hexagon">
                  <a:avLst>
                    <a:gd name="adj" fmla="val 129230"/>
                    <a:gd name="vf" fmla="val 115470"/>
                  </a:avLst>
                </a:prstGeom>
                <a:noFill/>
                <a:ln w="38100" cap="flat" cmpd="sng">
                  <a:solidFill>
                    <a:schemeClr val="tx1"/>
                  </a:solidFill>
                  <a:prstDash val="sysDot"/>
                  <a:miter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 sz="1350"/>
                </a:p>
              </p:txBody>
            </p:sp>
            <p:cxnSp>
              <p:nvCxnSpPr>
                <p:cNvPr id="109738" name="直接连接符 36009"/>
                <p:cNvCxnSpPr/>
                <p:nvPr>
                  <p:custDataLst>
                    <p:tags r:id="rId169"/>
                  </p:custDataLst>
                </p:nvPr>
              </p:nvCxnSpPr>
              <p:spPr>
                <a:xfrm flipH="1">
                  <a:off x="1968" y="2823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39" name="直接连接符 36010"/>
                <p:cNvCxnSpPr/>
                <p:nvPr>
                  <p:custDataLst>
                    <p:tags r:id="rId170"/>
                  </p:custDataLst>
                </p:nvPr>
              </p:nvCxnSpPr>
              <p:spPr>
                <a:xfrm flipH="1">
                  <a:off x="1773" y="2736"/>
                  <a:ext cx="0" cy="47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40" name="直接连接符 36011"/>
                <p:cNvCxnSpPr/>
                <p:nvPr>
                  <p:custDataLst>
                    <p:tags r:id="rId171"/>
                  </p:custDataLst>
                </p:nvPr>
              </p:nvCxnSpPr>
              <p:spPr>
                <a:xfrm flipH="1">
                  <a:off x="1488" y="2736"/>
                  <a:ext cx="0" cy="47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109741" name="六边形 36012"/>
                <p:cNvSpPr/>
                <p:nvPr>
                  <p:custDataLst>
                    <p:tags r:id="rId172"/>
                  </p:custDataLst>
                </p:nvPr>
              </p:nvSpPr>
              <p:spPr>
                <a:xfrm>
                  <a:off x="1296" y="2880"/>
                  <a:ext cx="672" cy="152"/>
                </a:xfrm>
                <a:prstGeom prst="hexagon">
                  <a:avLst>
                    <a:gd name="adj" fmla="val 110526"/>
                    <a:gd name="vf" fmla="val 115470"/>
                  </a:avLst>
                </a:prstGeom>
                <a:noFill/>
                <a:ln w="3810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 sz="1350"/>
                </a:p>
              </p:txBody>
            </p:sp>
            <p:sp>
              <p:nvSpPr>
                <p:cNvPr id="109742" name="六边形 36013"/>
                <p:cNvSpPr/>
                <p:nvPr>
                  <p:custDataLst>
                    <p:tags r:id="rId173"/>
                  </p:custDataLst>
                </p:nvPr>
              </p:nvSpPr>
              <p:spPr>
                <a:xfrm>
                  <a:off x="1296" y="3360"/>
                  <a:ext cx="672" cy="130"/>
                </a:xfrm>
                <a:prstGeom prst="hexagon">
                  <a:avLst>
                    <a:gd name="adj" fmla="val 129230"/>
                    <a:gd name="vf" fmla="val 115470"/>
                  </a:avLst>
                </a:prstGeom>
                <a:noFill/>
                <a:ln w="38100" cap="flat" cmpd="sng">
                  <a:solidFill>
                    <a:schemeClr val="tx1"/>
                  </a:solidFill>
                  <a:prstDash val="sysDot"/>
                  <a:miter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 sz="1350"/>
                </a:p>
              </p:txBody>
            </p:sp>
            <p:cxnSp>
              <p:nvCxnSpPr>
                <p:cNvPr id="109743" name="直接连接符 36014"/>
                <p:cNvCxnSpPr/>
                <p:nvPr>
                  <p:custDataLst>
                    <p:tags r:id="rId174"/>
                  </p:custDataLst>
                </p:nvPr>
              </p:nvCxnSpPr>
              <p:spPr>
                <a:xfrm flipH="1">
                  <a:off x="1296" y="2967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44" name="直接连接符 36015"/>
                <p:cNvCxnSpPr/>
                <p:nvPr>
                  <p:custDataLst>
                    <p:tags r:id="rId175"/>
                  </p:custDataLst>
                </p:nvPr>
              </p:nvCxnSpPr>
              <p:spPr>
                <a:xfrm flipH="1">
                  <a:off x="1469" y="3032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45" name="直接连接符 36016"/>
                <p:cNvCxnSpPr/>
                <p:nvPr>
                  <p:custDataLst>
                    <p:tags r:id="rId176"/>
                  </p:custDataLst>
                </p:nvPr>
              </p:nvCxnSpPr>
              <p:spPr>
                <a:xfrm flipH="1">
                  <a:off x="1816" y="3032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46" name="直接连接符 36017"/>
                <p:cNvCxnSpPr/>
                <p:nvPr>
                  <p:custDataLst>
                    <p:tags r:id="rId177"/>
                  </p:custDataLst>
                </p:nvPr>
              </p:nvCxnSpPr>
              <p:spPr>
                <a:xfrm flipH="1">
                  <a:off x="1968" y="2967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47" name="直接连接符 36018"/>
                <p:cNvCxnSpPr/>
                <p:nvPr>
                  <p:custDataLst>
                    <p:tags r:id="rId178"/>
                  </p:custDataLst>
                </p:nvPr>
              </p:nvCxnSpPr>
              <p:spPr>
                <a:xfrm>
                  <a:off x="1296" y="3422"/>
                  <a:ext cx="173" cy="6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48" name="直接连接符 36019"/>
                <p:cNvCxnSpPr/>
                <p:nvPr>
                  <p:custDataLst>
                    <p:tags r:id="rId179"/>
                  </p:custDataLst>
                </p:nvPr>
              </p:nvCxnSpPr>
              <p:spPr>
                <a:xfrm>
                  <a:off x="1469" y="3487"/>
                  <a:ext cx="347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49" name="直接连接符 36020"/>
                <p:cNvCxnSpPr/>
                <p:nvPr>
                  <p:custDataLst>
                    <p:tags r:id="rId180"/>
                  </p:custDataLst>
                </p:nvPr>
              </p:nvCxnSpPr>
              <p:spPr>
                <a:xfrm flipV="1">
                  <a:off x="1816" y="3422"/>
                  <a:ext cx="152" cy="6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50" name="直接连接符 36021"/>
                <p:cNvCxnSpPr/>
                <p:nvPr>
                  <p:custDataLst>
                    <p:tags r:id="rId181"/>
                  </p:custDataLst>
                </p:nvPr>
              </p:nvCxnSpPr>
              <p:spPr>
                <a:xfrm flipH="1">
                  <a:off x="1773" y="2880"/>
                  <a:ext cx="0" cy="47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51" name="直接连接符 36022"/>
                <p:cNvCxnSpPr/>
                <p:nvPr>
                  <p:custDataLst>
                    <p:tags r:id="rId182"/>
                  </p:custDataLst>
                </p:nvPr>
              </p:nvCxnSpPr>
              <p:spPr>
                <a:xfrm flipH="1">
                  <a:off x="1448" y="2880"/>
                  <a:ext cx="0" cy="47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109752" name="六边形 36023"/>
                <p:cNvSpPr/>
                <p:nvPr>
                  <p:custDataLst>
                    <p:tags r:id="rId183"/>
                  </p:custDataLst>
                </p:nvPr>
              </p:nvSpPr>
              <p:spPr>
                <a:xfrm>
                  <a:off x="768" y="2321"/>
                  <a:ext cx="672" cy="152"/>
                </a:xfrm>
                <a:prstGeom prst="hexagon">
                  <a:avLst>
                    <a:gd name="adj" fmla="val 110526"/>
                    <a:gd name="vf" fmla="val 115470"/>
                  </a:avLst>
                </a:prstGeom>
                <a:noFill/>
                <a:ln w="3810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 sz="1350"/>
                </a:p>
              </p:txBody>
            </p:sp>
            <p:sp>
              <p:nvSpPr>
                <p:cNvPr id="109753" name="六边形 36024"/>
                <p:cNvSpPr/>
                <p:nvPr>
                  <p:custDataLst>
                    <p:tags r:id="rId184"/>
                  </p:custDataLst>
                </p:nvPr>
              </p:nvSpPr>
              <p:spPr>
                <a:xfrm>
                  <a:off x="768" y="2798"/>
                  <a:ext cx="672" cy="130"/>
                </a:xfrm>
                <a:prstGeom prst="hexagon">
                  <a:avLst>
                    <a:gd name="adj" fmla="val 129230"/>
                    <a:gd name="vf" fmla="val 115470"/>
                  </a:avLst>
                </a:prstGeom>
                <a:noFill/>
                <a:ln w="38100" cap="flat" cmpd="sng">
                  <a:solidFill>
                    <a:schemeClr val="tx1"/>
                  </a:solidFill>
                  <a:prstDash val="sysDot"/>
                  <a:miter/>
                  <a:headEnd type="none" w="med" len="med"/>
                  <a:tailEnd type="none" w="med" len="med"/>
                </a:ln>
              </p:spPr>
              <p:txBody>
                <a:bodyPr anchor="t" anchorCtr="0"/>
                <a:lstStyle/>
                <a:p>
                  <a:endParaRPr lang="zh-CN" altLang="en-US" sz="1350"/>
                </a:p>
              </p:txBody>
            </p:sp>
            <p:cxnSp>
              <p:nvCxnSpPr>
                <p:cNvPr id="109754" name="直接连接符 36025"/>
                <p:cNvCxnSpPr/>
                <p:nvPr>
                  <p:custDataLst>
                    <p:tags r:id="rId185"/>
                  </p:custDataLst>
                </p:nvPr>
              </p:nvCxnSpPr>
              <p:spPr>
                <a:xfrm flipH="1">
                  <a:off x="768" y="2408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55" name="直接连接符 36026"/>
                <p:cNvCxnSpPr/>
                <p:nvPr>
                  <p:custDataLst>
                    <p:tags r:id="rId186"/>
                  </p:custDataLst>
                </p:nvPr>
              </p:nvCxnSpPr>
              <p:spPr>
                <a:xfrm flipH="1">
                  <a:off x="941" y="2473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56" name="直接连接符 36027"/>
                <p:cNvCxnSpPr/>
                <p:nvPr>
                  <p:custDataLst>
                    <p:tags r:id="rId187"/>
                  </p:custDataLst>
                </p:nvPr>
              </p:nvCxnSpPr>
              <p:spPr>
                <a:xfrm flipH="1">
                  <a:off x="1288" y="2473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57" name="直接连接符 36028"/>
                <p:cNvCxnSpPr/>
                <p:nvPr>
                  <p:custDataLst>
                    <p:tags r:id="rId188"/>
                  </p:custDataLst>
                </p:nvPr>
              </p:nvCxnSpPr>
              <p:spPr>
                <a:xfrm flipH="1">
                  <a:off x="1440" y="2408"/>
                  <a:ext cx="0" cy="45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58" name="直接连接符 36029"/>
                <p:cNvCxnSpPr/>
                <p:nvPr>
                  <p:custDataLst>
                    <p:tags r:id="rId189"/>
                  </p:custDataLst>
                </p:nvPr>
              </p:nvCxnSpPr>
              <p:spPr>
                <a:xfrm>
                  <a:off x="768" y="2863"/>
                  <a:ext cx="173" cy="6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59" name="直接连接符 36030"/>
                <p:cNvCxnSpPr/>
                <p:nvPr>
                  <p:custDataLst>
                    <p:tags r:id="rId190"/>
                  </p:custDataLst>
                </p:nvPr>
              </p:nvCxnSpPr>
              <p:spPr>
                <a:xfrm>
                  <a:off x="941" y="2928"/>
                  <a:ext cx="347" cy="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60" name="直接连接符 36031"/>
                <p:cNvCxnSpPr/>
                <p:nvPr>
                  <p:custDataLst>
                    <p:tags r:id="rId191"/>
                  </p:custDataLst>
                </p:nvPr>
              </p:nvCxnSpPr>
              <p:spPr>
                <a:xfrm flipV="1">
                  <a:off x="1288" y="2863"/>
                  <a:ext cx="152" cy="65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61" name="直接连接符 36032"/>
                <p:cNvCxnSpPr/>
                <p:nvPr>
                  <p:custDataLst>
                    <p:tags r:id="rId192"/>
                  </p:custDataLst>
                </p:nvPr>
              </p:nvCxnSpPr>
              <p:spPr>
                <a:xfrm flipH="1">
                  <a:off x="1245" y="2321"/>
                  <a:ext cx="0" cy="47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09762" name="直接连接符 36033"/>
                <p:cNvCxnSpPr/>
                <p:nvPr>
                  <p:custDataLst>
                    <p:tags r:id="rId193"/>
                  </p:custDataLst>
                </p:nvPr>
              </p:nvCxnSpPr>
              <p:spPr>
                <a:xfrm flipH="1">
                  <a:off x="920" y="2321"/>
                  <a:ext cx="0" cy="477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ysDot"/>
                  <a:round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109763" name="椭圆 36034"/>
              <p:cNvSpPr/>
              <p:nvPr>
                <p:custDataLst>
                  <p:tags r:id="rId194"/>
                </p:custDataLst>
              </p:nvPr>
            </p:nvSpPr>
            <p:spPr>
              <a:xfrm>
                <a:off x="2976" y="2352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algn="ctr"/>
                <a:endParaRPr lang="zh-CN" altLang="en-US" sz="1500">
                  <a:solidFill>
                    <a:srgbClr val="FF3300"/>
                  </a:solidFill>
                  <a:latin typeface="Times New Roman" panose="02020603050405020304"/>
                </a:endParaRPr>
              </a:p>
            </p:txBody>
          </p:sp>
        </p:grpSp>
      </p:grpSp>
      <p:grpSp>
        <p:nvGrpSpPr>
          <p:cNvPr id="109764" name="组合 36035"/>
          <p:cNvGrpSpPr/>
          <p:nvPr>
            <p:custDataLst>
              <p:tags r:id="rId195"/>
            </p:custDataLst>
          </p:nvPr>
        </p:nvGrpSpPr>
        <p:grpSpPr>
          <a:xfrm>
            <a:off x="6050043" y="2477691"/>
            <a:ext cx="837010" cy="722709"/>
            <a:chOff x="1680" y="1872"/>
            <a:chExt cx="1488" cy="1344"/>
          </a:xfrm>
        </p:grpSpPr>
        <p:sp>
          <p:nvSpPr>
            <p:cNvPr id="109765" name="六边形 36036"/>
            <p:cNvSpPr/>
            <p:nvPr>
              <p:custDataLst>
                <p:tags r:id="rId196"/>
              </p:custDataLst>
            </p:nvPr>
          </p:nvSpPr>
          <p:spPr>
            <a:xfrm>
              <a:off x="1680" y="1872"/>
              <a:ext cx="1488" cy="336"/>
            </a:xfrm>
            <a:prstGeom prst="hexagon">
              <a:avLst>
                <a:gd name="adj" fmla="val 110714"/>
                <a:gd name="vf" fmla="val 115470"/>
              </a:avLst>
            </a:prstGeom>
            <a:noFill/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1350"/>
            </a:p>
          </p:txBody>
        </p:sp>
        <p:sp>
          <p:nvSpPr>
            <p:cNvPr id="109766" name="六边形 36037"/>
            <p:cNvSpPr/>
            <p:nvPr>
              <p:custDataLst>
                <p:tags r:id="rId197"/>
              </p:custDataLst>
            </p:nvPr>
          </p:nvSpPr>
          <p:spPr>
            <a:xfrm>
              <a:off x="1680" y="2928"/>
              <a:ext cx="1488" cy="288"/>
            </a:xfrm>
            <a:prstGeom prst="hexagon">
              <a:avLst>
                <a:gd name="adj" fmla="val 129166"/>
                <a:gd name="vf" fmla="val 115470"/>
              </a:avLst>
            </a:prstGeom>
            <a:noFill/>
            <a:ln w="38100" cap="flat" cmpd="sng">
              <a:solidFill>
                <a:schemeClr val="tx1"/>
              </a:solidFill>
              <a:prstDash val="sysDot"/>
              <a:miter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1350"/>
            </a:p>
          </p:txBody>
        </p:sp>
        <p:cxnSp>
          <p:nvCxnSpPr>
            <p:cNvPr id="109767" name="直接连接符 36038"/>
            <p:cNvCxnSpPr/>
            <p:nvPr>
              <p:custDataLst>
                <p:tags r:id="rId198"/>
              </p:custDataLst>
            </p:nvPr>
          </p:nvCxnSpPr>
          <p:spPr>
            <a:xfrm flipH="1">
              <a:off x="1680" y="2064"/>
              <a:ext cx="0" cy="10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68" name="直接连接符 36039"/>
            <p:cNvCxnSpPr/>
            <p:nvPr>
              <p:custDataLst>
                <p:tags r:id="rId199"/>
              </p:custDataLst>
            </p:nvPr>
          </p:nvCxnSpPr>
          <p:spPr>
            <a:xfrm flipH="1">
              <a:off x="2064" y="2208"/>
              <a:ext cx="0" cy="10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69" name="直接连接符 36040"/>
            <p:cNvCxnSpPr/>
            <p:nvPr>
              <p:custDataLst>
                <p:tags r:id="rId200"/>
              </p:custDataLst>
            </p:nvPr>
          </p:nvCxnSpPr>
          <p:spPr>
            <a:xfrm flipH="1">
              <a:off x="2832" y="2208"/>
              <a:ext cx="0" cy="10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70" name="直接连接符 36041"/>
            <p:cNvCxnSpPr/>
            <p:nvPr>
              <p:custDataLst>
                <p:tags r:id="rId201"/>
              </p:custDataLst>
            </p:nvPr>
          </p:nvCxnSpPr>
          <p:spPr>
            <a:xfrm flipH="1">
              <a:off x="3168" y="2064"/>
              <a:ext cx="0" cy="100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71" name="直接连接符 36042"/>
            <p:cNvCxnSpPr/>
            <p:nvPr>
              <p:custDataLst>
                <p:tags r:id="rId202"/>
              </p:custDataLst>
            </p:nvPr>
          </p:nvCxnSpPr>
          <p:spPr>
            <a:xfrm>
              <a:off x="1680" y="3072"/>
              <a:ext cx="384" cy="14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72" name="直接连接符 36043"/>
            <p:cNvCxnSpPr/>
            <p:nvPr>
              <p:custDataLst>
                <p:tags r:id="rId203"/>
              </p:custDataLst>
            </p:nvPr>
          </p:nvCxnSpPr>
          <p:spPr>
            <a:xfrm>
              <a:off x="2064" y="3216"/>
              <a:ext cx="768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73" name="直接连接符 36044"/>
            <p:cNvCxnSpPr/>
            <p:nvPr>
              <p:custDataLst>
                <p:tags r:id="rId204"/>
              </p:custDataLst>
            </p:nvPr>
          </p:nvCxnSpPr>
          <p:spPr>
            <a:xfrm flipV="1">
              <a:off x="2832" y="3072"/>
              <a:ext cx="336" cy="14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74" name="直接连接符 36045"/>
            <p:cNvCxnSpPr/>
            <p:nvPr>
              <p:custDataLst>
                <p:tags r:id="rId205"/>
              </p:custDataLst>
            </p:nvPr>
          </p:nvCxnSpPr>
          <p:spPr>
            <a:xfrm flipH="1">
              <a:off x="2736" y="1872"/>
              <a:ext cx="0" cy="105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cxnSp>
        <p:cxnSp>
          <p:nvCxnSpPr>
            <p:cNvPr id="109775" name="直接连接符 36046"/>
            <p:cNvCxnSpPr/>
            <p:nvPr>
              <p:custDataLst>
                <p:tags r:id="rId206"/>
              </p:custDataLst>
            </p:nvPr>
          </p:nvCxnSpPr>
          <p:spPr>
            <a:xfrm flipH="1">
              <a:off x="2016" y="1872"/>
              <a:ext cx="0" cy="1056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9776" name="组合 36047"/>
          <p:cNvGrpSpPr/>
          <p:nvPr>
            <p:custDataLst>
              <p:tags r:id="rId207"/>
            </p:custDataLst>
          </p:nvPr>
        </p:nvGrpSpPr>
        <p:grpSpPr>
          <a:xfrm>
            <a:off x="4572000" y="459284"/>
            <a:ext cx="4285059" cy="3886200"/>
            <a:chOff x="2544" y="864"/>
            <a:chExt cx="2832" cy="2688"/>
          </a:xfrm>
        </p:grpSpPr>
        <p:sp>
          <p:nvSpPr>
            <p:cNvPr id="109777" name="矩形 36048"/>
            <p:cNvSpPr/>
            <p:nvPr>
              <p:custDataLst>
                <p:tags r:id="rId208"/>
              </p:custDataLst>
            </p:nvPr>
          </p:nvSpPr>
          <p:spPr>
            <a:xfrm>
              <a:off x="2544" y="864"/>
              <a:ext cx="2832" cy="2688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 anchorCtr="0"/>
            <a:lstStyle/>
            <a:p>
              <a:endParaRPr lang="zh-CN" altLang="en-US" sz="1350"/>
            </a:p>
          </p:txBody>
        </p:sp>
        <p:grpSp>
          <p:nvGrpSpPr>
            <p:cNvPr id="109778" name="组合 36049"/>
            <p:cNvGrpSpPr/>
            <p:nvPr>
              <p:custDataLst>
                <p:tags r:id="rId209"/>
              </p:custDataLst>
            </p:nvPr>
          </p:nvGrpSpPr>
          <p:grpSpPr>
            <a:xfrm>
              <a:off x="3408" y="1344"/>
              <a:ext cx="1200" cy="1234"/>
              <a:chOff x="768" y="2256"/>
              <a:chExt cx="1200" cy="1234"/>
            </a:xfrm>
          </p:grpSpPr>
          <p:sp>
            <p:nvSpPr>
              <p:cNvPr id="109779" name="六边形 36050"/>
              <p:cNvSpPr/>
              <p:nvPr>
                <p:custDataLst>
                  <p:tags r:id="rId210"/>
                </p:custDataLst>
              </p:nvPr>
            </p:nvSpPr>
            <p:spPr>
              <a:xfrm>
                <a:off x="1296" y="2256"/>
                <a:ext cx="672" cy="152"/>
              </a:xfrm>
              <a:prstGeom prst="hexagon">
                <a:avLst>
                  <a:gd name="adj" fmla="val 110526"/>
                  <a:gd name="vf" fmla="val 115470"/>
                </a:avLst>
              </a:prstGeom>
              <a:noFill/>
              <a:ln w="381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1350"/>
              </a:p>
            </p:txBody>
          </p:sp>
          <p:sp>
            <p:nvSpPr>
              <p:cNvPr id="109780" name="六边形 36051"/>
              <p:cNvSpPr/>
              <p:nvPr>
                <p:custDataLst>
                  <p:tags r:id="rId211"/>
                </p:custDataLst>
              </p:nvPr>
            </p:nvSpPr>
            <p:spPr>
              <a:xfrm>
                <a:off x="1296" y="2736"/>
                <a:ext cx="672" cy="130"/>
              </a:xfrm>
              <a:prstGeom prst="hexagon">
                <a:avLst>
                  <a:gd name="adj" fmla="val 129230"/>
                  <a:gd name="vf" fmla="val 115470"/>
                </a:avLst>
              </a:prstGeom>
              <a:noFill/>
              <a:ln w="38100" cap="flat" cmpd="sng">
                <a:solidFill>
                  <a:schemeClr val="tx1"/>
                </a:solidFill>
                <a:prstDash val="sysDot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1350"/>
              </a:p>
            </p:txBody>
          </p:sp>
          <p:cxnSp>
            <p:nvCxnSpPr>
              <p:cNvPr id="109781" name="直接连接符 36052"/>
              <p:cNvCxnSpPr/>
              <p:nvPr>
                <p:custDataLst>
                  <p:tags r:id="rId212"/>
                </p:custDataLst>
              </p:nvPr>
            </p:nvCxnSpPr>
            <p:spPr>
              <a:xfrm flipH="1">
                <a:off x="1296" y="2343"/>
                <a:ext cx="0" cy="455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782" name="直接连接符 36053"/>
              <p:cNvCxnSpPr/>
              <p:nvPr>
                <p:custDataLst>
                  <p:tags r:id="rId213"/>
                </p:custDataLst>
              </p:nvPr>
            </p:nvCxnSpPr>
            <p:spPr>
              <a:xfrm flipH="1">
                <a:off x="1816" y="2408"/>
                <a:ext cx="0" cy="455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783" name="直接连接符 36054"/>
              <p:cNvCxnSpPr/>
              <p:nvPr>
                <p:custDataLst>
                  <p:tags r:id="rId214"/>
                </p:custDataLst>
              </p:nvPr>
            </p:nvCxnSpPr>
            <p:spPr>
              <a:xfrm flipH="1">
                <a:off x="1968" y="2343"/>
                <a:ext cx="0" cy="455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784" name="直接连接符 36055"/>
              <p:cNvCxnSpPr/>
              <p:nvPr>
                <p:custDataLst>
                  <p:tags r:id="rId215"/>
                </p:custDataLst>
              </p:nvPr>
            </p:nvCxnSpPr>
            <p:spPr>
              <a:xfrm rot="-18900000" flipV="1">
                <a:off x="1816" y="2880"/>
                <a:ext cx="152" cy="65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785" name="直接连接符 36056"/>
              <p:cNvCxnSpPr/>
              <p:nvPr>
                <p:custDataLst>
                  <p:tags r:id="rId216"/>
                </p:custDataLst>
              </p:nvPr>
            </p:nvCxnSpPr>
            <p:spPr>
              <a:xfrm flipH="1">
                <a:off x="1773" y="2256"/>
                <a:ext cx="0" cy="477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786" name="直接连接符 36057"/>
              <p:cNvCxnSpPr/>
              <p:nvPr>
                <p:custDataLst>
                  <p:tags r:id="rId217"/>
                </p:custDataLst>
              </p:nvPr>
            </p:nvCxnSpPr>
            <p:spPr>
              <a:xfrm flipH="1">
                <a:off x="1448" y="2256"/>
                <a:ext cx="0" cy="477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09787" name="六边形 36058"/>
              <p:cNvSpPr/>
              <p:nvPr>
                <p:custDataLst>
                  <p:tags r:id="rId218"/>
                </p:custDataLst>
              </p:nvPr>
            </p:nvSpPr>
            <p:spPr>
              <a:xfrm>
                <a:off x="768" y="3292"/>
                <a:ext cx="672" cy="130"/>
              </a:xfrm>
              <a:prstGeom prst="hexagon">
                <a:avLst>
                  <a:gd name="adj" fmla="val 129230"/>
                  <a:gd name="vf" fmla="val 115470"/>
                </a:avLst>
              </a:prstGeom>
              <a:noFill/>
              <a:ln w="38100" cap="flat" cmpd="sng">
                <a:solidFill>
                  <a:schemeClr val="tx1"/>
                </a:solidFill>
                <a:prstDash val="sysDot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1350"/>
              </a:p>
            </p:txBody>
          </p:sp>
          <p:cxnSp>
            <p:nvCxnSpPr>
              <p:cNvPr id="109788" name="直接连接符 36059"/>
              <p:cNvCxnSpPr/>
              <p:nvPr>
                <p:custDataLst>
                  <p:tags r:id="rId219"/>
                </p:custDataLst>
              </p:nvPr>
            </p:nvCxnSpPr>
            <p:spPr>
              <a:xfrm flipH="1">
                <a:off x="768" y="2832"/>
                <a:ext cx="0" cy="525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789" name="直接连接符 36060"/>
              <p:cNvCxnSpPr/>
              <p:nvPr>
                <p:custDataLst>
                  <p:tags r:id="rId220"/>
                </p:custDataLst>
              </p:nvPr>
            </p:nvCxnSpPr>
            <p:spPr>
              <a:xfrm flipH="1">
                <a:off x="941" y="2880"/>
                <a:ext cx="0" cy="54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790" name="直接连接符 36061"/>
              <p:cNvCxnSpPr/>
              <p:nvPr>
                <p:custDataLst>
                  <p:tags r:id="rId221"/>
                </p:custDataLst>
              </p:nvPr>
            </p:nvCxnSpPr>
            <p:spPr>
              <a:xfrm flipH="1">
                <a:off x="1288" y="2967"/>
                <a:ext cx="0" cy="455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791" name="直接连接符 36062"/>
              <p:cNvCxnSpPr/>
              <p:nvPr>
                <p:custDataLst>
                  <p:tags r:id="rId222"/>
                </p:custDataLst>
              </p:nvPr>
            </p:nvCxnSpPr>
            <p:spPr>
              <a:xfrm>
                <a:off x="768" y="3357"/>
                <a:ext cx="173" cy="65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792" name="直接连接符 36063"/>
              <p:cNvCxnSpPr/>
              <p:nvPr>
                <p:custDataLst>
                  <p:tags r:id="rId223"/>
                </p:custDataLst>
              </p:nvPr>
            </p:nvCxnSpPr>
            <p:spPr>
              <a:xfrm>
                <a:off x="941" y="3422"/>
                <a:ext cx="347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793" name="直接连接符 36064"/>
              <p:cNvCxnSpPr/>
              <p:nvPr>
                <p:custDataLst>
                  <p:tags r:id="rId224"/>
                </p:custDataLst>
              </p:nvPr>
            </p:nvCxnSpPr>
            <p:spPr>
              <a:xfrm flipH="1">
                <a:off x="1245" y="2815"/>
                <a:ext cx="0" cy="477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794" name="直接连接符 36065"/>
              <p:cNvCxnSpPr/>
              <p:nvPr>
                <p:custDataLst>
                  <p:tags r:id="rId225"/>
                </p:custDataLst>
              </p:nvPr>
            </p:nvCxnSpPr>
            <p:spPr>
              <a:xfrm flipH="1">
                <a:off x="920" y="2815"/>
                <a:ext cx="0" cy="477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09795" name="六边形 36066"/>
              <p:cNvSpPr/>
              <p:nvPr>
                <p:custDataLst>
                  <p:tags r:id="rId226"/>
                </p:custDataLst>
              </p:nvPr>
            </p:nvSpPr>
            <p:spPr>
              <a:xfrm>
                <a:off x="1248" y="3213"/>
                <a:ext cx="672" cy="130"/>
              </a:xfrm>
              <a:prstGeom prst="hexagon">
                <a:avLst>
                  <a:gd name="adj" fmla="val 129230"/>
                  <a:gd name="vf" fmla="val 115470"/>
                </a:avLst>
              </a:prstGeom>
              <a:noFill/>
              <a:ln w="38100" cap="flat" cmpd="sng">
                <a:solidFill>
                  <a:schemeClr val="tx1"/>
                </a:solidFill>
                <a:prstDash val="sysDot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1350"/>
              </a:p>
            </p:txBody>
          </p:sp>
          <p:cxnSp>
            <p:nvCxnSpPr>
              <p:cNvPr id="109796" name="直接连接符 36067"/>
              <p:cNvCxnSpPr/>
              <p:nvPr>
                <p:custDataLst>
                  <p:tags r:id="rId227"/>
                </p:custDataLst>
              </p:nvPr>
            </p:nvCxnSpPr>
            <p:spPr>
              <a:xfrm flipH="1">
                <a:off x="1968" y="2823"/>
                <a:ext cx="0" cy="455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797" name="直接连接符 36068"/>
              <p:cNvCxnSpPr/>
              <p:nvPr>
                <p:custDataLst>
                  <p:tags r:id="rId228"/>
                </p:custDataLst>
              </p:nvPr>
            </p:nvCxnSpPr>
            <p:spPr>
              <a:xfrm flipH="1">
                <a:off x="1773" y="2736"/>
                <a:ext cx="0" cy="477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09798" name="六边形 36069"/>
              <p:cNvSpPr/>
              <p:nvPr>
                <p:custDataLst>
                  <p:tags r:id="rId229"/>
                </p:custDataLst>
              </p:nvPr>
            </p:nvSpPr>
            <p:spPr>
              <a:xfrm>
                <a:off x="1296" y="3360"/>
                <a:ext cx="672" cy="130"/>
              </a:xfrm>
              <a:prstGeom prst="hexagon">
                <a:avLst>
                  <a:gd name="adj" fmla="val 129230"/>
                  <a:gd name="vf" fmla="val 115470"/>
                </a:avLst>
              </a:prstGeom>
              <a:noFill/>
              <a:ln w="38100" cap="flat" cmpd="sng">
                <a:solidFill>
                  <a:schemeClr val="tx1"/>
                </a:solidFill>
                <a:prstDash val="sysDot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1350"/>
              </a:p>
            </p:txBody>
          </p:sp>
          <p:cxnSp>
            <p:nvCxnSpPr>
              <p:cNvPr id="109799" name="直接连接符 36070"/>
              <p:cNvCxnSpPr/>
              <p:nvPr>
                <p:custDataLst>
                  <p:tags r:id="rId230"/>
                </p:custDataLst>
              </p:nvPr>
            </p:nvCxnSpPr>
            <p:spPr>
              <a:xfrm flipH="1">
                <a:off x="1296" y="2967"/>
                <a:ext cx="0" cy="455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800" name="直接连接符 36071"/>
              <p:cNvCxnSpPr/>
              <p:nvPr>
                <p:custDataLst>
                  <p:tags r:id="rId231"/>
                </p:custDataLst>
              </p:nvPr>
            </p:nvCxnSpPr>
            <p:spPr>
              <a:xfrm flipH="1">
                <a:off x="1816" y="3032"/>
                <a:ext cx="0" cy="455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801" name="直接连接符 36072"/>
              <p:cNvCxnSpPr/>
              <p:nvPr>
                <p:custDataLst>
                  <p:tags r:id="rId232"/>
                </p:custDataLst>
              </p:nvPr>
            </p:nvCxnSpPr>
            <p:spPr>
              <a:xfrm flipH="1">
                <a:off x="1968" y="2967"/>
                <a:ext cx="0" cy="455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802" name="直接连接符 36073"/>
              <p:cNvCxnSpPr/>
              <p:nvPr>
                <p:custDataLst>
                  <p:tags r:id="rId233"/>
                </p:custDataLst>
              </p:nvPr>
            </p:nvCxnSpPr>
            <p:spPr>
              <a:xfrm>
                <a:off x="1296" y="3422"/>
                <a:ext cx="173" cy="65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803" name="直接连接符 36074"/>
              <p:cNvCxnSpPr/>
              <p:nvPr>
                <p:custDataLst>
                  <p:tags r:id="rId234"/>
                </p:custDataLst>
              </p:nvPr>
            </p:nvCxnSpPr>
            <p:spPr>
              <a:xfrm>
                <a:off x="1469" y="3487"/>
                <a:ext cx="347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804" name="直接连接符 36075"/>
              <p:cNvCxnSpPr/>
              <p:nvPr>
                <p:custDataLst>
                  <p:tags r:id="rId235"/>
                </p:custDataLst>
              </p:nvPr>
            </p:nvCxnSpPr>
            <p:spPr>
              <a:xfrm flipV="1">
                <a:off x="1816" y="3422"/>
                <a:ext cx="152" cy="65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805" name="直接连接符 36076"/>
              <p:cNvCxnSpPr/>
              <p:nvPr>
                <p:custDataLst>
                  <p:tags r:id="rId236"/>
                </p:custDataLst>
              </p:nvPr>
            </p:nvCxnSpPr>
            <p:spPr>
              <a:xfrm flipH="1">
                <a:off x="1773" y="2880"/>
                <a:ext cx="0" cy="477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806" name="直接连接符 36077"/>
              <p:cNvCxnSpPr/>
              <p:nvPr>
                <p:custDataLst>
                  <p:tags r:id="rId237"/>
                </p:custDataLst>
              </p:nvPr>
            </p:nvCxnSpPr>
            <p:spPr>
              <a:xfrm flipH="1">
                <a:off x="1488" y="2880"/>
                <a:ext cx="0" cy="477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09807" name="六边形 36078"/>
              <p:cNvSpPr/>
              <p:nvPr>
                <p:custDataLst>
                  <p:tags r:id="rId238"/>
                </p:custDataLst>
              </p:nvPr>
            </p:nvSpPr>
            <p:spPr>
              <a:xfrm>
                <a:off x="768" y="2321"/>
                <a:ext cx="672" cy="152"/>
              </a:xfrm>
              <a:prstGeom prst="hexagon">
                <a:avLst>
                  <a:gd name="adj" fmla="val 110526"/>
                  <a:gd name="vf" fmla="val 115470"/>
                </a:avLst>
              </a:prstGeom>
              <a:noFill/>
              <a:ln w="381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1350"/>
              </a:p>
            </p:txBody>
          </p:sp>
          <p:sp>
            <p:nvSpPr>
              <p:cNvPr id="109808" name="六边形 36079"/>
              <p:cNvSpPr/>
              <p:nvPr>
                <p:custDataLst>
                  <p:tags r:id="rId239"/>
                </p:custDataLst>
              </p:nvPr>
            </p:nvSpPr>
            <p:spPr>
              <a:xfrm>
                <a:off x="768" y="2798"/>
                <a:ext cx="672" cy="130"/>
              </a:xfrm>
              <a:prstGeom prst="hexagon">
                <a:avLst>
                  <a:gd name="adj" fmla="val 129230"/>
                  <a:gd name="vf" fmla="val 115470"/>
                </a:avLst>
              </a:prstGeom>
              <a:noFill/>
              <a:ln w="38100" cap="flat" cmpd="sng">
                <a:solidFill>
                  <a:schemeClr val="tx1"/>
                </a:solidFill>
                <a:prstDash val="sysDot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1350"/>
              </a:p>
            </p:txBody>
          </p:sp>
          <p:cxnSp>
            <p:nvCxnSpPr>
              <p:cNvPr id="109809" name="直接连接符 36080"/>
              <p:cNvCxnSpPr/>
              <p:nvPr>
                <p:custDataLst>
                  <p:tags r:id="rId240"/>
                </p:custDataLst>
              </p:nvPr>
            </p:nvCxnSpPr>
            <p:spPr>
              <a:xfrm flipH="1">
                <a:off x="768" y="2408"/>
                <a:ext cx="0" cy="455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810" name="直接连接符 36081"/>
              <p:cNvCxnSpPr/>
              <p:nvPr>
                <p:custDataLst>
                  <p:tags r:id="rId241"/>
                </p:custDataLst>
              </p:nvPr>
            </p:nvCxnSpPr>
            <p:spPr>
              <a:xfrm flipH="1">
                <a:off x="941" y="2473"/>
                <a:ext cx="0" cy="455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811" name="直接连接符 36082"/>
              <p:cNvCxnSpPr/>
              <p:nvPr>
                <p:custDataLst>
                  <p:tags r:id="rId242"/>
                </p:custDataLst>
              </p:nvPr>
            </p:nvCxnSpPr>
            <p:spPr>
              <a:xfrm flipH="1">
                <a:off x="1288" y="2473"/>
                <a:ext cx="0" cy="455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812" name="直接连接符 36083"/>
              <p:cNvCxnSpPr/>
              <p:nvPr>
                <p:custDataLst>
                  <p:tags r:id="rId243"/>
                </p:custDataLst>
              </p:nvPr>
            </p:nvCxnSpPr>
            <p:spPr>
              <a:xfrm>
                <a:off x="768" y="2863"/>
                <a:ext cx="173" cy="65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813" name="直接连接符 36084"/>
              <p:cNvCxnSpPr/>
              <p:nvPr>
                <p:custDataLst>
                  <p:tags r:id="rId244"/>
                </p:custDataLst>
              </p:nvPr>
            </p:nvCxnSpPr>
            <p:spPr>
              <a:xfrm>
                <a:off x="941" y="2928"/>
                <a:ext cx="347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814" name="直接连接符 36085"/>
              <p:cNvCxnSpPr/>
              <p:nvPr>
                <p:custDataLst>
                  <p:tags r:id="rId245"/>
                </p:custDataLst>
              </p:nvPr>
            </p:nvCxnSpPr>
            <p:spPr>
              <a:xfrm flipH="1">
                <a:off x="1245" y="2321"/>
                <a:ext cx="0" cy="477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815" name="直接连接符 36086"/>
              <p:cNvCxnSpPr/>
              <p:nvPr>
                <p:custDataLst>
                  <p:tags r:id="rId246"/>
                </p:custDataLst>
              </p:nvPr>
            </p:nvCxnSpPr>
            <p:spPr>
              <a:xfrm flipH="1">
                <a:off x="920" y="2321"/>
                <a:ext cx="0" cy="477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09816" name="六边形 36087"/>
              <p:cNvSpPr/>
              <p:nvPr>
                <p:custDataLst>
                  <p:tags r:id="rId247"/>
                </p:custDataLst>
              </p:nvPr>
            </p:nvSpPr>
            <p:spPr>
              <a:xfrm>
                <a:off x="1296" y="2417"/>
                <a:ext cx="672" cy="152"/>
              </a:xfrm>
              <a:prstGeom prst="hexagon">
                <a:avLst>
                  <a:gd name="adj" fmla="val 110526"/>
                  <a:gd name="vf" fmla="val 115470"/>
                </a:avLst>
              </a:prstGeom>
              <a:noFill/>
              <a:ln w="381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sz="1350"/>
              </a:p>
            </p:txBody>
          </p:sp>
          <p:cxnSp>
            <p:nvCxnSpPr>
              <p:cNvPr id="109817" name="直接连接符 36088"/>
              <p:cNvCxnSpPr/>
              <p:nvPr>
                <p:custDataLst>
                  <p:tags r:id="rId248"/>
                </p:custDataLst>
              </p:nvPr>
            </p:nvCxnSpPr>
            <p:spPr>
              <a:xfrm flipH="1">
                <a:off x="1296" y="2504"/>
                <a:ext cx="0" cy="455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818" name="直接连接符 36089"/>
              <p:cNvCxnSpPr/>
              <p:nvPr>
                <p:custDataLst>
                  <p:tags r:id="rId249"/>
                </p:custDataLst>
              </p:nvPr>
            </p:nvCxnSpPr>
            <p:spPr>
              <a:xfrm flipH="1">
                <a:off x="1816" y="2569"/>
                <a:ext cx="0" cy="455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819" name="直接连接符 36090"/>
              <p:cNvCxnSpPr/>
              <p:nvPr>
                <p:custDataLst>
                  <p:tags r:id="rId250"/>
                </p:custDataLst>
              </p:nvPr>
            </p:nvCxnSpPr>
            <p:spPr>
              <a:xfrm flipH="1">
                <a:off x="1968" y="2504"/>
                <a:ext cx="0" cy="455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820" name="直接连接符 36091"/>
              <p:cNvCxnSpPr/>
              <p:nvPr>
                <p:custDataLst>
                  <p:tags r:id="rId251"/>
                </p:custDataLst>
              </p:nvPr>
            </p:nvCxnSpPr>
            <p:spPr>
              <a:xfrm>
                <a:off x="1296" y="2959"/>
                <a:ext cx="173" cy="65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821" name="直接连接符 36092"/>
              <p:cNvCxnSpPr/>
              <p:nvPr>
                <p:custDataLst>
                  <p:tags r:id="rId252"/>
                </p:custDataLst>
              </p:nvPr>
            </p:nvCxnSpPr>
            <p:spPr>
              <a:xfrm>
                <a:off x="1469" y="3024"/>
                <a:ext cx="347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822" name="直接连接符 36093"/>
              <p:cNvCxnSpPr/>
              <p:nvPr>
                <p:custDataLst>
                  <p:tags r:id="rId253"/>
                </p:custDataLst>
              </p:nvPr>
            </p:nvCxnSpPr>
            <p:spPr>
              <a:xfrm flipV="1">
                <a:off x="1816" y="2959"/>
                <a:ext cx="152" cy="65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823" name="直接连接符 36094"/>
              <p:cNvCxnSpPr/>
              <p:nvPr>
                <p:custDataLst>
                  <p:tags r:id="rId254"/>
                </p:custDataLst>
              </p:nvPr>
            </p:nvCxnSpPr>
            <p:spPr>
              <a:xfrm flipH="1">
                <a:off x="1773" y="2417"/>
                <a:ext cx="0" cy="477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824" name="直接连接符 36095"/>
              <p:cNvCxnSpPr/>
              <p:nvPr>
                <p:custDataLst>
                  <p:tags r:id="rId255"/>
                </p:custDataLst>
              </p:nvPr>
            </p:nvCxnSpPr>
            <p:spPr>
              <a:xfrm flipV="1">
                <a:off x="1296" y="2413"/>
                <a:ext cx="144" cy="83"/>
              </a:xfrm>
              <a:prstGeom prst="line">
                <a:avLst/>
              </a:prstGeom>
              <a:ln w="762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825" name="直接连接符 36096"/>
              <p:cNvCxnSpPr/>
              <p:nvPr>
                <p:custDataLst>
                  <p:tags r:id="rId256"/>
                </p:custDataLst>
              </p:nvPr>
            </p:nvCxnSpPr>
            <p:spPr>
              <a:xfrm flipH="1">
                <a:off x="1488" y="2400"/>
                <a:ext cx="0" cy="477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09826" name="椭圆 36097"/>
              <p:cNvSpPr/>
              <p:nvPr>
                <p:custDataLst>
                  <p:tags r:id="rId257"/>
                </p:custDataLst>
              </p:nvPr>
            </p:nvSpPr>
            <p:spPr>
              <a:xfrm>
                <a:off x="1392" y="2784"/>
                <a:ext cx="96" cy="96"/>
              </a:xfrm>
              <a:prstGeom prst="ellipse">
                <a:avLst/>
              </a:prstGeom>
              <a:solidFill>
                <a:srgbClr val="FF3300"/>
              </a:solidFill>
              <a:ln w="952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algn="ctr"/>
                <a:endParaRPr lang="zh-CN" altLang="en-US" sz="1500">
                  <a:solidFill>
                    <a:srgbClr val="FF3300"/>
                  </a:solidFill>
                  <a:latin typeface="Times New Roman" panose="02020603050405020304"/>
                </a:endParaRPr>
              </a:p>
            </p:txBody>
          </p:sp>
        </p:grpSp>
      </p:grpSp>
      <p:sp>
        <p:nvSpPr>
          <p:cNvPr id="109827" name="文本框 36098"/>
          <p:cNvSpPr/>
          <p:nvPr>
            <p:custDataLst>
              <p:tags r:id="rId258"/>
            </p:custDataLst>
          </p:nvPr>
        </p:nvSpPr>
        <p:spPr>
          <a:xfrm>
            <a:off x="7533562" y="1540669"/>
            <a:ext cx="184731" cy="3231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endParaRPr lang="zh-CN" altLang="en-US" sz="1500">
              <a:latin typeface="Times New Roman" panose="02020603050405020304"/>
            </a:endParaRPr>
          </a:p>
        </p:txBody>
      </p:sp>
      <p:graphicFrame>
        <p:nvGraphicFramePr>
          <p:cNvPr id="109830" name="表格 109829"/>
          <p:cNvGraphicFramePr>
            <a:graphicFrameLocks noGrp="1"/>
          </p:cNvGraphicFramePr>
          <p:nvPr>
            <p:custDataLst>
              <p:tags r:id="rId259"/>
            </p:custDataLst>
          </p:nvPr>
        </p:nvGraphicFramePr>
        <p:xfrm>
          <a:off x="1314927" y="3826669"/>
          <a:ext cx="6399372" cy="1085850"/>
        </p:xfrm>
        <a:graphic>
          <a:graphicData uri="http://schemas.openxmlformats.org/drawingml/2006/table">
            <a:tbl>
              <a:tblPr/>
              <a:tblGrid>
                <a:gridCol w="1065848"/>
                <a:gridCol w="933450"/>
                <a:gridCol w="1200626"/>
                <a:gridCol w="1066800"/>
                <a:gridCol w="1066800"/>
                <a:gridCol w="1065848"/>
              </a:tblGrid>
              <a:tr h="544116"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100" u="none"/>
                        <a:t>位置</a:t>
                      </a:r>
                      <a:endParaRPr lang="zh-CN" altLang="en-US" sz="2100" u="none"/>
                    </a:p>
                  </a:txBody>
                  <a:tcPr marL="68580" marR="68580" marT="34290" marB="34290">
                    <a:lnL w="2857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100" u="none"/>
                        <a:t>   顶角</a:t>
                      </a:r>
                      <a:endParaRPr lang="zh-CN" altLang="en-US" sz="2100" u="none"/>
                    </a:p>
                  </a:txBody>
                  <a:tcPr marL="68580" marR="68580" marT="34290" marB="3429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100" u="none"/>
                        <a:t> 水平棱</a:t>
                      </a:r>
                      <a:endParaRPr lang="zh-CN" altLang="en-US" sz="2100" u="none"/>
                    </a:p>
                  </a:txBody>
                  <a:tcPr marL="68580" marR="68580" marT="34290" marB="3429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100" u="none"/>
                        <a:t> 竖直棱</a:t>
                      </a:r>
                      <a:endParaRPr lang="zh-CN" altLang="en-US" sz="2100" u="none"/>
                    </a:p>
                  </a:txBody>
                  <a:tcPr marL="68580" marR="68580" marT="34290" marB="3429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100" u="none"/>
                        <a:t>    面上</a:t>
                      </a:r>
                      <a:endParaRPr lang="zh-CN" altLang="en-US" sz="2100" u="none"/>
                    </a:p>
                  </a:txBody>
                  <a:tcPr marL="68580" marR="68580" marT="34290" marB="3429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100" u="none"/>
                        <a:t>  内部</a:t>
                      </a:r>
                      <a:endParaRPr lang="zh-CN" altLang="en-US" sz="2100" u="none"/>
                    </a:p>
                  </a:txBody>
                  <a:tcPr marL="68580" marR="68580" marT="34290" marB="3429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734"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100" u="none"/>
                        <a:t>份额</a:t>
                      </a:r>
                      <a:endParaRPr lang="zh-CN" altLang="en-US" sz="2100" u="none"/>
                    </a:p>
                  </a:txBody>
                  <a:tcPr marL="68580" marR="68580" marT="34290" marB="34290">
                    <a:lnL w="2857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None/>
                      </a:pPr>
                      <a:endParaRPr lang="zh-CN" altLang="en-US" sz="2100" u="none"/>
                    </a:p>
                  </a:txBody>
                  <a:tcPr marL="68580" marR="68580" marT="34290" marB="3429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None/>
                      </a:pPr>
                      <a:endParaRPr lang="zh-CN" altLang="en-US" sz="2100" u="none"/>
                    </a:p>
                  </a:txBody>
                  <a:tcPr marL="68580" marR="68580" marT="34290" marB="3429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None/>
                      </a:pPr>
                      <a:endParaRPr lang="zh-CN" altLang="en-US" sz="2100" u="none"/>
                    </a:p>
                  </a:txBody>
                  <a:tcPr marL="68580" marR="68580" marT="34290" marB="3429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None/>
                      </a:pPr>
                      <a:endParaRPr lang="zh-CN" altLang="en-US" sz="2100" u="none"/>
                    </a:p>
                  </a:txBody>
                  <a:tcPr marL="68580" marR="68580" marT="34290" marB="3429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Tx/>
                        <a:buFontTx/>
                        <a:buNone/>
                        <a:defRPr sz="2800" b="1" i="0" u="sng" kern="1200" baseline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>
                        <a:spcBef>
                          <a:spcPct val="20000"/>
                        </a:spcBef>
                        <a:buNone/>
                      </a:pPr>
                      <a:endParaRPr lang="zh-CN" altLang="en-US" sz="2100" u="none"/>
                    </a:p>
                  </a:txBody>
                  <a:tcPr marL="68580" marR="68580" marT="34290" marB="3429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9853" name="Text Box 330"/>
          <p:cNvSpPr/>
          <p:nvPr>
            <p:custDataLst>
              <p:tags r:id="rId260"/>
            </p:custDataLst>
          </p:nvPr>
        </p:nvSpPr>
        <p:spPr>
          <a:xfrm>
            <a:off x="2572227" y="4398169"/>
            <a:ext cx="685800" cy="46166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/>
              </a:rPr>
              <a:t>1/6</a:t>
            </a:r>
            <a:endParaRPr lang="en-US" altLang="zh-CN" sz="2400">
              <a:solidFill>
                <a:srgbClr val="FF0000"/>
              </a:solidFill>
              <a:latin typeface="Times New Roman" panose="02020603050405020304"/>
            </a:endParaRPr>
          </a:p>
        </p:txBody>
      </p:sp>
      <p:sp>
        <p:nvSpPr>
          <p:cNvPr id="109854" name="Text Box 331"/>
          <p:cNvSpPr/>
          <p:nvPr>
            <p:custDataLst>
              <p:tags r:id="rId261"/>
            </p:custDataLst>
          </p:nvPr>
        </p:nvSpPr>
        <p:spPr>
          <a:xfrm>
            <a:off x="3600927" y="4398169"/>
            <a:ext cx="685800" cy="46166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/>
              </a:rPr>
              <a:t>1/4</a:t>
            </a:r>
            <a:endParaRPr lang="en-US" altLang="zh-CN" sz="2400">
              <a:solidFill>
                <a:srgbClr val="FF0000"/>
              </a:solidFill>
              <a:latin typeface="Times New Roman" panose="02020603050405020304"/>
            </a:endParaRPr>
          </a:p>
        </p:txBody>
      </p:sp>
      <p:sp>
        <p:nvSpPr>
          <p:cNvPr id="109855" name="Text Box 332"/>
          <p:cNvSpPr/>
          <p:nvPr>
            <p:custDataLst>
              <p:tags r:id="rId262"/>
            </p:custDataLst>
          </p:nvPr>
        </p:nvSpPr>
        <p:spPr>
          <a:xfrm>
            <a:off x="4685586" y="4398169"/>
            <a:ext cx="685800" cy="46166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/>
              </a:rPr>
              <a:t>1/3</a:t>
            </a:r>
            <a:endParaRPr lang="en-US" altLang="zh-CN" sz="2400">
              <a:solidFill>
                <a:srgbClr val="FF0000"/>
              </a:solidFill>
              <a:latin typeface="Times New Roman" panose="02020603050405020304"/>
            </a:endParaRPr>
          </a:p>
        </p:txBody>
      </p:sp>
      <p:sp>
        <p:nvSpPr>
          <p:cNvPr id="109856" name="Text Box 333"/>
          <p:cNvSpPr/>
          <p:nvPr>
            <p:custDataLst>
              <p:tags r:id="rId263"/>
            </p:custDataLst>
          </p:nvPr>
        </p:nvSpPr>
        <p:spPr>
          <a:xfrm>
            <a:off x="5828586" y="4398169"/>
            <a:ext cx="685800" cy="46166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/>
              </a:rPr>
              <a:t>1/2</a:t>
            </a:r>
            <a:endParaRPr lang="en-US" altLang="zh-CN" sz="2400">
              <a:solidFill>
                <a:srgbClr val="FF0000"/>
              </a:solidFill>
              <a:latin typeface="Times New Roman" panose="02020603050405020304"/>
            </a:endParaRPr>
          </a:p>
        </p:txBody>
      </p:sp>
      <p:sp>
        <p:nvSpPr>
          <p:cNvPr id="109857" name="Text Box 334"/>
          <p:cNvSpPr/>
          <p:nvPr>
            <p:custDataLst>
              <p:tags r:id="rId264"/>
            </p:custDataLst>
          </p:nvPr>
        </p:nvSpPr>
        <p:spPr>
          <a:xfrm>
            <a:off x="6971586" y="4398169"/>
            <a:ext cx="685800" cy="46166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/>
              </a:rPr>
              <a:t>1</a:t>
            </a:r>
            <a:endParaRPr lang="en-US" altLang="zh-CN" sz="2400">
              <a:solidFill>
                <a:srgbClr val="FF0000"/>
              </a:solidFill>
              <a:latin typeface="Times New Roman" panose="02020603050405020304"/>
            </a:endParaRPr>
          </a:p>
        </p:txBody>
      </p:sp>
      <p:grpSp>
        <p:nvGrpSpPr>
          <p:cNvPr id="268" name="组合 103"/>
          <p:cNvGrpSpPr/>
          <p:nvPr>
            <p:custDataLst>
              <p:tags r:id="rId265"/>
            </p:custDataLst>
          </p:nvPr>
        </p:nvGrpSpPr>
        <p:grpSpPr>
          <a:xfrm>
            <a:off x="2711417" y="1388311"/>
            <a:ext cx="1644968" cy="1913573"/>
            <a:chOff x="8791" y="3588"/>
            <a:chExt cx="4351" cy="4329"/>
          </a:xfrm>
        </p:grpSpPr>
        <p:grpSp>
          <p:nvGrpSpPr>
            <p:cNvPr id="269" name="组合 102"/>
            <p:cNvGrpSpPr/>
            <p:nvPr>
              <p:custDataLst>
                <p:tags r:id="rId266"/>
              </p:custDataLst>
            </p:nvPr>
          </p:nvGrpSpPr>
          <p:grpSpPr>
            <a:xfrm>
              <a:off x="8791" y="3588"/>
              <a:ext cx="4351" cy="4329"/>
              <a:chOff x="8395" y="3588"/>
              <a:chExt cx="4351" cy="4329"/>
            </a:xfrm>
          </p:grpSpPr>
          <p:pic>
            <p:nvPicPr>
              <p:cNvPr id="271" name="图片 54" descr="timg"/>
              <p:cNvPicPr>
                <a:picLocks noChangeAspect="1"/>
              </p:cNvPicPr>
              <p:nvPr>
                <p:custDataLst>
                  <p:tags r:id="rId267"/>
                </p:custDataLst>
              </p:nvPr>
            </p:nvPicPr>
            <p:blipFill>
              <a:blip r:embed="rId26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7349" b="13197"/>
              <a:stretch>
                <a:fillRect/>
              </a:stretch>
            </p:blipFill>
            <p:spPr bwMode="auto">
              <a:xfrm>
                <a:off x="8395" y="3588"/>
                <a:ext cx="4351" cy="43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72" name="椭圆 271"/>
              <p:cNvSpPr/>
              <p:nvPr>
                <p:custDataLst>
                  <p:tags r:id="rId269"/>
                </p:custDataLst>
              </p:nvPr>
            </p:nvSpPr>
            <p:spPr>
              <a:xfrm>
                <a:off x="8545" y="4218"/>
                <a:ext cx="202" cy="203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2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椭圆 272"/>
              <p:cNvSpPr/>
              <p:nvPr>
                <p:custDataLst>
                  <p:tags r:id="rId270"/>
                </p:custDataLst>
              </p:nvPr>
            </p:nvSpPr>
            <p:spPr>
              <a:xfrm>
                <a:off x="9152" y="4673"/>
                <a:ext cx="205" cy="203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2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椭圆 273"/>
              <p:cNvSpPr/>
              <p:nvPr>
                <p:custDataLst>
                  <p:tags r:id="rId271"/>
                </p:custDataLst>
              </p:nvPr>
            </p:nvSpPr>
            <p:spPr>
              <a:xfrm>
                <a:off x="11159" y="4673"/>
                <a:ext cx="202" cy="203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2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5" name="椭圆 274"/>
              <p:cNvSpPr/>
              <p:nvPr>
                <p:custDataLst>
                  <p:tags r:id="rId272"/>
                </p:custDataLst>
              </p:nvPr>
            </p:nvSpPr>
            <p:spPr>
              <a:xfrm>
                <a:off x="9899" y="3756"/>
                <a:ext cx="205" cy="203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2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6" name="椭圆 275"/>
              <p:cNvSpPr/>
              <p:nvPr>
                <p:custDataLst>
                  <p:tags r:id="rId273"/>
                </p:custDataLst>
              </p:nvPr>
            </p:nvSpPr>
            <p:spPr>
              <a:xfrm>
                <a:off x="11159" y="7712"/>
                <a:ext cx="202" cy="205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2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77" name="直接连接符 276"/>
              <p:cNvCxnSpPr>
                <a:stCxn id="273" idx="7"/>
                <a:endCxn id="279" idx="6"/>
              </p:cNvCxnSpPr>
              <p:nvPr>
                <p:custDataLst>
                  <p:tags r:id="rId274"/>
                </p:custDataLst>
              </p:nvPr>
            </p:nvCxnSpPr>
            <p:spPr>
              <a:xfrm flipV="1">
                <a:off x="9327" y="3858"/>
                <a:ext cx="2874" cy="845"/>
              </a:xfrm>
              <a:prstGeom prst="line">
                <a:avLst/>
              </a:prstGeom>
              <a:ln w="31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78" name="椭圆 277"/>
              <p:cNvSpPr/>
              <p:nvPr>
                <p:custDataLst>
                  <p:tags r:id="rId275"/>
                </p:custDataLst>
              </p:nvPr>
            </p:nvSpPr>
            <p:spPr>
              <a:xfrm>
                <a:off x="9117" y="7712"/>
                <a:ext cx="205" cy="205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2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9" name="椭圆 278"/>
              <p:cNvSpPr/>
              <p:nvPr>
                <p:custDataLst>
                  <p:tags r:id="rId276"/>
                </p:custDataLst>
              </p:nvPr>
            </p:nvSpPr>
            <p:spPr>
              <a:xfrm>
                <a:off x="11996" y="3756"/>
                <a:ext cx="205" cy="203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2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0" name="椭圆 279"/>
              <p:cNvSpPr/>
              <p:nvPr>
                <p:custDataLst>
                  <p:tags r:id="rId277"/>
                </p:custDataLst>
              </p:nvPr>
            </p:nvSpPr>
            <p:spPr>
              <a:xfrm>
                <a:off x="12541" y="4218"/>
                <a:ext cx="205" cy="203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2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椭圆 280"/>
              <p:cNvSpPr/>
              <p:nvPr>
                <p:custDataLst>
                  <p:tags r:id="rId278"/>
                </p:custDataLst>
              </p:nvPr>
            </p:nvSpPr>
            <p:spPr>
              <a:xfrm>
                <a:off x="8760" y="7509"/>
                <a:ext cx="205" cy="203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2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椭圆 281"/>
              <p:cNvSpPr/>
              <p:nvPr>
                <p:custDataLst>
                  <p:tags r:id="rId279"/>
                </p:custDataLst>
              </p:nvPr>
            </p:nvSpPr>
            <p:spPr>
              <a:xfrm>
                <a:off x="8472" y="5854"/>
                <a:ext cx="202" cy="205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2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椭圆 282"/>
              <p:cNvSpPr/>
              <p:nvPr>
                <p:custDataLst>
                  <p:tags r:id="rId280"/>
                </p:custDataLst>
              </p:nvPr>
            </p:nvSpPr>
            <p:spPr>
              <a:xfrm>
                <a:off x="10467" y="5854"/>
                <a:ext cx="205" cy="205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2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4" name="椭圆 283"/>
              <p:cNvSpPr/>
              <p:nvPr>
                <p:custDataLst>
                  <p:tags r:id="rId281"/>
                </p:custDataLst>
              </p:nvPr>
            </p:nvSpPr>
            <p:spPr>
              <a:xfrm>
                <a:off x="9899" y="6867"/>
                <a:ext cx="205" cy="205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2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85" name="直接连接符 284"/>
              <p:cNvCxnSpPr>
                <a:stCxn id="275" idx="5"/>
              </p:cNvCxnSpPr>
              <p:nvPr>
                <p:custDataLst>
                  <p:tags r:id="rId282"/>
                </p:custDataLst>
              </p:nvPr>
            </p:nvCxnSpPr>
            <p:spPr>
              <a:xfrm>
                <a:off x="10074" y="3928"/>
                <a:ext cx="1195" cy="77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86" name="椭圆 285"/>
              <p:cNvSpPr/>
              <p:nvPr>
                <p:custDataLst>
                  <p:tags r:id="rId283"/>
                </p:custDataLst>
              </p:nvPr>
            </p:nvSpPr>
            <p:spPr>
              <a:xfrm>
                <a:off x="11996" y="6867"/>
                <a:ext cx="205" cy="205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2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7" name="椭圆 286"/>
              <p:cNvSpPr/>
              <p:nvPr>
                <p:custDataLst>
                  <p:tags r:id="rId284"/>
                </p:custDataLst>
              </p:nvPr>
            </p:nvSpPr>
            <p:spPr>
              <a:xfrm>
                <a:off x="12541" y="7304"/>
                <a:ext cx="205" cy="203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2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8" name="椭圆 287"/>
              <p:cNvSpPr/>
              <p:nvPr>
                <p:custDataLst>
                  <p:tags r:id="rId285"/>
                </p:custDataLst>
              </p:nvPr>
            </p:nvSpPr>
            <p:spPr>
              <a:xfrm>
                <a:off x="10467" y="4198"/>
                <a:ext cx="205" cy="203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2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椭圆 288"/>
              <p:cNvSpPr/>
              <p:nvPr>
                <p:custDataLst>
                  <p:tags r:id="rId286"/>
                </p:custDataLst>
              </p:nvPr>
            </p:nvSpPr>
            <p:spPr>
              <a:xfrm>
                <a:off x="10537" y="7304"/>
                <a:ext cx="205" cy="203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2100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70" name="椭圆 269"/>
            <p:cNvSpPr/>
            <p:nvPr>
              <p:custDataLst>
                <p:tags r:id="rId287"/>
              </p:custDataLst>
            </p:nvPr>
          </p:nvSpPr>
          <p:spPr>
            <a:xfrm>
              <a:off x="8868" y="7304"/>
              <a:ext cx="202" cy="205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z="21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0" name="组合 289"/>
          <p:cNvGrpSpPr/>
          <p:nvPr>
            <p:custDataLst>
              <p:tags r:id="rId288"/>
            </p:custDataLst>
          </p:nvPr>
        </p:nvGrpSpPr>
        <p:grpSpPr>
          <a:xfrm>
            <a:off x="504568" y="1498542"/>
            <a:ext cx="2286999" cy="448705"/>
            <a:chOff x="-990" y="2777"/>
            <a:chExt cx="6712" cy="1256"/>
          </a:xfrm>
        </p:grpSpPr>
        <p:cxnSp>
          <p:nvCxnSpPr>
            <p:cNvPr id="291" name="直接箭头连接符 290"/>
            <p:cNvCxnSpPr/>
            <p:nvPr>
              <p:custDataLst>
                <p:tags r:id="rId289"/>
              </p:custDataLst>
            </p:nvPr>
          </p:nvCxnSpPr>
          <p:spPr>
            <a:xfrm flipH="1" flipV="1">
              <a:off x="3502" y="3332"/>
              <a:ext cx="2220" cy="17"/>
            </a:xfrm>
            <a:prstGeom prst="straightConnector1">
              <a:avLst/>
            </a:prstGeom>
            <a:ln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92" name="矩形 291"/>
            <p:cNvSpPr/>
            <p:nvPr>
              <p:custDataLst>
                <p:tags r:id="rId290"/>
              </p:custDataLst>
            </p:nvPr>
          </p:nvSpPr>
          <p:spPr>
            <a:xfrm>
              <a:off x="-990" y="2777"/>
              <a:ext cx="4541" cy="125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21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顶角：</a:t>
              </a:r>
              <a:r>
                <a:rPr lang="en-US" altLang="zh-CN" sz="21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1/6</a:t>
              </a:r>
              <a:endParaRPr lang="en-US" altLang="zh-CN" sz="21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3" name="组合 292"/>
          <p:cNvGrpSpPr/>
          <p:nvPr>
            <p:custDataLst>
              <p:tags r:id="rId291"/>
            </p:custDataLst>
          </p:nvPr>
        </p:nvGrpSpPr>
        <p:grpSpPr>
          <a:xfrm>
            <a:off x="1062917" y="2389899"/>
            <a:ext cx="1690779" cy="401351"/>
            <a:chOff x="-810" y="5527"/>
            <a:chExt cx="6286" cy="1124"/>
          </a:xfrm>
        </p:grpSpPr>
        <p:cxnSp>
          <p:nvCxnSpPr>
            <p:cNvPr id="294" name="直接箭头连接符 293"/>
            <p:cNvCxnSpPr/>
            <p:nvPr>
              <p:custDataLst>
                <p:tags r:id="rId292"/>
              </p:custDataLst>
            </p:nvPr>
          </p:nvCxnSpPr>
          <p:spPr>
            <a:xfrm flipH="1">
              <a:off x="4130" y="5527"/>
              <a:ext cx="1346" cy="412"/>
            </a:xfrm>
            <a:prstGeom prst="straightConnector1">
              <a:avLst/>
            </a:prstGeom>
            <a:ln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95" name="矩形 294"/>
            <p:cNvSpPr/>
            <p:nvPr>
              <p:custDataLst>
                <p:tags r:id="rId293"/>
              </p:custDataLst>
            </p:nvPr>
          </p:nvSpPr>
          <p:spPr>
            <a:xfrm>
              <a:off x="-810" y="5600"/>
              <a:ext cx="4961" cy="105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21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侧棱：</a:t>
              </a:r>
              <a:r>
                <a:rPr lang="en-US" altLang="zh-CN" sz="21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1/3</a:t>
              </a:r>
              <a:endParaRPr lang="en-US" altLang="zh-CN" sz="21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6" name="组合 295"/>
          <p:cNvGrpSpPr/>
          <p:nvPr>
            <p:custDataLst>
              <p:tags r:id="rId294"/>
            </p:custDataLst>
          </p:nvPr>
        </p:nvGrpSpPr>
        <p:grpSpPr>
          <a:xfrm>
            <a:off x="1088276" y="3177528"/>
            <a:ext cx="1873597" cy="509672"/>
            <a:chOff x="1738" y="8156"/>
            <a:chExt cx="4689" cy="1426"/>
          </a:xfrm>
        </p:grpSpPr>
        <p:cxnSp>
          <p:nvCxnSpPr>
            <p:cNvPr id="297" name="直接箭头连接符 296"/>
            <p:cNvCxnSpPr/>
            <p:nvPr>
              <p:custDataLst>
                <p:tags r:id="rId295"/>
              </p:custDataLst>
            </p:nvPr>
          </p:nvCxnSpPr>
          <p:spPr>
            <a:xfrm flipH="1">
              <a:off x="5493" y="8156"/>
              <a:ext cx="907" cy="333"/>
            </a:xfrm>
            <a:prstGeom prst="straightConnector1">
              <a:avLst/>
            </a:prstGeom>
            <a:ln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98" name="矩形 297"/>
            <p:cNvSpPr/>
            <p:nvPr>
              <p:custDataLst>
                <p:tags r:id="rId296"/>
              </p:custDataLst>
            </p:nvPr>
          </p:nvSpPr>
          <p:spPr>
            <a:xfrm>
              <a:off x="1738" y="8532"/>
              <a:ext cx="4689" cy="10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21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上、下棱：</a:t>
              </a:r>
              <a:r>
                <a:rPr lang="en-US" altLang="zh-CN" sz="21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1/4</a:t>
              </a:r>
              <a:endParaRPr lang="en-US" altLang="zh-CN" sz="21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9" name="组合 298"/>
          <p:cNvGrpSpPr/>
          <p:nvPr>
            <p:custDataLst>
              <p:tags r:id="rId297"/>
            </p:custDataLst>
          </p:nvPr>
        </p:nvGrpSpPr>
        <p:grpSpPr>
          <a:xfrm>
            <a:off x="3281506" y="800876"/>
            <a:ext cx="1511176" cy="924278"/>
            <a:chOff x="3756" y="9933"/>
            <a:chExt cx="5708" cy="2587"/>
          </a:xfrm>
        </p:grpSpPr>
        <p:cxnSp>
          <p:nvCxnSpPr>
            <p:cNvPr id="300" name="直接箭头连接符 299"/>
            <p:cNvCxnSpPr/>
            <p:nvPr>
              <p:custDataLst>
                <p:tags r:id="rId298"/>
              </p:custDataLst>
            </p:nvPr>
          </p:nvCxnSpPr>
          <p:spPr>
            <a:xfrm>
              <a:off x="4722" y="10930"/>
              <a:ext cx="13" cy="1590"/>
            </a:xfrm>
            <a:prstGeom prst="straightConnector1">
              <a:avLst/>
            </a:prstGeom>
            <a:ln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1" name="矩形 300"/>
            <p:cNvSpPr/>
            <p:nvPr>
              <p:custDataLst>
                <p:tags r:id="rId299"/>
              </p:custDataLst>
            </p:nvPr>
          </p:nvSpPr>
          <p:spPr>
            <a:xfrm>
              <a:off x="3756" y="9933"/>
              <a:ext cx="5708" cy="105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21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面上：</a:t>
              </a:r>
              <a:r>
                <a:rPr lang="en-US" altLang="zh-CN" sz="21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1/2</a:t>
              </a:r>
              <a:endParaRPr lang="en-US" altLang="zh-CN" sz="21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2" name="组合 301"/>
          <p:cNvGrpSpPr/>
          <p:nvPr>
            <p:custDataLst>
              <p:tags r:id="rId300"/>
            </p:custDataLst>
          </p:nvPr>
        </p:nvGrpSpPr>
        <p:grpSpPr>
          <a:xfrm>
            <a:off x="1168073" y="2007933"/>
            <a:ext cx="2354847" cy="473123"/>
            <a:chOff x="11228" y="3203"/>
            <a:chExt cx="8890" cy="1325"/>
          </a:xfrm>
        </p:grpSpPr>
        <p:cxnSp>
          <p:nvCxnSpPr>
            <p:cNvPr id="303" name="直接箭头连接符 302"/>
            <p:cNvCxnSpPr/>
            <p:nvPr>
              <p:custDataLst>
                <p:tags r:id="rId301"/>
              </p:custDataLst>
            </p:nvPr>
          </p:nvCxnSpPr>
          <p:spPr>
            <a:xfrm flipH="1" flipV="1">
              <a:off x="15866" y="3394"/>
              <a:ext cx="4252" cy="1134"/>
            </a:xfrm>
            <a:prstGeom prst="straightConnector1">
              <a:avLst/>
            </a:prstGeom>
            <a:ln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4" name="矩形 303"/>
            <p:cNvSpPr/>
            <p:nvPr>
              <p:custDataLst>
                <p:tags r:id="rId302"/>
              </p:custDataLst>
            </p:nvPr>
          </p:nvSpPr>
          <p:spPr>
            <a:xfrm>
              <a:off x="11228" y="3203"/>
              <a:ext cx="4592" cy="105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21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内部：</a:t>
              </a:r>
              <a:r>
                <a:rPr lang="en-US" altLang="zh-CN" sz="21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1</a:t>
              </a:r>
              <a:endParaRPr lang="en-US" altLang="zh-CN" sz="21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10" name="Text Box 298"/>
          <p:cNvSpPr/>
          <p:nvPr>
            <p:custDataLst>
              <p:tags r:id="rId303"/>
            </p:custDataLst>
          </p:nvPr>
        </p:nvSpPr>
        <p:spPr>
          <a:xfrm>
            <a:off x="0" y="589233"/>
            <a:ext cx="3999071" cy="470995"/>
          </a:xfrm>
          <a:prstGeom prst="rect">
            <a:avLst/>
          </a:prstGeom>
          <a:noFill/>
          <a:ln w="9525">
            <a:noFill/>
          </a:ln>
        </p:spPr>
        <p:txBody>
          <a:bodyPr wrap="square" lIns="67500" tIns="35100" rIns="67500" bIns="35100" anchor="t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000" b="1">
                <a:latin typeface="+mj-ea"/>
                <a:ea typeface="+mj-ea"/>
                <a:cs typeface="黑体" panose="02010609060101010101" pitchFamily="2" charset="-122"/>
              </a:rPr>
              <a:t>（</a:t>
            </a:r>
            <a:r>
              <a:rPr lang="en-US" altLang="zh-CN" sz="2000" b="1">
                <a:latin typeface="+mj-ea"/>
                <a:ea typeface="+mj-ea"/>
                <a:cs typeface="黑体" panose="02010609060101010101" pitchFamily="2" charset="-122"/>
              </a:rPr>
              <a:t>2</a:t>
            </a:r>
            <a:r>
              <a:rPr lang="zh-CN" altLang="en-US" sz="2000" b="1">
                <a:latin typeface="+mj-ea"/>
                <a:ea typeface="+mj-ea"/>
                <a:cs typeface="黑体" panose="02010609060101010101" pitchFamily="2" charset="-122"/>
              </a:rPr>
              <a:t>）六棱柱（六方）晶胞</a:t>
            </a:r>
            <a:endParaRPr lang="zh-CN" altLang="en-US" sz="2000" b="1">
              <a:latin typeface="+mj-ea"/>
              <a:ea typeface="+mj-ea"/>
              <a:cs typeface="黑体" panose="02010609060101010101" pitchFamily="2" charset="-122"/>
            </a:endParaRPr>
          </a:p>
        </p:txBody>
      </p:sp>
      <p:sp>
        <p:nvSpPr>
          <p:cNvPr id="2" name="矩形 1"/>
          <p:cNvSpPr/>
          <p:nvPr>
            <p:custDataLst>
              <p:tags r:id="rId304"/>
            </p:custDataLst>
          </p:nvPr>
        </p:nvSpPr>
        <p:spPr>
          <a:xfrm>
            <a:off x="0" y="0"/>
            <a:ext cx="44582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1971675" algn="l"/>
              </a:tabLst>
              <a:defRPr/>
            </a:pPr>
            <a:r>
              <a:rPr lang="zh-CN" altLang="en-US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主题</a:t>
            </a:r>
            <a:r>
              <a:rPr lang="en-US" altLang="zh-CN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1: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晶胞中原子个数的计算</a:t>
            </a:r>
            <a:r>
              <a:rPr lang="en-US" altLang="zh-CN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—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均摊法</a:t>
            </a:r>
            <a:endParaRPr lang="en-US" altLang="zh-CN" sz="2000" b="1">
              <a:solidFill>
                <a:srgbClr val="FFFFFF"/>
              </a:solidFill>
              <a:effectLst>
                <a:glow rad="228600">
                  <a:srgbClr val="618499">
                    <a:satMod val="175000"/>
                    <a:alpha val="40000"/>
                  </a:srgbClr>
                </a:glo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9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9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9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9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9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97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 fill="hold"/>
                                        <p:tgtEl>
                                          <p:spTgt spid="109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 fill="hold"/>
                                        <p:tgtEl>
                                          <p:spTgt spid="109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 fill="hold"/>
                                        <p:tgtEl>
                                          <p:spTgt spid="109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 fill="hold"/>
                                        <p:tgtEl>
                                          <p:spTgt spid="109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 fill="hold"/>
                                        <p:tgtEl>
                                          <p:spTgt spid="109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853" grpId="0" animBg="1"/>
      <p:bldP spid="109854" grpId="0" animBg="1"/>
      <p:bldP spid="109855" grpId="0" animBg="1"/>
      <p:bldP spid="109856" grpId="0" animBg="1"/>
      <p:bldP spid="10985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>
            <p:custDataLst>
              <p:tags r:id="rId1"/>
            </p:custDataLst>
          </p:nvPr>
        </p:nvSpPr>
        <p:spPr>
          <a:xfrm>
            <a:off x="351659" y="711727"/>
            <a:ext cx="8322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latin typeface="+mj-ea"/>
                <a:ea typeface="+mj-ea"/>
                <a:cs typeface="微软雅黑" panose="020B0503020204020204" charset="-122"/>
              </a:rPr>
              <a:t>讨论：如图所示</a:t>
            </a:r>
            <a:r>
              <a:rPr lang="en-US" sz="2400" b="1">
                <a:latin typeface="+mj-ea"/>
                <a:ea typeface="+mj-ea"/>
                <a:cs typeface="微软雅黑" panose="020B0503020204020204" charset="-122"/>
              </a:rPr>
              <a:t>,</a:t>
            </a:r>
            <a:r>
              <a:rPr lang="zh-CN" altLang="en-US" sz="2400" b="1">
                <a:latin typeface="+mj-ea"/>
                <a:ea typeface="+mj-ea"/>
                <a:cs typeface="微软雅黑" panose="020B0503020204020204" charset="-122"/>
              </a:rPr>
              <a:t>六方柱体晶胞中所含微粒数目为多少</a:t>
            </a:r>
            <a:r>
              <a:rPr lang="en-US" sz="2400" b="1">
                <a:latin typeface="+mj-ea"/>
                <a:ea typeface="+mj-ea"/>
                <a:cs typeface="微软雅黑" panose="020B0503020204020204" charset="-122"/>
              </a:rPr>
              <a:t>?</a:t>
            </a:r>
            <a:endParaRPr lang="en-US" altLang="en-US" sz="2400" b="1">
              <a:latin typeface="+mj-ea"/>
              <a:ea typeface="+mj-ea"/>
              <a:cs typeface="微软雅黑" panose="020B0503020204020204" charset="-122"/>
            </a:endParaRPr>
          </a:p>
        </p:txBody>
      </p:sp>
      <p:graphicFrame>
        <p:nvGraphicFramePr>
          <p:cNvPr id="323585" name="Object 5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521732" y="4300061"/>
          <a:ext cx="9854565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文档" r:id="rId3" imgW="3419475" imgH="209550" progId="Word.Document.12">
                  <p:embed/>
                </p:oleObj>
              </mc:Choice>
              <mc:Fallback>
                <p:oleObj name="文档" r:id="rId3" imgW="3419475" imgH="209550" progId="Word.Document.12">
                  <p:embed/>
                  <p:pic>
                    <p:nvPicPr>
                      <p:cNvPr id="0" name="图片 922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1732" y="4300061"/>
                        <a:ext cx="9854565" cy="60483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F22TBXZXBX2RJXJCLHX256.eps"/>
          <p:cNvPicPr/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77542" y="1707833"/>
            <a:ext cx="2223611" cy="2274094"/>
          </a:xfrm>
          <a:prstGeom prst="rect">
            <a:avLst/>
          </a:prstGeom>
        </p:spPr>
      </p:pic>
      <p:pic>
        <p:nvPicPr>
          <p:cNvPr id="108" name="图片 107"/>
          <p:cNvPicPr/>
          <p:nvPr>
            <p:custDataLst>
              <p:tags r:id="rId7"/>
            </p:custDataLst>
          </p:nvPr>
        </p:nvPicPr>
        <p:blipFill>
          <a:blip r:embed="rId8"/>
          <a:srcRect l="11388" r="34240"/>
          <a:stretch>
            <a:fillRect/>
          </a:stretch>
        </p:blipFill>
        <p:spPr>
          <a:xfrm>
            <a:off x="4063126" y="1552098"/>
            <a:ext cx="2771775" cy="203930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055" name="组合 2054"/>
          <p:cNvGrpSpPr/>
          <p:nvPr>
            <p:custDataLst>
              <p:tags r:id="rId9"/>
            </p:custDataLst>
          </p:nvPr>
        </p:nvGrpSpPr>
        <p:grpSpPr>
          <a:xfrm>
            <a:off x="6948197" y="3258073"/>
            <a:ext cx="1836491" cy="1391603"/>
            <a:chOff x="8831510" y="5010848"/>
            <a:chExt cx="2448654" cy="1855470"/>
          </a:xfrm>
        </p:grpSpPr>
        <p:sp>
          <p:nvSpPr>
            <p:cNvPr id="2054" name="圆角矩形 2053"/>
            <p:cNvSpPr/>
            <p:nvPr>
              <p:custDataLst>
                <p:tags r:id="rId10"/>
              </p:custDataLst>
            </p:nvPr>
          </p:nvSpPr>
          <p:spPr>
            <a:xfrm>
              <a:off x="8831510" y="5010848"/>
              <a:ext cx="2301875" cy="185547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35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53" name="TextBox 2052"/>
            <p:cNvSpPr txBox="1"/>
            <p:nvPr>
              <p:custDataLst>
                <p:tags r:id="rId11"/>
              </p:custDataLst>
            </p:nvPr>
          </p:nvSpPr>
          <p:spPr>
            <a:xfrm>
              <a:off x="8975909" y="5104193"/>
              <a:ext cx="2304255" cy="1723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57175" indent="-257175">
                <a:buFont typeface="Wingdings" panose="05000000000000000000" pitchFamily="2" charset="2"/>
                <a:buChar char="Ø"/>
              </a:pPr>
              <a:r>
                <a:rPr lang="zh-CN" altLang="en-US" sz="1950" b="1" dirty="0">
                  <a:latin typeface="微软雅黑" panose="020B0503020204020204" charset="-122"/>
                  <a:cs typeface="微软雅黑" panose="020B0503020204020204" charset="-122"/>
                </a:rPr>
                <a:t>顶角</a:t>
              </a:r>
              <a:r>
                <a:rPr lang="en-US" altLang="zh-CN" sz="1950" b="1" dirty="0">
                  <a:latin typeface="微软雅黑" panose="020B0503020204020204" charset="-122"/>
                  <a:cs typeface="微软雅黑" panose="020B0503020204020204" charset="-122"/>
                </a:rPr>
                <a:t>1/6</a:t>
              </a:r>
              <a:endParaRPr lang="en-US" altLang="zh-CN" sz="1950" b="1" dirty="0">
                <a:latin typeface="微软雅黑" panose="020B0503020204020204" charset="-122"/>
                <a:cs typeface="微软雅黑" panose="020B0503020204020204" charset="-122"/>
              </a:endParaRPr>
            </a:p>
            <a:p>
              <a:pPr marL="257175" indent="-257175">
                <a:buFont typeface="Wingdings" panose="05000000000000000000" pitchFamily="2" charset="2"/>
                <a:buChar char="Ø"/>
              </a:pPr>
              <a:r>
                <a:rPr lang="zh-CN" altLang="en-US" sz="1950" b="1" dirty="0">
                  <a:latin typeface="微软雅黑" panose="020B0503020204020204" charset="-122"/>
                  <a:cs typeface="微软雅黑" panose="020B0503020204020204" charset="-122"/>
                </a:rPr>
                <a:t>面</a:t>
              </a:r>
              <a:r>
                <a:rPr lang="en-US" altLang="zh-CN" sz="1950" b="1" dirty="0">
                  <a:latin typeface="微软雅黑" panose="020B0503020204020204" charset="-122"/>
                  <a:cs typeface="微软雅黑" panose="020B0503020204020204" charset="-122"/>
                </a:rPr>
                <a:t>1/2</a:t>
              </a:r>
              <a:endParaRPr lang="en-US" altLang="zh-CN" sz="1950" b="1" dirty="0">
                <a:latin typeface="微软雅黑" panose="020B0503020204020204" charset="-122"/>
                <a:cs typeface="微软雅黑" panose="020B0503020204020204" charset="-122"/>
              </a:endParaRPr>
            </a:p>
            <a:p>
              <a:pPr marL="257175" indent="-257175">
                <a:buFont typeface="Wingdings" panose="05000000000000000000" pitchFamily="2" charset="2"/>
                <a:buChar char="Ø"/>
              </a:pPr>
              <a:r>
                <a:rPr lang="zh-CN" altLang="en-US" sz="1950" b="1" dirty="0">
                  <a:latin typeface="微软雅黑" panose="020B0503020204020204" charset="-122"/>
                  <a:cs typeface="微软雅黑" panose="020B0503020204020204" charset="-122"/>
                </a:rPr>
                <a:t>水平棱</a:t>
              </a:r>
              <a:r>
                <a:rPr lang="en-US" altLang="zh-CN" sz="1950" b="1" dirty="0">
                  <a:latin typeface="微软雅黑" panose="020B0503020204020204" charset="-122"/>
                  <a:cs typeface="微软雅黑" panose="020B0503020204020204" charset="-122"/>
                </a:rPr>
                <a:t>1/4</a:t>
              </a:r>
              <a:endParaRPr lang="en-US" altLang="zh-CN" sz="1950" b="1" dirty="0">
                <a:latin typeface="微软雅黑" panose="020B0503020204020204" charset="-122"/>
                <a:cs typeface="微软雅黑" panose="020B0503020204020204" charset="-122"/>
              </a:endParaRPr>
            </a:p>
            <a:p>
              <a:pPr marL="257175" indent="-257175">
                <a:buFont typeface="Wingdings" panose="05000000000000000000" pitchFamily="2" charset="2"/>
                <a:buChar char="Ø"/>
              </a:pPr>
              <a:r>
                <a:rPr lang="zh-CN" altLang="en-US" sz="1950" b="1" dirty="0">
                  <a:latin typeface="微软雅黑" panose="020B0503020204020204" charset="-122"/>
                  <a:cs typeface="微软雅黑" panose="020B0503020204020204" charset="-122"/>
                </a:rPr>
                <a:t>竖立棱</a:t>
              </a:r>
              <a:r>
                <a:rPr lang="en-US" altLang="zh-CN" sz="1950" b="1" dirty="0">
                  <a:latin typeface="微软雅黑" panose="020B0503020204020204" charset="-122"/>
                  <a:cs typeface="微软雅黑" panose="020B0503020204020204" charset="-122"/>
                </a:rPr>
                <a:t>1/3</a:t>
              </a:r>
              <a:endParaRPr lang="zh-CN" altLang="en-US" sz="1950" b="1" dirty="0">
                <a:latin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12"/>
            </p:custDataLst>
          </p:nvPr>
        </p:nvSpPr>
        <p:spPr>
          <a:xfrm>
            <a:off x="5273755" y="3921919"/>
            <a:ext cx="984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微软雅黑" panose="020B0503020204020204" charset="-122"/>
              </a:rPr>
              <a:t>俯视图</a:t>
            </a:r>
            <a:endParaRPr lang="zh-CN" altLang="en-US" b="1" dirty="0">
              <a:latin typeface="微软雅黑" panose="020B0503020204020204" charset="-122"/>
            </a:endParaRPr>
          </a:p>
        </p:txBody>
      </p:sp>
      <p:sp>
        <p:nvSpPr>
          <p:cNvPr id="4" name="矩形 3"/>
          <p:cNvSpPr/>
          <p:nvPr>
            <p:custDataLst>
              <p:tags r:id="rId13"/>
            </p:custDataLst>
          </p:nvPr>
        </p:nvSpPr>
        <p:spPr>
          <a:xfrm>
            <a:off x="0" y="0"/>
            <a:ext cx="44582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1971675" algn="l"/>
              </a:tabLst>
              <a:defRPr/>
            </a:pPr>
            <a:r>
              <a:rPr lang="zh-CN" altLang="en-US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主题</a:t>
            </a:r>
            <a:r>
              <a:rPr lang="en-US" altLang="zh-CN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1: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晶胞中原子个数的计算</a:t>
            </a:r>
            <a:r>
              <a:rPr lang="en-US" altLang="zh-CN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—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均摊法</a:t>
            </a:r>
            <a:endParaRPr lang="en-US" altLang="zh-CN" sz="2000" b="1">
              <a:solidFill>
                <a:srgbClr val="FFFFFF"/>
              </a:solidFill>
              <a:effectLst>
                <a:glow rad="228600">
                  <a:srgbClr val="618499">
                    <a:satMod val="175000"/>
                    <a:alpha val="40000"/>
                  </a:srgbClr>
                </a:glo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3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293292" y="616817"/>
            <a:ext cx="8557415" cy="17532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b="1" kern="100" dirty="0">
                <a:solidFill>
                  <a:srgbClr val="FF0000"/>
                </a:solidFill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例</a:t>
            </a:r>
            <a:r>
              <a:rPr lang="en-US" altLang="zh-CN" b="1" kern="100" dirty="0">
                <a:solidFill>
                  <a:srgbClr val="FF0000"/>
                </a:solidFill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zh-CN" b="1" kern="100" dirty="0">
                <a:solidFill>
                  <a:srgbClr val="FF0000"/>
                </a:solidFill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：</a:t>
            </a:r>
            <a:r>
              <a:rPr lang="zh-CN" altLang="zh-CN" b="1" kern="100" dirty="0">
                <a:latin typeface="+mj-ea"/>
                <a:ea typeface="+mj-ea"/>
                <a:cs typeface="微软雅黑" panose="020B0503020204020204" charset="-122"/>
              </a:rPr>
              <a:t>科学家发现一种由钛原子和碳原子构成的</a:t>
            </a:r>
            <a:r>
              <a:rPr lang="zh-CN" altLang="zh-CN" b="1" kern="100" dirty="0">
                <a:solidFill>
                  <a:srgbClr val="FF0000"/>
                </a:solidFill>
                <a:latin typeface="+mj-ea"/>
                <a:ea typeface="+mj-ea"/>
                <a:cs typeface="微软雅黑" panose="020B0503020204020204" charset="-122"/>
              </a:rPr>
              <a:t>气态团簇分子</a:t>
            </a:r>
            <a:r>
              <a:rPr lang="zh-CN" altLang="zh-CN" b="1" kern="100" dirty="0">
                <a:latin typeface="+mj-ea"/>
                <a:ea typeface="+mj-ea"/>
                <a:cs typeface="微软雅黑" panose="020B0503020204020204" charset="-122"/>
              </a:rPr>
              <a:t>，如图所示。顶角和面心的原子是钛原子，棱的中心和体心的原子是碳原子，则它的化学式是</a:t>
            </a:r>
            <a:r>
              <a:rPr lang="en-US" altLang="zh-CN" b="1" kern="100" dirty="0">
                <a:latin typeface="+mj-ea"/>
                <a:ea typeface="+mj-ea"/>
                <a:cs typeface="微软雅黑" panose="020B0503020204020204" charset="-122"/>
              </a:rPr>
              <a:t>(     )</a:t>
            </a:r>
            <a:endParaRPr lang="en-US" altLang="zh-CN" b="1" kern="100" dirty="0">
              <a:latin typeface="+mj-ea"/>
              <a:ea typeface="+mj-ea"/>
              <a:cs typeface="微软雅黑" panose="020B0503020204020204" charset="-122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b="1" kern="100" dirty="0" err="1">
                <a:latin typeface="+mj-ea"/>
                <a:ea typeface="+mj-ea"/>
                <a:cs typeface="微软雅黑" panose="020B0503020204020204" charset="-122"/>
              </a:rPr>
              <a:t>A.TiC</a:t>
            </a:r>
            <a:r>
              <a:rPr lang="en-US" altLang="zh-CN" b="1" kern="100" dirty="0">
                <a:latin typeface="+mj-ea"/>
                <a:ea typeface="+mj-ea"/>
                <a:cs typeface="微软雅黑" panose="020B0503020204020204" charset="-122"/>
              </a:rPr>
              <a:t>  			           B.Ti</a:t>
            </a:r>
            <a:r>
              <a:rPr lang="en-US" altLang="zh-CN" b="1" kern="100" baseline="-25000" dirty="0">
                <a:latin typeface="+mj-ea"/>
                <a:ea typeface="+mj-ea"/>
                <a:cs typeface="微软雅黑" panose="020B0503020204020204" charset="-122"/>
              </a:rPr>
              <a:t>6</a:t>
            </a:r>
            <a:r>
              <a:rPr lang="en-US" altLang="zh-CN" b="1" kern="100" dirty="0">
                <a:latin typeface="+mj-ea"/>
                <a:ea typeface="+mj-ea"/>
                <a:cs typeface="微软雅黑" panose="020B0503020204020204" charset="-122"/>
              </a:rPr>
              <a:t>C</a:t>
            </a:r>
            <a:r>
              <a:rPr lang="en-US" altLang="zh-CN" b="1" kern="100" baseline="-25000" dirty="0">
                <a:latin typeface="+mj-ea"/>
                <a:ea typeface="+mj-ea"/>
                <a:cs typeface="微软雅黑" panose="020B0503020204020204" charset="-122"/>
              </a:rPr>
              <a:t>7</a:t>
            </a:r>
            <a:r>
              <a:rPr lang="en-US" altLang="zh-CN" b="1" kern="100" dirty="0">
                <a:latin typeface="+mj-ea"/>
                <a:ea typeface="+mj-ea"/>
                <a:cs typeface="微软雅黑" panose="020B0503020204020204" charset="-122"/>
              </a:rPr>
              <a:t>  </a:t>
            </a:r>
            <a:endParaRPr lang="en-US" altLang="zh-CN" b="1" kern="100" dirty="0">
              <a:latin typeface="+mj-ea"/>
              <a:ea typeface="+mj-ea"/>
              <a:cs typeface="微软雅黑" panose="020B0503020204020204" charset="-122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b="1" kern="100" dirty="0">
                <a:latin typeface="+mj-ea"/>
                <a:ea typeface="+mj-ea"/>
                <a:cs typeface="微软雅黑" panose="020B0503020204020204" charset="-122"/>
              </a:rPr>
              <a:t>C.Ti</a:t>
            </a:r>
            <a:r>
              <a:rPr lang="en-US" altLang="zh-CN" b="1" kern="100" baseline="-25000" dirty="0">
                <a:latin typeface="+mj-ea"/>
                <a:ea typeface="+mj-ea"/>
                <a:cs typeface="微软雅黑" panose="020B0503020204020204" charset="-122"/>
              </a:rPr>
              <a:t>14</a:t>
            </a:r>
            <a:r>
              <a:rPr lang="en-US" altLang="zh-CN" b="1" kern="100" dirty="0">
                <a:latin typeface="+mj-ea"/>
                <a:ea typeface="+mj-ea"/>
                <a:cs typeface="微软雅黑" panose="020B0503020204020204" charset="-122"/>
              </a:rPr>
              <a:t>C</a:t>
            </a:r>
            <a:r>
              <a:rPr lang="en-US" altLang="zh-CN" b="1" kern="100" baseline="-25000" dirty="0">
                <a:latin typeface="+mj-ea"/>
                <a:ea typeface="+mj-ea"/>
                <a:cs typeface="微软雅黑" panose="020B0503020204020204" charset="-122"/>
              </a:rPr>
              <a:t>13</a:t>
            </a:r>
            <a:r>
              <a:rPr lang="en-US" altLang="zh-CN" b="1" kern="100" dirty="0">
                <a:latin typeface="+mj-ea"/>
                <a:ea typeface="+mj-ea"/>
                <a:cs typeface="微软雅黑" panose="020B0503020204020204" charset="-122"/>
              </a:rPr>
              <a:t>  		          D.Ti</a:t>
            </a:r>
            <a:r>
              <a:rPr lang="en-US" altLang="zh-CN" b="1" kern="100" baseline="-25000" dirty="0">
                <a:latin typeface="+mj-ea"/>
                <a:ea typeface="+mj-ea"/>
                <a:cs typeface="微软雅黑" panose="020B0503020204020204" charset="-122"/>
              </a:rPr>
              <a:t>13</a:t>
            </a:r>
            <a:r>
              <a:rPr lang="en-US" altLang="zh-CN" b="1" kern="100" dirty="0">
                <a:latin typeface="+mj-ea"/>
                <a:ea typeface="+mj-ea"/>
                <a:cs typeface="微软雅黑" panose="020B0503020204020204" charset="-122"/>
              </a:rPr>
              <a:t>C</a:t>
            </a:r>
            <a:r>
              <a:rPr lang="en-US" altLang="zh-CN" b="1" kern="100" baseline="-25000" dirty="0">
                <a:latin typeface="+mj-ea"/>
                <a:ea typeface="+mj-ea"/>
                <a:cs typeface="微软雅黑" panose="020B0503020204020204" charset="-122"/>
              </a:rPr>
              <a:t>14</a:t>
            </a:r>
            <a:endParaRPr lang="en-US" altLang="zh-CN" b="1" kern="100" baseline="-25000" dirty="0">
              <a:latin typeface="+mj-ea"/>
              <a:ea typeface="+mj-ea"/>
              <a:cs typeface="微软雅黑" panose="020B0503020204020204" charset="-122"/>
            </a:endParaRPr>
          </a:p>
        </p:txBody>
      </p:sp>
      <p:pic>
        <p:nvPicPr>
          <p:cNvPr id="746498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75786" y="1784705"/>
            <a:ext cx="1407947" cy="164878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9"/>
          <p:cNvSpPr txBox="1"/>
          <p:nvPr>
            <p:custDataLst>
              <p:tags r:id="rId4"/>
            </p:custDataLst>
          </p:nvPr>
        </p:nvSpPr>
        <p:spPr>
          <a:xfrm>
            <a:off x="7509833" y="1230590"/>
            <a:ext cx="56689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300" b="1">
                <a:solidFill>
                  <a:srgbClr val="C00000"/>
                </a:solidFill>
                <a:latin typeface="微软雅黑" panose="020B0503020204020204" charset="-122"/>
              </a:rPr>
              <a:t>C</a:t>
            </a:r>
            <a:endParaRPr lang="en-US" altLang="zh-CN" sz="3300" b="1">
              <a:solidFill>
                <a:srgbClr val="C00000"/>
              </a:solidFill>
              <a:latin typeface="微软雅黑" panose="020B0503020204020204" charset="-122"/>
            </a:endParaRPr>
          </a:p>
        </p:txBody>
      </p:sp>
      <p:sp>
        <p:nvSpPr>
          <p:cNvPr id="17" name="矩形 16"/>
          <p:cNvSpPr/>
          <p:nvPr>
            <p:custDataLst>
              <p:tags r:id="rId5"/>
            </p:custDataLst>
          </p:nvPr>
        </p:nvSpPr>
        <p:spPr>
          <a:xfrm>
            <a:off x="180669" y="4619112"/>
            <a:ext cx="1180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>
                <a:solidFill>
                  <a:srgbClr val="FF0000"/>
                </a:solidFill>
                <a:latin typeface="+mj-ea"/>
                <a:ea typeface="+mj-ea"/>
              </a:rPr>
              <a:t>特别提醒</a:t>
            </a:r>
            <a:r>
              <a:rPr lang="en-US" altLang="zh-CN">
                <a:solidFill>
                  <a:srgbClr val="FF0000"/>
                </a:solidFill>
                <a:latin typeface="+mj-ea"/>
                <a:ea typeface="+mj-ea"/>
              </a:rPr>
              <a:t>:</a:t>
            </a:r>
            <a:endParaRPr lang="en-US" altLang="zh-CN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1" name="矩形 10"/>
          <p:cNvSpPr/>
          <p:nvPr>
            <p:custDataLst>
              <p:tags r:id="rId6"/>
            </p:custDataLst>
          </p:nvPr>
        </p:nvSpPr>
        <p:spPr>
          <a:xfrm>
            <a:off x="1275874" y="4521517"/>
            <a:ext cx="7970520" cy="455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zh-CN" altLang="zh-CN" b="1" kern="10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  <a:cs typeface="Times New Roman" panose="02020603050405020304" pitchFamily="18" charset="0"/>
              </a:rPr>
              <a:t>团簇分子</a:t>
            </a:r>
            <a:r>
              <a:rPr lang="zh-CN" altLang="zh-CN" b="1" kern="100">
                <a:solidFill>
                  <a:srgbClr val="FF0000"/>
                </a:solidFill>
                <a:latin typeface="+mj-ea"/>
                <a:ea typeface="+mj-ea"/>
                <a:cs typeface="Times New Roman" panose="02020603050405020304" pitchFamily="18" charset="0"/>
              </a:rPr>
              <a:t>或</a:t>
            </a:r>
            <a:r>
              <a:rPr lang="zh-CN" altLang="zh-CN" b="1" kern="100">
                <a:solidFill>
                  <a:srgbClr val="FF0000"/>
                </a:solidFill>
                <a:highlight>
                  <a:srgbClr val="FFFF00"/>
                </a:highlight>
                <a:latin typeface="+mj-ea"/>
                <a:ea typeface="+mj-ea"/>
                <a:cs typeface="Times New Roman" panose="02020603050405020304" pitchFamily="18" charset="0"/>
              </a:rPr>
              <a:t>纳米颗粒</a:t>
            </a:r>
            <a:r>
              <a:rPr lang="zh-CN" altLang="zh-CN" b="1" kern="100">
                <a:solidFill>
                  <a:srgbClr val="FF0000"/>
                </a:solidFill>
                <a:latin typeface="+mj-ea"/>
                <a:ea typeface="+mj-ea"/>
                <a:cs typeface="Times New Roman" panose="02020603050405020304" pitchFamily="18" charset="0"/>
              </a:rPr>
              <a:t>中，所含微粒为其本身所有，不与其他分子或颗粒共用。</a:t>
            </a:r>
            <a:endParaRPr lang="zh-CN" altLang="zh-CN" b="1" kern="100">
              <a:solidFill>
                <a:srgbClr val="FF0000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7"/>
            </p:custDataLst>
          </p:nvPr>
        </p:nvSpPr>
        <p:spPr>
          <a:xfrm>
            <a:off x="93422" y="2957037"/>
            <a:ext cx="8757285" cy="1253966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solidFill>
                  <a:srgbClr val="FF0000"/>
                </a:solidFill>
                <a:latin typeface="+mj-ea"/>
                <a:ea typeface="+mj-ea"/>
              </a:rPr>
              <a:t>解析：</a:t>
            </a:r>
            <a:r>
              <a:rPr lang="zh-CN" altLang="en-US" b="1">
                <a:latin typeface="+mj-ea"/>
                <a:ea typeface="+mj-ea"/>
              </a:rPr>
              <a:t>如果利用“均摊法”来计算，就会得出:</a:t>
            </a:r>
            <a:r>
              <a:rPr lang="en-US" altLang="zh-CN" b="1">
                <a:latin typeface="+mj-ea"/>
                <a:ea typeface="+mj-ea"/>
              </a:rPr>
              <a:t> </a:t>
            </a:r>
            <a:endParaRPr lang="en-US" altLang="zh-CN" b="1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en-US" b="1">
                <a:latin typeface="+mj-ea"/>
                <a:ea typeface="+mj-ea"/>
              </a:rPr>
              <a:t>钛原子数为</a:t>
            </a:r>
            <a:r>
              <a:rPr lang="en-US" altLang="zh-CN" b="1" u="sng">
                <a:latin typeface="+mj-ea"/>
                <a:ea typeface="+mj-ea"/>
              </a:rPr>
              <a:t>                        </a:t>
            </a:r>
            <a:r>
              <a:rPr lang="en-US" altLang="zh-CN" b="1">
                <a:latin typeface="+mj-ea"/>
                <a:ea typeface="+mj-ea"/>
              </a:rPr>
              <a:t> </a:t>
            </a:r>
            <a:r>
              <a:rPr lang="zh-CN" altLang="en-US" b="1">
                <a:latin typeface="+mj-ea"/>
                <a:ea typeface="+mj-ea"/>
              </a:rPr>
              <a:t>;碳原子数为</a:t>
            </a:r>
            <a:r>
              <a:rPr lang="en-US" altLang="zh-CN" b="1" u="sng">
                <a:latin typeface="+mj-ea"/>
                <a:ea typeface="+mj-ea"/>
              </a:rPr>
              <a:t>                  </a:t>
            </a:r>
            <a:r>
              <a:rPr lang="zh-CN" altLang="en-US" b="1" u="sng">
                <a:latin typeface="+mj-ea"/>
                <a:ea typeface="+mj-ea"/>
              </a:rPr>
              <a:t>，</a:t>
            </a:r>
            <a:r>
              <a:rPr lang="zh-CN" altLang="en-US" b="1">
                <a:latin typeface="+mj-ea"/>
                <a:ea typeface="+mj-ea"/>
              </a:rPr>
              <a:t>从而错选 A。</a:t>
            </a:r>
            <a:r>
              <a:rPr lang="zh-CN" altLang="zh-CN" b="1" kern="100"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若该图是一个晶胞，则这种计算正确，但它是一个气态团簇分子，其化学式就是其分子式，应直接数出原子数。</a:t>
            </a:r>
            <a:endParaRPr lang="zh-CN" altLang="zh-CN" b="1" kern="10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l="9550" t="26256" r="58050" b="37778"/>
          <a:stretch>
            <a:fillRect/>
          </a:stretch>
        </p:blipFill>
        <p:spPr>
          <a:xfrm>
            <a:off x="1388269" y="3373755"/>
            <a:ext cx="1321594" cy="58245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rcRect l="68570" t="25744" r="4810" b="38051"/>
          <a:stretch>
            <a:fillRect/>
          </a:stretch>
        </p:blipFill>
        <p:spPr>
          <a:xfrm>
            <a:off x="4125278" y="3373755"/>
            <a:ext cx="1085850" cy="582454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11"/>
            </p:custDataLst>
          </p:nvPr>
        </p:nvSpPr>
        <p:spPr>
          <a:xfrm>
            <a:off x="0" y="0"/>
            <a:ext cx="44582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1971675" algn="l"/>
              </a:tabLst>
              <a:defRPr/>
            </a:pPr>
            <a:r>
              <a:rPr lang="zh-CN" altLang="en-US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主题</a:t>
            </a:r>
            <a:r>
              <a:rPr lang="en-US" altLang="zh-CN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1: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晶胞中原子个数的计算</a:t>
            </a:r>
            <a:r>
              <a:rPr lang="en-US" altLang="zh-CN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—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均摊法</a:t>
            </a:r>
            <a:endParaRPr lang="en-US" altLang="zh-CN" sz="2000" b="1">
              <a:solidFill>
                <a:srgbClr val="FFFFFF"/>
              </a:solidFill>
              <a:effectLst>
                <a:glow rad="228600">
                  <a:srgbClr val="618499">
                    <a:satMod val="175000"/>
                    <a:alpha val="40000"/>
                  </a:srgbClr>
                </a:glo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7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5405" y="648294"/>
            <a:ext cx="3810000" cy="52822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1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1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）晶体密度计算公式</a:t>
            </a:r>
            <a:r>
              <a:rPr lang="zh-CN" altLang="en-US" sz="210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endParaRPr lang="zh-CN" altLang="en-US" sz="2100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359863" y="513963"/>
            <a:ext cx="1051084" cy="90154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6" name="文本框 105"/>
          <p:cNvSpPr txBox="1"/>
          <p:nvPr>
            <p:custDataLst>
              <p:tags r:id="rId4"/>
            </p:custDataLst>
          </p:nvPr>
        </p:nvSpPr>
        <p:spPr>
          <a:xfrm>
            <a:off x="4732892" y="676841"/>
            <a:ext cx="2795111" cy="73866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1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m:  </a:t>
            </a:r>
            <a:r>
              <a:rPr lang="zh-CN" altLang="en-US" sz="21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晶胞质量（</a:t>
            </a:r>
            <a:r>
              <a:rPr lang="en-US" sz="21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g</a:t>
            </a:r>
            <a:r>
              <a:rPr lang="zh-CN" altLang="en-US" sz="21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），</a:t>
            </a:r>
            <a:endParaRPr lang="zh-CN" altLang="en-US" sz="2100" b="1">
              <a:solidFill>
                <a:srgbClr val="00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r>
              <a:rPr lang="en-US" sz="21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V</a:t>
            </a:r>
            <a:r>
              <a:rPr lang="zh-CN" altLang="en-US" sz="21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：晶胞体积（</a:t>
            </a:r>
            <a:r>
              <a:rPr lang="en-US" sz="21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cm</a:t>
            </a:r>
            <a:r>
              <a:rPr lang="en-US" sz="2100" b="1" baseline="30000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100" b="1">
                <a:solidFill>
                  <a:srgbClr val="00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）</a:t>
            </a:r>
            <a:endParaRPr lang="zh-CN" altLang="en-US" sz="21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4" name="组合 13"/>
          <p:cNvGrpSpPr/>
          <p:nvPr>
            <p:custDataLst>
              <p:tags r:id="rId5"/>
            </p:custDataLst>
          </p:nvPr>
        </p:nvGrpSpPr>
        <p:grpSpPr>
          <a:xfrm>
            <a:off x="240982" y="1415504"/>
            <a:ext cx="8903018" cy="3322796"/>
            <a:chOff x="294" y="2434"/>
            <a:chExt cx="18694" cy="6977"/>
          </a:xfrm>
        </p:grpSpPr>
        <p:pic>
          <p:nvPicPr>
            <p:cNvPr id="5" name="图片 4"/>
            <p:cNvPicPr/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9899" y="6411"/>
              <a:ext cx="2533" cy="139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" name="文本框 11"/>
            <p:cNvSpPr txBox="1"/>
            <p:nvPr>
              <p:custDataLst>
                <p:tags r:id="rId8"/>
              </p:custDataLst>
            </p:nvPr>
          </p:nvSpPr>
          <p:spPr>
            <a:xfrm>
              <a:off x="294" y="2434"/>
              <a:ext cx="18694" cy="697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b="1">
                  <a:solidFill>
                    <a:srgbClr val="0070C0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（</a:t>
              </a:r>
              <a:r>
                <a:rPr lang="en-US" altLang="zh-CN" sz="2000" b="1">
                  <a:solidFill>
                    <a:srgbClr val="0070C0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2</a:t>
              </a:r>
              <a:r>
                <a:rPr lang="zh-CN" altLang="en-US" sz="2000" b="1">
                  <a:solidFill>
                    <a:srgbClr val="0070C0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）晶胞质量</a:t>
              </a:r>
              <a:r>
                <a:rPr lang="en-US" altLang="zh-CN" sz="2000" b="1">
                  <a:solidFill>
                    <a:srgbClr val="0070C0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m</a:t>
              </a:r>
              <a:r>
                <a:rPr lang="zh-CN" altLang="en-US" sz="2000" b="1">
                  <a:solidFill>
                    <a:srgbClr val="0070C0"/>
                  </a:solidFill>
                  <a:latin typeface="+mj-ea"/>
                  <a:ea typeface="+mj-ea"/>
                  <a:cs typeface="Times New Roman" panose="02020603050405020304" pitchFamily="18" charset="0"/>
                </a:rPr>
                <a:t>的计算</a:t>
              </a:r>
              <a:endParaRPr lang="zh-CN" altLang="en-US" sz="2000" b="1">
                <a:solidFill>
                  <a:srgbClr val="0070C0"/>
                </a:solidFill>
                <a:latin typeface="+mj-ea"/>
                <a:ea typeface="+mj-ea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2000" b="1">
                  <a:latin typeface="+mj-ea"/>
                  <a:ea typeface="+mj-ea"/>
                  <a:cs typeface="Times New Roman" panose="02020603050405020304" pitchFamily="18" charset="0"/>
                </a:rPr>
                <a:t>①选取一个晶胞。</a:t>
              </a:r>
              <a:endParaRPr lang="zh-CN" altLang="en-US" sz="2000" b="1">
                <a:latin typeface="+mj-ea"/>
                <a:ea typeface="+mj-ea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2000" b="1">
                  <a:latin typeface="+mj-ea"/>
                  <a:ea typeface="+mj-ea"/>
                  <a:cs typeface="Times New Roman" panose="02020603050405020304" pitchFamily="18" charset="0"/>
                </a:rPr>
                <a:t>②</a:t>
              </a:r>
              <a:r>
                <a:rPr lang="zh-CN" altLang="en-US" sz="2000" b="1">
                  <a:latin typeface="+mj-ea"/>
                  <a:ea typeface="+mj-ea"/>
                  <a:cs typeface="Times New Roman" panose="02020603050405020304" pitchFamily="18" charset="0"/>
                </a:rPr>
                <a:t>用“均摊法”确定晶胞（或所截取的结构单元）中所含的原子、分子或离子数目，进而确定组成单质或化合物“粒子”的数目，设为</a:t>
              </a:r>
              <a:r>
                <a:rPr lang="en-US" sz="2000" b="1">
                  <a:latin typeface="+mj-ea"/>
                  <a:ea typeface="+mj-ea"/>
                  <a:cs typeface="Times New Roman" panose="02020603050405020304" pitchFamily="18" charset="0"/>
                </a:rPr>
                <a:t>N</a:t>
              </a:r>
              <a:r>
                <a:rPr lang="zh-CN" altLang="en-US" sz="2000" b="1">
                  <a:latin typeface="+mj-ea"/>
                  <a:ea typeface="+mj-ea"/>
                  <a:cs typeface="Times New Roman" panose="02020603050405020304" pitchFamily="18" charset="0"/>
                </a:rPr>
                <a:t>。</a:t>
              </a:r>
              <a:endParaRPr lang="zh-CN" altLang="en-US" sz="2000" b="1">
                <a:latin typeface="+mj-ea"/>
                <a:ea typeface="+mj-ea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2000" b="1">
                  <a:latin typeface="+mj-ea"/>
                  <a:ea typeface="+mj-ea"/>
                  <a:cs typeface="Times New Roman" panose="02020603050405020304" pitchFamily="18" charset="0"/>
                </a:rPr>
                <a:t>③</a:t>
              </a:r>
              <a:r>
                <a:rPr lang="zh-CN" altLang="en-US" sz="2000" b="1">
                  <a:latin typeface="+mj-ea"/>
                  <a:ea typeface="+mj-ea"/>
                  <a:cs typeface="Times New Roman" panose="02020603050405020304" pitchFamily="18" charset="0"/>
                </a:rPr>
                <a:t>计算晶胞中所含</a:t>
              </a:r>
              <a:r>
                <a:rPr lang="en-US" sz="2000" b="1">
                  <a:latin typeface="+mj-ea"/>
                  <a:ea typeface="+mj-ea"/>
                  <a:cs typeface="Times New Roman" panose="02020603050405020304" pitchFamily="18" charset="0"/>
                </a:rPr>
                <a:t>“</a:t>
              </a:r>
              <a:r>
                <a:rPr lang="zh-CN" altLang="en-US" sz="2000" b="1">
                  <a:latin typeface="+mj-ea"/>
                  <a:ea typeface="+mj-ea"/>
                  <a:cs typeface="Times New Roman" panose="02020603050405020304" pitchFamily="18" charset="0"/>
                </a:rPr>
                <a:t>粒子</a:t>
              </a:r>
              <a:r>
                <a:rPr lang="en-US" sz="2000" b="1">
                  <a:latin typeface="+mj-ea"/>
                  <a:ea typeface="+mj-ea"/>
                  <a:cs typeface="Times New Roman" panose="02020603050405020304" pitchFamily="18" charset="0"/>
                </a:rPr>
                <a:t>”</a:t>
              </a:r>
              <a:r>
                <a:rPr lang="zh-CN" altLang="en-US" sz="2000" b="1">
                  <a:latin typeface="+mj-ea"/>
                  <a:ea typeface="+mj-ea"/>
                  <a:cs typeface="Times New Roman" panose="02020603050405020304" pitchFamily="18" charset="0"/>
                </a:rPr>
                <a:t>的物质的量：</a:t>
              </a:r>
              <a:r>
                <a:rPr lang="en-US" altLang="zh-CN" sz="2000" b="1">
                  <a:latin typeface="+mj-ea"/>
                  <a:ea typeface="+mj-ea"/>
                  <a:cs typeface="Times New Roman" panose="02020603050405020304" pitchFamily="18" charset="0"/>
                </a:rPr>
                <a:t>                 N</a:t>
              </a:r>
              <a:r>
                <a:rPr lang="en-US" altLang="zh-CN" sz="2000" b="1" baseline="-25000">
                  <a:latin typeface="+mj-ea"/>
                  <a:ea typeface="+mj-ea"/>
                  <a:cs typeface="Times New Roman" panose="02020603050405020304" pitchFamily="18" charset="0"/>
                </a:rPr>
                <a:t>A</a:t>
              </a:r>
              <a:r>
                <a:rPr lang="zh-CN" altLang="en-US" sz="2000" b="1">
                  <a:latin typeface="+mj-ea"/>
                  <a:ea typeface="+mj-ea"/>
                  <a:cs typeface="Times New Roman" panose="02020603050405020304" pitchFamily="18" charset="0"/>
                  <a:sym typeface="+mn-ea"/>
                </a:rPr>
                <a:t>：阿伏伽德罗常数</a:t>
              </a:r>
              <a:r>
                <a:rPr lang="zh-CN" altLang="en-US" sz="2000" b="1">
                  <a:latin typeface="+mj-ea"/>
                  <a:ea typeface="+mj-ea"/>
                  <a:cs typeface="Times New Roman" panose="02020603050405020304" pitchFamily="18" charset="0"/>
                </a:rPr>
                <a:t>
</a:t>
              </a:r>
              <a:r>
                <a:rPr lang="en-US" sz="2000" b="1">
                  <a:latin typeface="+mj-ea"/>
                  <a:ea typeface="+mj-ea"/>
                  <a:sym typeface="+mn-ea"/>
                </a:rPr>
                <a:t>④</a:t>
              </a:r>
              <a:r>
                <a:rPr lang="en-US" altLang="zh-CN" sz="2000" b="1">
                  <a:solidFill>
                    <a:srgbClr val="000000"/>
                  </a:solidFill>
                  <a:latin typeface="+mj-ea"/>
                  <a:ea typeface="+mj-ea"/>
                  <a:sym typeface="+mn-ea"/>
                </a:rPr>
                <a:t>                              </a:t>
              </a:r>
              <a:endParaRPr lang="en-US" altLang="zh-CN" sz="2000" b="1">
                <a:solidFill>
                  <a:srgbClr val="000000"/>
                </a:solidFill>
                <a:latin typeface="+mj-ea"/>
                <a:ea typeface="+mj-ea"/>
                <a:sym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2000" b="1">
                  <a:solidFill>
                    <a:srgbClr val="000000"/>
                  </a:solidFill>
                  <a:latin typeface="+mj-ea"/>
                  <a:ea typeface="+mj-ea"/>
                  <a:cs typeface="Times New Roman" panose="02020603050405020304" pitchFamily="18" charset="0"/>
                  <a:sym typeface="+mn-ea"/>
                </a:rPr>
                <a:t>                                                            </a:t>
              </a:r>
              <a:r>
                <a:rPr lang="en-US" altLang="zh-CN" sz="2000" b="1">
                  <a:latin typeface="+mj-ea"/>
                  <a:ea typeface="+mj-ea"/>
                  <a:cs typeface="Times New Roman" panose="02020603050405020304" pitchFamily="18" charset="0"/>
                  <a:sym typeface="+mn-ea"/>
                </a:rPr>
                <a:t>M</a:t>
              </a:r>
              <a:r>
                <a:rPr lang="zh-CN" altLang="en-US" sz="2000" b="1">
                  <a:latin typeface="+mj-ea"/>
                  <a:ea typeface="+mj-ea"/>
                  <a:cs typeface="Times New Roman" panose="02020603050405020304" pitchFamily="18" charset="0"/>
                  <a:sym typeface="+mn-ea"/>
                </a:rPr>
                <a:t>：该微粒的摩尔质量。</a:t>
              </a:r>
              <a:endParaRPr lang="zh-CN" altLang="en-US" sz="2000" b="1"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pic>
          <p:nvPicPr>
            <p:cNvPr id="13" name="图片 12"/>
            <p:cNvPicPr/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5562" y="7767"/>
              <a:ext cx="3999" cy="1301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62" name="矩形 61"/>
          <p:cNvSpPr/>
          <p:nvPr>
            <p:custDataLst>
              <p:tags r:id="rId11"/>
            </p:custDataLst>
          </p:nvPr>
        </p:nvSpPr>
        <p:spPr>
          <a:xfrm>
            <a:off x="0" y="0"/>
            <a:ext cx="27061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1971675" algn="l"/>
              </a:tabLst>
              <a:defRPr/>
            </a:pPr>
            <a:r>
              <a:rPr lang="zh-CN" altLang="en-US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主题</a:t>
            </a:r>
            <a:r>
              <a:rPr lang="en-US" altLang="zh-CN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2: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晶胞的密度计算</a:t>
            </a:r>
            <a:endParaRPr lang="en-US" altLang="zh-CN" sz="2000" b="1">
              <a:solidFill>
                <a:srgbClr val="FFFFFF"/>
              </a:solidFill>
              <a:effectLst>
                <a:glow rad="228600">
                  <a:srgbClr val="618499">
                    <a:satMod val="175000"/>
                    <a:alpha val="40000"/>
                  </a:srgbClr>
                </a:glo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771900" y="1099820"/>
            <a:ext cx="1887379" cy="8315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269317" y="665441"/>
            <a:ext cx="318039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1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1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1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）计算晶胞的体积</a:t>
            </a:r>
            <a:r>
              <a:rPr lang="en-US" sz="21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V</a:t>
            </a:r>
            <a:endParaRPr lang="en-US" altLang="en-US" sz="21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269317" y="1180189"/>
            <a:ext cx="3810000" cy="52822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>
                <a:solidFill>
                  <a:srgbClr val="0070C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100" b="1">
                <a:solidFill>
                  <a:srgbClr val="0070C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2100" b="1">
                <a:solidFill>
                  <a:srgbClr val="0070C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）晶体密度计算公式</a:t>
            </a:r>
            <a:r>
              <a:rPr lang="zh-CN" altLang="en-US" sz="2100">
                <a:solidFill>
                  <a:srgbClr val="0070C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endParaRPr lang="zh-CN" altLang="en-US" sz="2100">
              <a:solidFill>
                <a:srgbClr val="0070C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0" y="1731955"/>
            <a:ext cx="578045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100" b="1" dirty="0">
                <a:solidFill>
                  <a:srgbClr val="00B05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注意：</a:t>
            </a:r>
            <a:r>
              <a:rPr lang="zh-CN" altLang="en-US" sz="21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单位换算</a:t>
            </a:r>
            <a:r>
              <a:rPr lang="en-US" altLang="zh-CN" sz="21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</a:t>
            </a:r>
            <a:r>
              <a:rPr lang="en-US" altLang="zh-CN" sz="21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1m = 10</a:t>
            </a:r>
            <a:r>
              <a:rPr lang="en-US" altLang="zh-CN" sz="21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en-US" altLang="zh-CN" sz="21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cm = 10</a:t>
            </a:r>
            <a:r>
              <a:rPr lang="en-US" altLang="zh-CN" sz="21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9</a:t>
            </a:r>
            <a:r>
              <a:rPr lang="en-US" altLang="zh-CN" sz="21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nm = 10</a:t>
            </a:r>
            <a:r>
              <a:rPr lang="en-US" altLang="zh-CN" sz="21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12</a:t>
            </a:r>
            <a:r>
              <a:rPr lang="en-US" altLang="zh-CN" sz="21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pm</a:t>
            </a:r>
            <a:endParaRPr lang="en-US" altLang="zh-CN" sz="2100" b="1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9" name="组合 8"/>
          <p:cNvGrpSpPr/>
          <p:nvPr>
            <p:custDataLst>
              <p:tags r:id="rId6"/>
            </p:custDataLst>
          </p:nvPr>
        </p:nvGrpSpPr>
        <p:grpSpPr>
          <a:xfrm>
            <a:off x="3084196" y="642938"/>
            <a:ext cx="3022758" cy="834390"/>
            <a:chOff x="6476" y="1350"/>
            <a:chExt cx="6347" cy="1752"/>
          </a:xfrm>
        </p:grpSpPr>
        <p:sp>
          <p:nvSpPr>
            <p:cNvPr id="14" name="椭圆 13"/>
            <p:cNvSpPr/>
            <p:nvPr>
              <p:custDataLst>
                <p:tags r:id="rId7"/>
              </p:custDataLst>
            </p:nvPr>
          </p:nvSpPr>
          <p:spPr>
            <a:xfrm>
              <a:off x="10129" y="2478"/>
              <a:ext cx="624" cy="62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b="1"/>
            </a:p>
          </p:txBody>
        </p:sp>
        <p:cxnSp>
          <p:nvCxnSpPr>
            <p:cNvPr id="15" name="直接箭头连接符 14"/>
            <p:cNvCxnSpPr>
              <a:stCxn id="14" idx="0"/>
            </p:cNvCxnSpPr>
            <p:nvPr>
              <p:custDataLst>
                <p:tags r:id="rId8"/>
              </p:custDataLst>
            </p:nvPr>
          </p:nvCxnSpPr>
          <p:spPr>
            <a:xfrm flipH="1" flipV="1">
              <a:off x="10426" y="2130"/>
              <a:ext cx="15" cy="34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文本框 15"/>
            <p:cNvSpPr txBox="1"/>
            <p:nvPr>
              <p:custDataLst>
                <p:tags r:id="rId9"/>
              </p:custDataLst>
            </p:nvPr>
          </p:nvSpPr>
          <p:spPr>
            <a:xfrm>
              <a:off x="6476" y="1350"/>
              <a:ext cx="6347" cy="87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1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晶胞中含有的</a:t>
              </a:r>
              <a:r>
                <a:rPr lang="zh-CN" altLang="en-US" sz="21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物质数量</a:t>
              </a:r>
              <a:endParaRPr lang="zh-CN" altLang="en-US" sz="21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17" name="组合 16"/>
          <p:cNvGrpSpPr/>
          <p:nvPr>
            <p:custDataLst>
              <p:tags r:id="rId10"/>
            </p:custDataLst>
          </p:nvPr>
        </p:nvGrpSpPr>
        <p:grpSpPr>
          <a:xfrm>
            <a:off x="5262563" y="1074968"/>
            <a:ext cx="2992755" cy="738664"/>
            <a:chOff x="11047" y="2372"/>
            <a:chExt cx="6284" cy="1551"/>
          </a:xfrm>
        </p:grpSpPr>
        <p:sp>
          <p:nvSpPr>
            <p:cNvPr id="18" name="椭圆 17"/>
            <p:cNvSpPr/>
            <p:nvPr>
              <p:custDataLst>
                <p:tags r:id="rId11"/>
              </p:custDataLst>
            </p:nvPr>
          </p:nvSpPr>
          <p:spPr>
            <a:xfrm>
              <a:off x="11047" y="2478"/>
              <a:ext cx="624" cy="62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b="1"/>
            </a:p>
          </p:txBody>
        </p:sp>
        <p:cxnSp>
          <p:nvCxnSpPr>
            <p:cNvPr id="19" name="直接箭头连接符 18"/>
            <p:cNvCxnSpPr/>
            <p:nvPr>
              <p:custDataLst>
                <p:tags r:id="rId12"/>
              </p:custDataLst>
            </p:nvPr>
          </p:nvCxnSpPr>
          <p:spPr>
            <a:xfrm rot="5400000" flipH="1" flipV="1">
              <a:off x="11926" y="2526"/>
              <a:ext cx="0" cy="51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>
              <p:custDataLst>
                <p:tags r:id="rId13"/>
              </p:custDataLst>
            </p:nvPr>
          </p:nvSpPr>
          <p:spPr>
            <a:xfrm>
              <a:off x="12182" y="2372"/>
              <a:ext cx="5149" cy="155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1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摩尔质量</a:t>
              </a:r>
              <a:r>
                <a:rPr lang="en-US" altLang="zh-CN" sz="21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(</a:t>
              </a:r>
              <a:r>
                <a:rPr lang="zh-CN" altLang="en-US" sz="21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在数值上等于</a:t>
              </a:r>
              <a:r>
                <a:rPr lang="zh-CN" altLang="en-US" sz="21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相对分子质量</a:t>
              </a:r>
              <a:r>
                <a:rPr lang="en-US" altLang="zh-CN" sz="21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)</a:t>
              </a:r>
              <a:endParaRPr lang="en-US" altLang="zh-CN" sz="21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21" name="文本框 7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86267" y="2093003"/>
            <a:ext cx="868960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0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已知</a:t>
            </a:r>
            <a:r>
              <a:rPr lang="en-US" altLang="zh-CN" sz="2000" b="1" dirty="0" err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NaCl</a:t>
            </a:r>
            <a:r>
              <a:rPr lang="zh-CN" alt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的相对分子质量为</a:t>
            </a:r>
            <a:r>
              <a:rPr lang="en-US" altLang="zh-CN" sz="2000" b="1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58.5</a:t>
            </a:r>
            <a:r>
              <a:rPr lang="zh-CN" altLang="en-US" sz="2000" b="1" dirty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</a:t>
            </a:r>
            <a:r>
              <a:rPr lang="zh-CN" altLang="en-US" sz="20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其晶胞如图所示。晶胞边长为</a:t>
            </a:r>
            <a:r>
              <a:rPr lang="en-US" altLang="zh-CN" sz="20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a nm</a:t>
            </a:r>
            <a:r>
              <a:rPr lang="zh-CN" altLang="en-US" sz="20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。阿伏伽德罗常数为</a:t>
            </a:r>
            <a:r>
              <a:rPr lang="en-US" altLang="zh-CN" sz="20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N</a:t>
            </a:r>
            <a:r>
              <a:rPr lang="en-US" altLang="zh-CN" sz="2000" b="1" baseline="-250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20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，则</a:t>
            </a:r>
            <a:r>
              <a:rPr lang="en-US" altLang="zh-CN" sz="2000" b="1" dirty="0" err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NaCl</a:t>
            </a:r>
            <a:r>
              <a:rPr lang="zh-CN" altLang="en-US" sz="20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晶体的密度为多少</a:t>
            </a:r>
            <a:r>
              <a:rPr lang="en-US" altLang="zh-CN" sz="20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g/cm</a:t>
            </a:r>
            <a:r>
              <a:rPr lang="en-US" altLang="zh-CN" sz="2000" b="1" baseline="300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000" b="1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？</a:t>
            </a:r>
            <a:endParaRPr lang="zh-CN" altLang="en-US" sz="2000" b="1" dirty="0">
              <a:solidFill>
                <a:prstClr val="black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22" name="组合 21"/>
          <p:cNvGrpSpPr/>
          <p:nvPr>
            <p:custDataLst>
              <p:tags r:id="rId15"/>
            </p:custDataLst>
          </p:nvPr>
        </p:nvGrpSpPr>
        <p:grpSpPr>
          <a:xfrm>
            <a:off x="359093" y="2702035"/>
            <a:ext cx="1932509" cy="2349487"/>
            <a:chOff x="1727827" y="969536"/>
            <a:chExt cx="2576679" cy="3932809"/>
          </a:xfrm>
        </p:grpSpPr>
        <p:grpSp>
          <p:nvGrpSpPr>
            <p:cNvPr id="23" name="组合 22"/>
            <p:cNvGrpSpPr/>
            <p:nvPr>
              <p:custDataLst>
                <p:tags r:id="rId16"/>
              </p:custDataLst>
            </p:nvPr>
          </p:nvGrpSpPr>
          <p:grpSpPr>
            <a:xfrm>
              <a:off x="1727827" y="1826762"/>
              <a:ext cx="2576679" cy="3075583"/>
              <a:chOff x="1077196" y="1941062"/>
              <a:chExt cx="2576679" cy="3075583"/>
            </a:xfrm>
          </p:grpSpPr>
          <p:pic>
            <p:nvPicPr>
              <p:cNvPr id="29" name="图片 28"/>
              <p:cNvPicPr>
                <a:picLocks noChangeAspect="1"/>
              </p:cNvPicPr>
              <p:nvPr>
                <p:custDataLst>
                  <p:tags r:id="rId17"/>
                </p:custDataLst>
              </p:nvPr>
            </p:nvPicPr>
            <p:blipFill>
              <a:blip r:embed="rId18"/>
              <a:stretch>
                <a:fillRect/>
              </a:stretch>
            </p:blipFill>
            <p:spPr>
              <a:xfrm>
                <a:off x="1077196" y="1941062"/>
                <a:ext cx="2576679" cy="2512303"/>
              </a:xfrm>
              <a:prstGeom prst="rect">
                <a:avLst/>
              </a:prstGeom>
            </p:spPr>
          </p:pic>
          <p:sp>
            <p:nvSpPr>
              <p:cNvPr id="30" name="Text Box 1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1519155" y="4462648"/>
                <a:ext cx="1897020" cy="55399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100" b="1" err="1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NaCl</a:t>
                </a:r>
                <a:r>
                  <a:rPr lang="zh-CN" altLang="en-US" sz="2100" b="1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晶胞</a:t>
                </a:r>
                <a:endParaRPr lang="zh-CN" altLang="en-US" sz="21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4" name="文本框 30793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2968727" y="975251"/>
              <a:ext cx="802005" cy="553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2100" b="0" u="none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Cl</a:t>
              </a:r>
              <a:r>
                <a:rPr lang="en-US" altLang="zh-CN" sz="2100" b="0" u="none" baseline="30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-</a:t>
              </a:r>
              <a:endParaRPr lang="en-US" altLang="zh-CN" sz="2100" b="0" u="none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26" name="文本框 30796"/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2100682" y="969536"/>
              <a:ext cx="783861" cy="841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100" b="0" u="none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Na</a:t>
              </a:r>
              <a:r>
                <a:rPr lang="en-US" altLang="zh-CN" sz="2100" b="0" u="none" baseline="30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+</a:t>
              </a:r>
              <a:endParaRPr lang="en-US" altLang="zh-CN" sz="2100" b="0" u="none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27" name="直接箭头连接符 26"/>
            <p:cNvCxnSpPr/>
            <p:nvPr>
              <p:custDataLst>
                <p:tags r:id="rId22"/>
              </p:custDataLst>
            </p:nvPr>
          </p:nvCxnSpPr>
          <p:spPr>
            <a:xfrm flipH="1">
              <a:off x="3338645" y="1491615"/>
              <a:ext cx="0" cy="41211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箭头连接符 27"/>
            <p:cNvCxnSpPr/>
            <p:nvPr>
              <p:custDataLst>
                <p:tags r:id="rId23"/>
              </p:custDataLst>
            </p:nvPr>
          </p:nvCxnSpPr>
          <p:spPr>
            <a:xfrm flipH="1">
              <a:off x="2454725" y="1497330"/>
              <a:ext cx="13335" cy="35687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组合 30"/>
          <p:cNvGrpSpPr/>
          <p:nvPr>
            <p:custDataLst>
              <p:tags r:id="rId24"/>
            </p:custDataLst>
          </p:nvPr>
        </p:nvGrpSpPr>
        <p:grpSpPr>
          <a:xfrm>
            <a:off x="2844801" y="2841759"/>
            <a:ext cx="5394484" cy="1240155"/>
            <a:chOff x="6004" y="4019"/>
            <a:chExt cx="11327" cy="2604"/>
          </a:xfrm>
        </p:grpSpPr>
        <p:graphicFrame>
          <p:nvGraphicFramePr>
            <p:cNvPr id="32" name="对象 13"/>
            <p:cNvGraphicFramePr>
              <a:graphicFrameLocks noChangeAspect="1"/>
            </p:cNvGraphicFramePr>
            <p:nvPr>
              <p:custDataLst>
                <p:tags r:id="rId25"/>
              </p:custDataLst>
            </p:nvPr>
          </p:nvGraphicFramePr>
          <p:xfrm>
            <a:off x="6004" y="5120"/>
            <a:ext cx="3393" cy="15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7" name="" r:id="rId26" imgW="723900" imgH="393700" progId="Equation.KSEE3">
                    <p:embed/>
                  </p:oleObj>
                </mc:Choice>
                <mc:Fallback>
                  <p:oleObj name="" r:id="rId26" imgW="723900" imgH="393700" progId="Equation.KSEE3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7"/>
                        <a:stretch>
                          <a:fillRect/>
                        </a:stretch>
                      </p:blipFill>
                      <p:spPr>
                        <a:xfrm>
                          <a:off x="6004" y="5120"/>
                          <a:ext cx="3393" cy="1503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" name="对象 13"/>
            <p:cNvGraphicFramePr>
              <a:graphicFrameLocks noChangeAspect="1"/>
            </p:cNvGraphicFramePr>
            <p:nvPr>
              <p:custDataLst>
                <p:tags r:id="rId28"/>
              </p:custDataLst>
            </p:nvPr>
          </p:nvGraphicFramePr>
          <p:xfrm>
            <a:off x="9397" y="5120"/>
            <a:ext cx="2618" cy="15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8" name="" r:id="rId29" imgW="558800" imgH="393700" progId="Equation.KSEE3">
                    <p:embed/>
                  </p:oleObj>
                </mc:Choice>
                <mc:Fallback>
                  <p:oleObj name="" r:id="rId29" imgW="558800" imgH="393700" progId="Equation.KSEE3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0"/>
                        <a:stretch>
                          <a:fillRect/>
                        </a:stretch>
                      </p:blipFill>
                      <p:spPr>
                        <a:xfrm>
                          <a:off x="9397" y="5120"/>
                          <a:ext cx="2618" cy="1503"/>
                        </a:xfrm>
                        <a:prstGeom prst="rect">
                          <a:avLst/>
                        </a:prstGeom>
                        <a:solidFill>
                          <a:srgbClr val="FFFF00"/>
                        </a:solidFill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5" name="组合 34"/>
            <p:cNvGrpSpPr/>
            <p:nvPr>
              <p:custDataLst>
                <p:tags r:id="rId31"/>
              </p:custDataLst>
            </p:nvPr>
          </p:nvGrpSpPr>
          <p:grpSpPr>
            <a:xfrm>
              <a:off x="6476" y="4019"/>
              <a:ext cx="6058" cy="1752"/>
              <a:chOff x="6476" y="1350"/>
              <a:chExt cx="6058" cy="1752"/>
            </a:xfrm>
          </p:grpSpPr>
          <p:sp>
            <p:nvSpPr>
              <p:cNvPr id="41" name="椭圆 40"/>
              <p:cNvSpPr/>
              <p:nvPr>
                <p:custDataLst>
                  <p:tags r:id="rId32"/>
                </p:custDataLst>
              </p:nvPr>
            </p:nvSpPr>
            <p:spPr>
              <a:xfrm>
                <a:off x="10129" y="2478"/>
                <a:ext cx="624" cy="624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 b="1"/>
              </a:p>
            </p:txBody>
          </p:sp>
          <p:cxnSp>
            <p:nvCxnSpPr>
              <p:cNvPr id="42" name="直接箭头连接符 41"/>
              <p:cNvCxnSpPr>
                <a:stCxn id="41" idx="0"/>
              </p:cNvCxnSpPr>
              <p:nvPr>
                <p:custDataLst>
                  <p:tags r:id="rId33"/>
                </p:custDataLst>
              </p:nvPr>
            </p:nvCxnSpPr>
            <p:spPr>
              <a:xfrm flipH="1" flipV="1">
                <a:off x="10426" y="2130"/>
                <a:ext cx="15" cy="348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文本框 42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6476" y="1350"/>
                <a:ext cx="6058" cy="872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zh-CN" altLang="en-US" sz="2100" b="1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晶胞中含有的</a:t>
                </a:r>
                <a:r>
                  <a:rPr lang="zh-CN" altLang="en-US" sz="21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物质数量</a:t>
                </a:r>
                <a:endParaRPr lang="zh-CN" altLang="en-US" sz="21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  <p:grpSp>
          <p:nvGrpSpPr>
            <p:cNvPr id="36" name="组合 35"/>
            <p:cNvGrpSpPr/>
            <p:nvPr>
              <p:custDataLst>
                <p:tags r:id="rId35"/>
              </p:custDataLst>
            </p:nvPr>
          </p:nvGrpSpPr>
          <p:grpSpPr>
            <a:xfrm>
              <a:off x="11047" y="5041"/>
              <a:ext cx="6284" cy="1551"/>
              <a:chOff x="11047" y="2372"/>
              <a:chExt cx="6284" cy="1551"/>
            </a:xfrm>
          </p:grpSpPr>
          <p:sp>
            <p:nvSpPr>
              <p:cNvPr id="37" name="椭圆 36"/>
              <p:cNvSpPr/>
              <p:nvPr>
                <p:custDataLst>
                  <p:tags r:id="rId36"/>
                </p:custDataLst>
              </p:nvPr>
            </p:nvSpPr>
            <p:spPr>
              <a:xfrm>
                <a:off x="11047" y="2478"/>
                <a:ext cx="624" cy="624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 b="1"/>
              </a:p>
            </p:txBody>
          </p:sp>
          <p:cxnSp>
            <p:nvCxnSpPr>
              <p:cNvPr id="38" name="直接箭头连接符 37"/>
              <p:cNvCxnSpPr/>
              <p:nvPr>
                <p:custDataLst>
                  <p:tags r:id="rId37"/>
                </p:custDataLst>
              </p:nvPr>
            </p:nvCxnSpPr>
            <p:spPr>
              <a:xfrm rot="5400000" flipH="1" flipV="1">
                <a:off x="11926" y="2526"/>
                <a:ext cx="0" cy="51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文本框 39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12182" y="2372"/>
                <a:ext cx="5149" cy="1551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r>
                  <a:rPr lang="zh-CN" altLang="en-US" sz="21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摩尔质量</a:t>
                </a:r>
                <a:r>
                  <a:rPr lang="en-US" altLang="zh-CN" sz="2100" b="1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(</a:t>
                </a:r>
                <a:r>
                  <a:rPr lang="zh-CN" altLang="en-US" sz="2100" b="1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在数值上等于</a:t>
                </a:r>
                <a:r>
                  <a:rPr lang="zh-CN" altLang="en-US" sz="21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相对分子质量</a:t>
                </a:r>
                <a:r>
                  <a:rPr lang="en-US" altLang="zh-CN" sz="2100" b="1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)</a:t>
                </a:r>
                <a:endParaRPr lang="en-US" altLang="zh-CN" sz="21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</p:grpSp>
      <p:sp>
        <p:nvSpPr>
          <p:cNvPr id="44" name="文本框 43"/>
          <p:cNvSpPr txBox="1"/>
          <p:nvPr>
            <p:custDataLst>
              <p:tags r:id="rId39"/>
            </p:custDataLst>
          </p:nvPr>
        </p:nvSpPr>
        <p:spPr>
          <a:xfrm>
            <a:off x="2566324" y="4077657"/>
            <a:ext cx="5787866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1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NaCl</a:t>
            </a:r>
            <a:r>
              <a:rPr lang="zh-CN" altLang="en-US" sz="21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晶胞中有</a:t>
            </a:r>
            <a:r>
              <a:rPr lang="en-US" altLang="zh-CN" sz="21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21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个</a:t>
            </a:r>
            <a:r>
              <a:rPr lang="en-US" altLang="zh-CN" sz="21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NaCl</a:t>
            </a:r>
            <a:r>
              <a:rPr lang="zh-CN" altLang="en-US" sz="21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，则</a:t>
            </a:r>
            <a:r>
              <a:rPr lang="en-US" altLang="zh-CN" sz="21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NaCl</a:t>
            </a:r>
            <a:r>
              <a:rPr lang="zh-CN" altLang="en-US" sz="21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晶体的密度为：</a:t>
            </a:r>
            <a:endParaRPr lang="zh-CN" altLang="en-US" sz="21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45" name="组合 44"/>
          <p:cNvGrpSpPr/>
          <p:nvPr>
            <p:custDataLst>
              <p:tags r:id="rId40"/>
            </p:custDataLst>
          </p:nvPr>
        </p:nvGrpSpPr>
        <p:grpSpPr>
          <a:xfrm>
            <a:off x="3759439" y="4387696"/>
            <a:ext cx="2974182" cy="738664"/>
            <a:chOff x="8461" y="7963"/>
            <a:chExt cx="6245" cy="1551"/>
          </a:xfrm>
        </p:grpSpPr>
        <p:grpSp>
          <p:nvGrpSpPr>
            <p:cNvPr id="46" name="组合 45"/>
            <p:cNvGrpSpPr/>
            <p:nvPr>
              <p:custDataLst>
                <p:tags r:id="rId41"/>
              </p:custDataLst>
            </p:nvPr>
          </p:nvGrpSpPr>
          <p:grpSpPr>
            <a:xfrm>
              <a:off x="8461" y="7963"/>
              <a:ext cx="5116" cy="1551"/>
              <a:chOff x="737" y="7723"/>
              <a:chExt cx="3943" cy="1551"/>
            </a:xfrm>
          </p:grpSpPr>
          <p:sp>
            <p:nvSpPr>
              <p:cNvPr id="48" name="Text Box 10"/>
              <p:cNvSpPr/>
              <p:nvPr>
                <p:custDataLst>
                  <p:tags r:id="rId42"/>
                </p:custDataLst>
              </p:nvPr>
            </p:nvSpPr>
            <p:spPr>
              <a:xfrm>
                <a:off x="737" y="8071"/>
                <a:ext cx="956" cy="87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 defTabSz="685800"/>
                <a:r>
                  <a:rPr lang="en-US" altLang="zh-CN" sz="2100" b="1">
                    <a:solidFill>
                      <a:srgbClr val="FF0000"/>
                    </a:solidFill>
                    <a:latin typeface="Times New Roman" panose="02020603050405020304" pitchFamily="18" charset="0"/>
                    <a:sym typeface="Wingdings" panose="05000000000000000000" pitchFamily="2" charset="2"/>
                  </a:rPr>
                  <a:t>ρ= </a:t>
                </a:r>
                <a:endParaRPr lang="en-US" altLang="zh-CN" sz="2100" b="1">
                  <a:solidFill>
                    <a:srgbClr val="FF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sym typeface="Wingdings" panose="05000000000000000000" pitchFamily="2" charset="2"/>
                </a:endParaRPr>
              </a:p>
            </p:txBody>
          </p:sp>
          <p:grpSp>
            <p:nvGrpSpPr>
              <p:cNvPr id="53" name="组合 3"/>
              <p:cNvGrpSpPr/>
              <p:nvPr>
                <p:custDataLst>
                  <p:tags r:id="rId43"/>
                </p:custDataLst>
              </p:nvPr>
            </p:nvGrpSpPr>
            <p:grpSpPr>
              <a:xfrm>
                <a:off x="980" y="7723"/>
                <a:ext cx="3700" cy="1551"/>
                <a:chOff x="981" y="7724"/>
                <a:chExt cx="3699" cy="1551"/>
              </a:xfrm>
            </p:grpSpPr>
            <p:sp>
              <p:nvSpPr>
                <p:cNvPr id="55" name="文本框 1"/>
                <p:cNvSpPr/>
                <p:nvPr>
                  <p:custDataLst>
                    <p:tags r:id="rId44"/>
                  </p:custDataLst>
                </p:nvPr>
              </p:nvSpPr>
              <p:spPr>
                <a:xfrm>
                  <a:off x="981" y="7724"/>
                  <a:ext cx="3699" cy="1551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 anchor="t" anchorCtr="0">
                  <a:spAutoFit/>
                </a:bodyPr>
                <a:lstStyle/>
                <a:p>
                  <a:pPr algn="ctr" defTabSz="685800"/>
                  <a:r>
                    <a:rPr lang="en-US" altLang="zh-CN" sz="2100" b="1">
                      <a:solidFill>
                        <a:srgbClr val="FF0000"/>
                      </a:solidFill>
                      <a:latin typeface="Times New Roman" panose="02020603050405020304" pitchFamily="18" charset="0"/>
                      <a:sym typeface="Wingdings" panose="05000000000000000000" pitchFamily="2" charset="2"/>
                    </a:rPr>
                    <a:t>4</a:t>
                  </a:r>
                  <a:r>
                    <a:rPr lang="zh-CN" altLang="en-US" sz="2100" b="1">
                      <a:solidFill>
                        <a:srgbClr val="FF0000"/>
                      </a:solidFill>
                      <a:latin typeface="Arial" panose="020B0604020202020204" pitchFamily="34" charset="0"/>
                      <a:sym typeface="+mn-ea"/>
                    </a:rPr>
                    <a:t>×</a:t>
                  </a:r>
                  <a:r>
                    <a:rPr lang="en-US" altLang="zh-CN" sz="2100" b="1">
                      <a:solidFill>
                        <a:srgbClr val="FF0000"/>
                      </a:solidFill>
                      <a:latin typeface="Times New Roman" panose="02020603050405020304" pitchFamily="18" charset="0"/>
                      <a:sym typeface="Wingdings" panose="05000000000000000000" pitchFamily="2" charset="2"/>
                    </a:rPr>
                    <a:t>58.5</a:t>
                  </a:r>
                  <a:endParaRPr lang="en-US" altLang="zh-CN" sz="2100" b="1">
                    <a:solidFill>
                      <a:srgbClr val="FF0000"/>
                    </a:solidFill>
                    <a:latin typeface="Times New Roman" panose="02020603050405020304" pitchFamily="18" charset="0"/>
                    <a:sym typeface="Wingdings" panose="05000000000000000000" pitchFamily="2" charset="2"/>
                  </a:endParaRPr>
                </a:p>
                <a:p>
                  <a:pPr algn="ctr" defTabSz="685800"/>
                  <a:r>
                    <a:rPr lang="en-US" altLang="zh-CN" sz="2100" b="1">
                      <a:solidFill>
                        <a:srgbClr val="FF0000"/>
                      </a:solidFill>
                      <a:latin typeface="Times New Roman" panose="02020603050405020304" pitchFamily="18" charset="0"/>
                      <a:sym typeface="宋体" panose="02010600030101010101" pitchFamily="2" charset="-122"/>
                    </a:rPr>
                    <a:t>N</a:t>
                  </a:r>
                  <a:r>
                    <a:rPr lang="en-US" altLang="zh-CN" sz="2100" b="1" baseline="-25000">
                      <a:solidFill>
                        <a:srgbClr val="FF0000"/>
                      </a:solidFill>
                      <a:latin typeface="Times New Roman" panose="02020603050405020304" pitchFamily="18" charset="0"/>
                      <a:sym typeface="宋体" panose="02010600030101010101" pitchFamily="2" charset="-122"/>
                    </a:rPr>
                    <a:t>A</a:t>
                  </a:r>
                  <a:r>
                    <a:rPr lang="en-US" altLang="zh-CN" sz="2100" b="1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  <a:sym typeface="宋体" panose="02010600030101010101" pitchFamily="2" charset="-122"/>
                    </a:rPr>
                    <a:t>·</a:t>
                  </a:r>
                  <a:r>
                    <a:rPr lang="en-US" altLang="zh-CN" sz="2100" b="1">
                      <a:solidFill>
                        <a:srgbClr val="FF0000"/>
                      </a:solidFill>
                      <a:latin typeface="Times New Roman" panose="02020603050405020304" pitchFamily="18" charset="0"/>
                      <a:sym typeface="宋体" panose="02010600030101010101" pitchFamily="2" charset="-122"/>
                    </a:rPr>
                    <a:t>(a×10</a:t>
                  </a:r>
                  <a:r>
                    <a:rPr lang="en-US" altLang="zh-CN" sz="2100" b="1" baseline="30000">
                      <a:solidFill>
                        <a:srgbClr val="FF0000"/>
                      </a:solidFill>
                      <a:latin typeface="Times New Roman" panose="02020603050405020304" pitchFamily="18" charset="0"/>
                      <a:sym typeface="宋体" panose="02010600030101010101" pitchFamily="2" charset="-122"/>
                    </a:rPr>
                    <a:t>-7</a:t>
                  </a:r>
                  <a:r>
                    <a:rPr lang="en-US" altLang="zh-CN" sz="2100" b="1">
                      <a:solidFill>
                        <a:srgbClr val="FF0000"/>
                      </a:solidFill>
                      <a:latin typeface="Times New Roman" panose="02020603050405020304" pitchFamily="18" charset="0"/>
                      <a:sym typeface="宋体" panose="02010600030101010101" pitchFamily="2" charset="-122"/>
                    </a:rPr>
                    <a:t>)</a:t>
                  </a:r>
                  <a:r>
                    <a:rPr lang="en-US" altLang="zh-CN" sz="2100" b="1" baseline="30000">
                      <a:solidFill>
                        <a:srgbClr val="FF0000"/>
                      </a:solidFill>
                      <a:latin typeface="Times New Roman" panose="02020603050405020304" pitchFamily="18" charset="0"/>
                      <a:sym typeface="宋体" panose="02010600030101010101" pitchFamily="2" charset="-122"/>
                    </a:rPr>
                    <a:t>3</a:t>
                  </a:r>
                  <a:endParaRPr lang="en-US" altLang="zh-CN" sz="21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sym typeface="宋体" panose="02010600030101010101" pitchFamily="2" charset="-122"/>
                  </a:endParaRPr>
                </a:p>
              </p:txBody>
            </p:sp>
            <p:cxnSp>
              <p:nvCxnSpPr>
                <p:cNvPr id="56" name="直接连接符 2"/>
                <p:cNvCxnSpPr/>
                <p:nvPr>
                  <p:custDataLst>
                    <p:tags r:id="rId45"/>
                  </p:custDataLst>
                </p:nvPr>
              </p:nvCxnSpPr>
              <p:spPr>
                <a:xfrm>
                  <a:off x="1500" y="8478"/>
                  <a:ext cx="2708" cy="0"/>
                </a:xfrm>
                <a:prstGeom prst="line">
                  <a:avLst/>
                </a:prstGeom>
                <a:ln w="22225" cap="flat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sp>
          <p:nvSpPr>
            <p:cNvPr id="47" name="文本框 46"/>
            <p:cNvSpPr txBox="1"/>
            <p:nvPr>
              <p:custDataLst>
                <p:tags r:id="rId46"/>
              </p:custDataLst>
            </p:nvPr>
          </p:nvSpPr>
          <p:spPr>
            <a:xfrm>
              <a:off x="12965" y="8302"/>
              <a:ext cx="1741" cy="87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1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g/cm</a:t>
              </a:r>
              <a:r>
                <a:rPr lang="en-US" altLang="zh-CN" sz="2100" b="1" baseline="3000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3</a:t>
              </a:r>
              <a:endParaRPr lang="en-US" altLang="zh-CN" sz="2100" b="1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49" name="矩形 48"/>
          <p:cNvSpPr/>
          <p:nvPr>
            <p:custDataLst>
              <p:tags r:id="rId47"/>
            </p:custDataLst>
          </p:nvPr>
        </p:nvSpPr>
        <p:spPr>
          <a:xfrm>
            <a:off x="0" y="0"/>
            <a:ext cx="27061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1971675" algn="l"/>
              </a:tabLst>
              <a:defRPr/>
            </a:pPr>
            <a:r>
              <a:rPr lang="zh-CN" altLang="en-US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主题</a:t>
            </a:r>
            <a:r>
              <a:rPr lang="en-US" altLang="zh-CN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2: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晶胞的密度计算</a:t>
            </a:r>
            <a:endParaRPr lang="en-US" altLang="zh-CN" sz="2000" b="1">
              <a:solidFill>
                <a:srgbClr val="FFFFFF"/>
              </a:solidFill>
              <a:effectLst>
                <a:glow rad="228600">
                  <a:srgbClr val="618499">
                    <a:satMod val="175000"/>
                    <a:alpha val="40000"/>
                  </a:srgbClr>
                </a:glo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1" grpId="0"/>
      <p:bldP spid="4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585447" y="552369"/>
            <a:ext cx="186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defRPr>
            </a:lvl1pPr>
          </a:lstStyle>
          <a:p>
            <a:pPr lvl="0" algn="ctr">
              <a:buClrTx/>
              <a:buSzTx/>
              <a:buFontTx/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两种晶胞图</a:t>
            </a: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endParaRPr lang="zh-CN" altLang="en-US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矩形"/>
          <p:cNvSpPr/>
          <p:nvPr>
            <p:custDataLst>
              <p:tags r:id="rId2"/>
            </p:custDataLst>
          </p:nvPr>
        </p:nvSpPr>
        <p:spPr>
          <a:xfrm>
            <a:off x="507363" y="989256"/>
            <a:ext cx="3754279" cy="4131900"/>
          </a:xfrm>
          <a:prstGeom prst="rect">
            <a:avLst/>
          </a:prstGeom>
          <a:solidFill>
            <a:srgbClr val="56CA95">
              <a:lumMod val="40000"/>
              <a:lumOff val="60000"/>
            </a:srgbClr>
          </a:solidFill>
          <a:ln w="9525" cap="flat" cmpd="sng">
            <a:noFill/>
            <a:prstDash val="solid"/>
            <a:miter/>
          </a:ln>
        </p:spPr>
        <p:txBody>
          <a:bodyPr vert="horz" wrap="square" lIns="68580" tIns="34290" rIns="68580" bIns="34290" anchor="t" anchorCtr="0">
            <a:spAutoFit/>
          </a:bodyPr>
          <a:lstStyle/>
          <a:p>
            <a:pPr marL="19050" marR="0" lvl="0" indent="0" algn="ctr" defTabSz="6858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点阵图</a:t>
            </a:r>
            <a:endParaRPr kumimoji="0" lang="en-US" altLang="zh-CN" sz="24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19050" marR="0" lvl="0" indent="0" algn="just" defTabSz="68580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  能清晰展示粒子在晶胞中的相对位置，有利于分析点、线、面、角的关系</a:t>
            </a: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kumimoji="0" lang="en-US" altLang="zh-CN" sz="2400" b="1" i="0" u="none" strike="noStrike" kern="1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19050" marR="0" lvl="0" indent="0" algn="just" defTabSz="6858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400" b="1" i="0" u="none" strike="noStrike" kern="1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19050" marR="0" lvl="0" indent="0" algn="just" defTabSz="6858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400" b="1" i="0" u="none" strike="noStrike" kern="1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  <a:p>
            <a:pPr marL="19050" marR="0" lvl="0" indent="0" algn="just" defTabSz="6858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400" b="1" i="0" u="none" strike="noStrike" kern="1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  <a:p>
            <a:pPr marL="19050" marR="0" lvl="0" indent="0" algn="just" defTabSz="6858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400" b="1" i="0" u="none" strike="noStrike" kern="1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  <a:p>
            <a:pPr marL="19050" marR="0" lvl="0" indent="0" algn="just" defTabSz="6858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400" b="1" i="0" u="none" strike="noStrike" kern="1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  <a:p>
            <a:pPr marL="19050" marR="0" lvl="0" indent="0" algn="just" defTabSz="6858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400" b="1" i="0" u="none" strike="noStrike" kern="1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0448" y="2799397"/>
            <a:ext cx="2414111" cy="2206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"/>
          <p:cNvSpPr/>
          <p:nvPr>
            <p:custDataLst>
              <p:tags r:id="rId5"/>
            </p:custDataLst>
          </p:nvPr>
        </p:nvSpPr>
        <p:spPr>
          <a:xfrm>
            <a:off x="4705826" y="1059599"/>
            <a:ext cx="3732848" cy="3762568"/>
          </a:xfrm>
          <a:prstGeom prst="rect">
            <a:avLst/>
          </a:prstGeom>
          <a:solidFill>
            <a:srgbClr val="6096E6">
              <a:lumMod val="40000"/>
              <a:lumOff val="60000"/>
            </a:srgbClr>
          </a:solidFill>
          <a:ln w="9525" cap="flat" cmpd="sng">
            <a:noFill/>
            <a:prstDash val="solid"/>
            <a:miter/>
          </a:ln>
        </p:spPr>
        <p:txBody>
          <a:bodyPr vert="horz" wrap="square" lIns="68580" tIns="34290" rIns="68580" bIns="34290" anchor="t" anchorCtr="0">
            <a:spAutoFit/>
          </a:bodyPr>
          <a:lstStyle/>
          <a:p>
            <a:pPr marL="76200" marR="0" lvl="0" indent="-57150" algn="ctr" defTabSz="6858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堆积图</a:t>
            </a:r>
            <a:endParaRPr kumimoji="0" lang="en-US" altLang="zh-CN" sz="2400" b="1" i="0" u="none" strike="noStrike" kern="1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76200" marR="0" lvl="0" indent="-57150" algn="just" defTabSz="68580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   </a:t>
            </a:r>
            <a:r>
              <a:rPr kumimoji="0" lang="en-US" altLang="zh-CN" sz="2000" b="1" i="0" u="none" strike="noStrike" kern="1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能展示粒子的相对大小，晶胞对粒子的占有率，粒子与粒子的堆积接触和空隙。</a:t>
            </a:r>
            <a:endParaRPr kumimoji="0" lang="en-US" altLang="zh-CN" sz="2000" b="1" i="0" u="none" strike="noStrike" kern="100" cap="none" spc="0" normalizeH="0" baseline="0" noProof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76200" marR="0" lvl="0" indent="-57150" defTabSz="6858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400" b="1" i="0" u="none" strike="noStrike" kern="1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76200" marR="0" lvl="0" indent="-57150" defTabSz="6858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400" b="1" i="0" u="none" strike="noStrike" kern="1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  <a:p>
            <a:pPr marL="76200" marR="0" lvl="0" indent="-57150" defTabSz="6858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400" b="1" i="0" u="none" strike="noStrike" kern="1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  <a:p>
            <a:pPr marL="76200" marR="0" lvl="0" indent="-57150" defTabSz="6858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400" b="1" i="0" u="none" strike="noStrike" kern="1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  <a:p>
            <a:pPr marL="76200" marR="0" lvl="0" indent="-57150" defTabSz="6858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400" b="1" i="0" u="none" strike="noStrike" kern="1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57495" y="2940883"/>
            <a:ext cx="2271713" cy="183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形状2"/>
          <p:cNvSpPr txBox="1"/>
          <p:nvPr>
            <p:custDataLst>
              <p:tags r:id="rId1"/>
            </p:custDataLst>
          </p:nvPr>
        </p:nvSpPr>
        <p:spPr>
          <a:xfrm>
            <a:off x="353854" y="1315879"/>
            <a:ext cx="8436769" cy="3651885"/>
          </a:xfrm>
          <a:prstGeom prst="rect">
            <a:avLst/>
          </a:prstGeom>
          <a:solidFill>
            <a:srgbClr val="FFFFFF">
              <a:alpha val="0"/>
            </a:srgbClr>
          </a:solidFill>
          <a:ln w="28575">
            <a:solidFill>
              <a:srgbClr val="7F6000">
                <a:alpha val="100000"/>
              </a:srgbClr>
            </a:solidFill>
            <a:prstDash val="sysDash"/>
          </a:ln>
        </p:spPr>
        <p:txBody>
          <a:bodyPr anchor="ctr"/>
          <a:lstStyle/>
          <a:p>
            <a:pPr marL="0" algn="ctr"/>
            <a:endParaRPr sz="1350"/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222031" y="90488"/>
            <a:ext cx="7073083" cy="577285"/>
            <a:chOff x="466" y="644"/>
            <a:chExt cx="12317" cy="898"/>
          </a:xfrm>
        </p:grpSpPr>
        <p:sp>
          <p:nvSpPr>
            <p:cNvPr id="5" name="等腰三角形 4"/>
            <p:cNvSpPr/>
            <p:nvPr>
              <p:custDataLst>
                <p:tags r:id="rId3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4"/>
              </p:custDataLst>
            </p:nvPr>
          </p:nvSpPr>
          <p:spPr>
            <a:xfrm>
              <a:off x="1297" y="654"/>
              <a:ext cx="11486" cy="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24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任务三  晶体密度的计算</a:t>
              </a:r>
              <a:endParaRPr lang="zh-CN" altLang="en-US" sz="24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5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汉仪旗黑-55简" panose="00020600040101010101" charset="-128"/>
              </a:endParaRPr>
            </a:p>
          </p:txBody>
        </p:sp>
      </p:grpSp>
      <p:pic>
        <p:nvPicPr>
          <p:cNvPr id="10" name="思维导图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703476" y="2246121"/>
            <a:ext cx="3989882" cy="2106000"/>
          </a:xfrm>
          <a:prstGeom prst="rect">
            <a:avLst/>
          </a:prstGeom>
        </p:spPr>
      </p:pic>
      <p:sp>
        <p:nvSpPr>
          <p:cNvPr id="11" name="形状1"/>
          <p:cNvSpPr txBox="1"/>
          <p:nvPr>
            <p:custDataLst>
              <p:tags r:id="rId8"/>
            </p:custDataLst>
          </p:nvPr>
        </p:nvSpPr>
        <p:spPr>
          <a:xfrm>
            <a:off x="4939846" y="2641862"/>
            <a:ext cx="1348661" cy="1133642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endParaRPr sz="1350"/>
          </a:p>
        </p:txBody>
      </p:sp>
      <p:pic>
        <p:nvPicPr>
          <p:cNvPr id="13" name="图片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763" y="1354307"/>
            <a:ext cx="5871192" cy="3159000"/>
          </a:xfrm>
          <a:prstGeom prst="rect">
            <a:avLst/>
          </a:prstGeom>
        </p:spPr>
      </p:pic>
      <p:sp>
        <p:nvSpPr>
          <p:cNvPr id="14" name="文本2"/>
          <p:cNvSpPr txBox="1"/>
          <p:nvPr>
            <p:custDataLst>
              <p:tags r:id="rId11"/>
            </p:custDataLst>
          </p:nvPr>
        </p:nvSpPr>
        <p:spPr>
          <a:xfrm>
            <a:off x="442913" y="4513421"/>
            <a:ext cx="5487353" cy="540544"/>
          </a:xfrm>
          <a:prstGeom prst="rect">
            <a:avLst/>
          </a:prstGeom>
          <a:noFill/>
        </p:spPr>
        <p:txBody>
          <a:bodyPr anchor="ctr" anchorCtr="0"/>
          <a:lstStyle/>
          <a:p>
            <a:pPr marL="0" algn="l">
              <a:lnSpc>
                <a:spcPct val="100000"/>
              </a:lnSpc>
            </a:pPr>
            <a:r>
              <a:rPr lang="zh-CN" altLang="en-US" sz="21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 pm=10</a:t>
            </a:r>
            <a:r>
              <a:rPr lang="zh-CN" altLang="en-US" sz="2100" b="1" i="0" baseline="3000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-10</a:t>
            </a:r>
            <a:r>
              <a:rPr lang="zh-CN" altLang="en-US" sz="21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cm；1 nm=10</a:t>
            </a:r>
            <a:r>
              <a:rPr lang="zh-CN" altLang="en-US" sz="2100" b="1" i="0" baseline="3000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-7</a:t>
            </a:r>
            <a:r>
              <a:rPr lang="zh-CN" altLang="en-US" sz="2100" b="1" i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cm</a:t>
            </a:r>
            <a:endParaRPr lang="zh-CN" altLang="en-US" sz="2100" b="1" i="0">
              <a:solidFill>
                <a:srgbClr val="FF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/>
          <p:nvPr>
            <p:custDataLst>
              <p:tags r:id="rId12"/>
            </p:custDataLst>
          </p:nvPr>
        </p:nvSpPr>
        <p:spPr bwMode="auto">
          <a:xfrm>
            <a:off x="344805" y="763429"/>
            <a:ext cx="3054668" cy="39116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68580" tIns="34290" rIns="68580" bIns="3429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1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晶胞密度计算公式</a:t>
            </a:r>
            <a:endParaRPr lang="zh-CN" altLang="en-US" sz="21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1" grpId="0" bldLvl="0" animBg="1"/>
      <p:bldP spid="13" grpId="0" bldLvl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84150" y="532765"/>
            <a:ext cx="520700" cy="58293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704850" y="532765"/>
            <a:ext cx="1500505" cy="398780"/>
          </a:xfrm>
          <a:prstGeom prst="rect">
            <a:avLst/>
          </a:prstGeom>
          <a:noFill/>
          <a:ln w="25400">
            <a:solidFill>
              <a:srgbClr val="00B0F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zh-CN" altLang="en-US" sz="2000" b="1">
                <a:solidFill>
                  <a:srgbClr val="00B0F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课堂检测</a:t>
            </a:r>
            <a:endParaRPr lang="zh-CN" altLang="en-US" sz="2000" b="1">
              <a:solidFill>
                <a:srgbClr val="00B0F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cxnSp>
        <p:nvCxnSpPr>
          <p:cNvPr id="14" name="直接连接符 13"/>
          <p:cNvCxnSpPr/>
          <p:nvPr>
            <p:custDataLst>
              <p:tags r:id="rId4"/>
            </p:custDataLst>
          </p:nvPr>
        </p:nvCxnSpPr>
        <p:spPr>
          <a:xfrm flipV="1">
            <a:off x="609468" y="1115695"/>
            <a:ext cx="1262380" cy="3810"/>
          </a:xfrm>
          <a:prstGeom prst="line">
            <a:avLst/>
          </a:prstGeom>
          <a:ln w="381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3F83BC"/>
                </a:gs>
                <a:gs pos="100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/>
          <p:cNvSpPr/>
          <p:nvPr>
            <p:custDataLst>
              <p:tags r:id="rId5"/>
            </p:custDataLst>
          </p:nvPr>
        </p:nvSpPr>
        <p:spPr>
          <a:xfrm>
            <a:off x="482204" y="1017425"/>
            <a:ext cx="8179592" cy="1001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100" b="1" kern="100">
                <a:latin typeface="+mj-ea"/>
                <a:ea typeface="+mj-ea"/>
                <a:cs typeface="微软雅黑" panose="020B0503020204020204" charset="-122"/>
              </a:rPr>
              <a:t>                       1. Cs</a:t>
            </a:r>
            <a:r>
              <a:rPr lang="zh-CN" altLang="zh-CN" sz="2100" b="1" kern="100" baseline="30000">
                <a:latin typeface="+mj-ea"/>
                <a:ea typeface="+mj-ea"/>
                <a:cs typeface="微软雅黑" panose="020B0503020204020204" charset="-122"/>
              </a:rPr>
              <a:t>＋</a:t>
            </a:r>
            <a:r>
              <a:rPr lang="zh-CN" altLang="zh-CN" sz="2100" b="1" kern="100">
                <a:latin typeface="+mj-ea"/>
                <a:ea typeface="+mj-ea"/>
                <a:cs typeface="微软雅黑" panose="020B0503020204020204" charset="-122"/>
              </a:rPr>
              <a:t>核间距为</a:t>
            </a:r>
            <a:r>
              <a:rPr lang="en-US" altLang="zh-CN" sz="2100" b="1" i="1" kern="100">
                <a:latin typeface="+mj-ea"/>
                <a:ea typeface="+mj-ea"/>
                <a:cs typeface="微软雅黑" panose="020B0503020204020204" charset="-122"/>
              </a:rPr>
              <a:t>a</a:t>
            </a:r>
            <a:r>
              <a:rPr lang="en-US" altLang="zh-CN" sz="2100" b="1" kern="100">
                <a:latin typeface="+mj-ea"/>
                <a:ea typeface="+mj-ea"/>
                <a:cs typeface="微软雅黑" panose="020B0503020204020204" charset="-122"/>
              </a:rPr>
              <a:t> cm</a:t>
            </a:r>
            <a:r>
              <a:rPr lang="zh-CN" altLang="zh-CN" sz="2100" b="1" kern="100">
                <a:latin typeface="+mj-ea"/>
                <a:ea typeface="+mj-ea"/>
                <a:cs typeface="微软雅黑" panose="020B0503020204020204" charset="-122"/>
              </a:rPr>
              <a:t>，氯化铯的相对分子质量为</a:t>
            </a:r>
            <a:r>
              <a:rPr lang="en-US" altLang="zh-CN" sz="2100" b="1" i="1" kern="100" err="1">
                <a:latin typeface="+mj-ea"/>
                <a:ea typeface="+mj-ea"/>
                <a:cs typeface="微软雅黑" panose="020B0503020204020204" charset="-122"/>
              </a:rPr>
              <a:t>M</a:t>
            </a:r>
            <a:r>
              <a:rPr lang="en-US" altLang="zh-CN" sz="2100" b="1" kern="100" baseline="-25000" err="1">
                <a:latin typeface="+mj-ea"/>
                <a:ea typeface="+mj-ea"/>
                <a:cs typeface="微软雅黑" panose="020B0503020204020204" charset="-122"/>
              </a:rPr>
              <a:t>r</a:t>
            </a:r>
            <a:r>
              <a:rPr lang="zh-CN" altLang="zh-CN" sz="2100" b="1" kern="100">
                <a:latin typeface="+mj-ea"/>
                <a:ea typeface="+mj-ea"/>
                <a:cs typeface="微软雅黑" panose="020B0503020204020204" charset="-122"/>
              </a:rPr>
              <a:t>，</a:t>
            </a:r>
            <a:r>
              <a:rPr lang="en-US" altLang="zh-CN" sz="2100" b="1" i="1" kern="100">
                <a:latin typeface="+mj-ea"/>
                <a:ea typeface="+mj-ea"/>
                <a:cs typeface="微软雅黑" panose="020B0503020204020204" charset="-122"/>
              </a:rPr>
              <a:t>N</a:t>
            </a:r>
            <a:r>
              <a:rPr lang="en-US" altLang="zh-CN" sz="2100" b="1" kern="100" baseline="-25000">
                <a:latin typeface="+mj-ea"/>
                <a:ea typeface="+mj-ea"/>
                <a:cs typeface="微软雅黑" panose="020B0503020204020204" charset="-122"/>
              </a:rPr>
              <a:t>A</a:t>
            </a:r>
            <a:r>
              <a:rPr lang="zh-CN" altLang="zh-CN" sz="2100" b="1" kern="100">
                <a:latin typeface="+mj-ea"/>
                <a:ea typeface="+mj-ea"/>
                <a:cs typeface="微软雅黑" panose="020B0503020204020204" charset="-122"/>
              </a:rPr>
              <a:t>为阿伏加德罗常数的值，则氯化铯晶体的密度是</a:t>
            </a:r>
            <a:r>
              <a:rPr lang="en-US" altLang="zh-CN" sz="2100" b="1" kern="100">
                <a:latin typeface="+mj-ea"/>
                <a:ea typeface="+mj-ea"/>
                <a:cs typeface="微软雅黑" panose="020B0503020204020204" charset="-122"/>
              </a:rPr>
              <a:t>(     )</a:t>
            </a:r>
            <a:endParaRPr lang="en-US" altLang="zh-CN" sz="2100" b="1" kern="100">
              <a:latin typeface="+mj-ea"/>
              <a:ea typeface="+mj-ea"/>
              <a:cs typeface="微软雅黑" panose="020B0503020204020204" charset="-122"/>
            </a:endParaRPr>
          </a:p>
        </p:txBody>
      </p:sp>
      <p:graphicFrame>
        <p:nvGraphicFramePr>
          <p:cNvPr id="8" name="对象 7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1166136" y="2571750"/>
          <a:ext cx="6103205" cy="1802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文档" r:id="rId7" imgW="8126095" imgH="2400935" progId="Word.Document.12">
                  <p:embed/>
                </p:oleObj>
              </mc:Choice>
              <mc:Fallback>
                <p:oleObj name="文档" r:id="rId7" imgW="8126095" imgH="2400935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66136" y="2571750"/>
                        <a:ext cx="6103205" cy="18022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2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15291" y="2676693"/>
            <a:ext cx="1484858" cy="170099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9"/>
          <p:cNvSpPr txBox="1"/>
          <p:nvPr>
            <p:custDataLst>
              <p:tags r:id="rId11"/>
            </p:custDataLst>
          </p:nvPr>
        </p:nvSpPr>
        <p:spPr>
          <a:xfrm>
            <a:off x="6615291" y="1601720"/>
            <a:ext cx="566895" cy="611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375" b="1">
                <a:solidFill>
                  <a:srgbClr val="C00000"/>
                </a:solidFill>
                <a:latin typeface="微软雅黑" panose="020B0503020204020204" charset="-122"/>
              </a:rPr>
              <a:t>C</a:t>
            </a:r>
            <a:endParaRPr lang="en-US" altLang="zh-CN" sz="3375" b="1">
              <a:solidFill>
                <a:srgbClr val="C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84150" y="532765"/>
            <a:ext cx="520700" cy="58293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704850" y="532765"/>
            <a:ext cx="1500505" cy="398780"/>
          </a:xfrm>
          <a:prstGeom prst="rect">
            <a:avLst/>
          </a:prstGeom>
          <a:noFill/>
          <a:ln w="25400">
            <a:solidFill>
              <a:srgbClr val="00B0F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zh-CN" altLang="en-US" sz="2000" b="1">
                <a:solidFill>
                  <a:srgbClr val="00B0F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课堂检测</a:t>
            </a:r>
            <a:endParaRPr lang="zh-CN" altLang="en-US" sz="2000" b="1">
              <a:solidFill>
                <a:srgbClr val="00B0F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596" y="1069865"/>
            <a:ext cx="9073008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3765">
              <a:lnSpc>
                <a:spcPct val="150000"/>
              </a:lnSpc>
            </a:pPr>
            <a:r>
              <a:rPr lang="en-US" altLang="zh-CN" sz="2100" b="1" kern="100">
                <a:solidFill>
                  <a:prstClr val="black"/>
                </a:solidFill>
                <a:latin typeface="+mj-ea"/>
                <a:ea typeface="+mj-ea"/>
                <a:cs typeface="Courier New" panose="02070309020205020404" pitchFamily="49" charset="0"/>
              </a:rPr>
              <a:t>2.Zn</a:t>
            </a:r>
            <a:r>
              <a:rPr lang="zh-CN" altLang="zh-CN" sz="2100" b="1" kern="100">
                <a:solidFill>
                  <a:prstClr val="black"/>
                </a:solidFill>
                <a:latin typeface="+mj-ea"/>
                <a:ea typeface="+mj-ea"/>
                <a:cs typeface="Times New Roman" panose="02020603050405020304" pitchFamily="18" charset="0"/>
              </a:rPr>
              <a:t>与</a:t>
            </a:r>
            <a:r>
              <a:rPr lang="en-US" altLang="zh-CN" sz="2100" b="1" kern="100">
                <a:solidFill>
                  <a:prstClr val="black"/>
                </a:solidFill>
                <a:latin typeface="+mj-ea"/>
                <a:ea typeface="+mj-ea"/>
                <a:cs typeface="Courier New" panose="02070309020205020404" pitchFamily="49" charset="0"/>
              </a:rPr>
              <a:t>S</a:t>
            </a:r>
            <a:r>
              <a:rPr lang="zh-CN" altLang="zh-CN" sz="2100" b="1" kern="100">
                <a:solidFill>
                  <a:prstClr val="black"/>
                </a:solidFill>
                <a:latin typeface="+mj-ea"/>
                <a:ea typeface="+mj-ea"/>
                <a:cs typeface="Times New Roman" panose="02020603050405020304" pitchFamily="18" charset="0"/>
              </a:rPr>
              <a:t>所形成化合物晶体的晶胞如图所示。若该晶体的密度为</a:t>
            </a:r>
            <a:r>
              <a:rPr lang="en-US" altLang="zh-CN" sz="2100" b="1" i="1" kern="100">
                <a:solidFill>
                  <a:prstClr val="black"/>
                </a:solidFill>
                <a:latin typeface="+mj-ea"/>
                <a:ea typeface="+mj-ea"/>
                <a:cs typeface="Courier New" panose="02070309020205020404" pitchFamily="49" charset="0"/>
              </a:rPr>
              <a:t>d</a:t>
            </a:r>
            <a:r>
              <a:rPr lang="en-US" altLang="zh-CN" sz="2100" b="1" kern="100">
                <a:solidFill>
                  <a:prstClr val="black"/>
                </a:solidFill>
                <a:latin typeface="+mj-ea"/>
                <a:ea typeface="+mj-ea"/>
                <a:cs typeface="Courier New" panose="02070309020205020404" pitchFamily="49" charset="0"/>
              </a:rPr>
              <a:t> g·cm</a:t>
            </a:r>
            <a:r>
              <a:rPr lang="zh-CN" altLang="zh-CN" sz="2100" b="1" kern="100" baseline="30000">
                <a:solidFill>
                  <a:prstClr val="black"/>
                </a:solidFill>
                <a:latin typeface="+mj-ea"/>
                <a:ea typeface="+mj-ea"/>
                <a:cs typeface="Times New Roman" panose="02020603050405020304" pitchFamily="18" charset="0"/>
              </a:rPr>
              <a:t>－</a:t>
            </a:r>
            <a:r>
              <a:rPr lang="en-US" altLang="zh-CN" sz="2100" b="1" kern="100" baseline="30000">
                <a:solidFill>
                  <a:prstClr val="black"/>
                </a:solidFill>
                <a:latin typeface="+mj-ea"/>
                <a:ea typeface="+mj-ea"/>
                <a:cs typeface="Courier New" panose="02070309020205020404" pitchFamily="49" charset="0"/>
              </a:rPr>
              <a:t>3</a:t>
            </a:r>
            <a:r>
              <a:rPr lang="zh-CN" altLang="zh-CN" sz="2100" b="1" kern="100">
                <a:solidFill>
                  <a:prstClr val="black"/>
                </a:solidFill>
                <a:latin typeface="+mj-ea"/>
                <a:ea typeface="+mj-ea"/>
                <a:cs typeface="Times New Roman" panose="02020603050405020304" pitchFamily="18" charset="0"/>
              </a:rPr>
              <a:t>，</a:t>
            </a:r>
            <a:endParaRPr lang="en-US" altLang="zh-CN" sz="2100" b="1" kern="100">
              <a:solidFill>
                <a:prstClr val="black"/>
              </a:solidFill>
              <a:latin typeface="+mj-ea"/>
              <a:ea typeface="+mj-ea"/>
              <a:cs typeface="Times New Roman" panose="02020603050405020304" pitchFamily="18" charset="0"/>
            </a:endParaRPr>
          </a:p>
          <a:p>
            <a:pPr algn="just" defTabSz="913765">
              <a:lnSpc>
                <a:spcPct val="150000"/>
              </a:lnSpc>
            </a:pPr>
            <a:endParaRPr lang="en-US" altLang="zh-CN" sz="2100" b="1" kern="100">
              <a:solidFill>
                <a:prstClr val="black"/>
              </a:solidFill>
              <a:latin typeface="+mj-ea"/>
              <a:ea typeface="+mj-ea"/>
              <a:cs typeface="Times New Roman" panose="02020603050405020304" pitchFamily="18" charset="0"/>
            </a:endParaRPr>
          </a:p>
          <a:p>
            <a:pPr algn="just" defTabSz="913765">
              <a:lnSpc>
                <a:spcPct val="150000"/>
              </a:lnSpc>
            </a:pPr>
            <a:r>
              <a:rPr lang="zh-CN" altLang="zh-CN" sz="2100" b="1" kern="100">
                <a:solidFill>
                  <a:prstClr val="black"/>
                </a:solidFill>
                <a:latin typeface="+mj-ea"/>
                <a:ea typeface="+mj-ea"/>
                <a:cs typeface="Times New Roman" panose="02020603050405020304" pitchFamily="18" charset="0"/>
              </a:rPr>
              <a:t>阿伏加德罗常数的值为</a:t>
            </a:r>
            <a:r>
              <a:rPr lang="en-US" altLang="zh-CN" sz="2100" b="1" i="1" kern="100">
                <a:solidFill>
                  <a:prstClr val="black"/>
                </a:solidFill>
                <a:latin typeface="+mj-ea"/>
                <a:ea typeface="+mj-ea"/>
                <a:cs typeface="Courier New" panose="02070309020205020404" pitchFamily="49" charset="0"/>
              </a:rPr>
              <a:t>N</a:t>
            </a:r>
            <a:r>
              <a:rPr lang="en-US" altLang="zh-CN" sz="2100" b="1" kern="100" baseline="-25000">
                <a:solidFill>
                  <a:prstClr val="black"/>
                </a:solidFill>
                <a:latin typeface="+mj-ea"/>
                <a:ea typeface="+mj-ea"/>
                <a:cs typeface="Courier New" panose="02070309020205020404" pitchFamily="49" charset="0"/>
              </a:rPr>
              <a:t>A</a:t>
            </a:r>
            <a:r>
              <a:rPr lang="zh-CN" altLang="zh-CN" sz="2100" b="1" kern="100">
                <a:solidFill>
                  <a:prstClr val="black"/>
                </a:solidFill>
                <a:latin typeface="+mj-ea"/>
                <a:ea typeface="+mj-ea"/>
                <a:cs typeface="Times New Roman" panose="02020603050405020304" pitchFamily="18" charset="0"/>
              </a:rPr>
              <a:t>，则该晶胞参数</a:t>
            </a:r>
            <a:r>
              <a:rPr lang="en-US" altLang="zh-CN" sz="2100" b="1" i="1" kern="100">
                <a:solidFill>
                  <a:prstClr val="black"/>
                </a:solidFill>
                <a:latin typeface="+mj-ea"/>
                <a:ea typeface="+mj-ea"/>
                <a:cs typeface="Courier New" panose="02070309020205020404" pitchFamily="49" charset="0"/>
              </a:rPr>
              <a:t>a</a:t>
            </a:r>
            <a:r>
              <a:rPr lang="zh-CN" altLang="zh-CN" sz="2100" b="1" kern="100">
                <a:solidFill>
                  <a:prstClr val="black"/>
                </a:solidFill>
                <a:latin typeface="+mj-ea"/>
                <a:ea typeface="+mj-ea"/>
                <a:cs typeface="Times New Roman" panose="02020603050405020304" pitchFamily="18" charset="0"/>
              </a:rPr>
              <a:t>＝</a:t>
            </a:r>
            <a:r>
              <a:rPr lang="en-US" altLang="zh-CN" sz="2100" b="1" kern="100">
                <a:solidFill>
                  <a:prstClr val="black"/>
                </a:solidFill>
                <a:latin typeface="+mj-ea"/>
                <a:ea typeface="+mj-ea"/>
                <a:cs typeface="Courier New" panose="02070309020205020404" pitchFamily="49" charset="0"/>
              </a:rPr>
              <a:t>____________ nm</a:t>
            </a:r>
            <a:r>
              <a:rPr lang="zh-CN" altLang="zh-CN" sz="2100" b="1" kern="100">
                <a:solidFill>
                  <a:prstClr val="black"/>
                </a:solidFill>
                <a:latin typeface="+mj-ea"/>
                <a:ea typeface="+mj-ea"/>
                <a:cs typeface="Times New Roman" panose="02020603050405020304" pitchFamily="18" charset="0"/>
              </a:rPr>
              <a:t>。</a:t>
            </a:r>
            <a:endParaRPr lang="zh-CN" altLang="zh-CN" sz="2100" b="1" kern="100">
              <a:solidFill>
                <a:prstClr val="black"/>
              </a:solidFill>
              <a:latin typeface="+mj-ea"/>
              <a:ea typeface="+mj-ea"/>
              <a:cs typeface="Courier New" panose="02070309020205020404" pitchFamily="49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1551" y="2787774"/>
            <a:ext cx="2815457" cy="19120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对象 5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5704889" y="1545511"/>
          <a:ext cx="1681964" cy="8915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文档" r:id="rId8" imgW="2233930" imgH="1184275" progId="Word.Document.12">
                  <p:embed/>
                </p:oleObj>
              </mc:Choice>
              <mc:Fallback>
                <p:oleObj name="文档" r:id="rId8" imgW="2233930" imgH="1184275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704889" y="1545511"/>
                        <a:ext cx="1681964" cy="8915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矩形 6"/>
          <p:cNvSpPr/>
          <p:nvPr>
            <p:custDataLst>
              <p:tags r:id="rId10"/>
            </p:custDataLst>
          </p:nvPr>
        </p:nvSpPr>
        <p:spPr>
          <a:xfrm>
            <a:off x="3545886" y="3046074"/>
            <a:ext cx="5292588" cy="148598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1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计算晶胞棱长时，</a:t>
            </a:r>
            <a:r>
              <a:rPr lang="en-US" altLang="zh-CN" sz="21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pm</a:t>
            </a:r>
            <a:r>
              <a:rPr lang="zh-CN" altLang="zh-CN" sz="21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、</a:t>
            </a:r>
            <a:r>
              <a:rPr lang="en-US" altLang="zh-CN" sz="21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nm</a:t>
            </a:r>
            <a:r>
              <a:rPr lang="zh-CN" altLang="zh-CN" sz="21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与</a:t>
            </a:r>
            <a:r>
              <a:rPr lang="en-US" altLang="zh-CN" sz="21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cm</a:t>
            </a:r>
            <a:r>
              <a:rPr lang="zh-CN" altLang="zh-CN" sz="21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之间的换算：</a:t>
            </a:r>
            <a:endParaRPr lang="zh-CN" altLang="zh-CN" sz="21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1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 </a:t>
            </a:r>
            <a:r>
              <a:rPr lang="en-US" altLang="zh-CN" sz="21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pm</a:t>
            </a:r>
            <a:r>
              <a:rPr lang="zh-CN" altLang="zh-CN" sz="21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＝</a:t>
            </a:r>
            <a:r>
              <a:rPr lang="en-US" altLang="zh-CN" sz="21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10</a:t>
            </a:r>
            <a:r>
              <a:rPr lang="zh-CN" altLang="zh-CN" sz="21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－</a:t>
            </a:r>
            <a:r>
              <a:rPr lang="en-US" altLang="zh-CN" sz="21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10</a:t>
            </a:r>
            <a:r>
              <a:rPr lang="en-US" altLang="zh-CN" sz="21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cm</a:t>
            </a:r>
            <a:r>
              <a:rPr lang="zh-CN" altLang="zh-CN" sz="21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</a:t>
            </a:r>
            <a:endParaRPr lang="zh-CN" altLang="zh-CN" sz="21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1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 nm</a:t>
            </a:r>
            <a:r>
              <a:rPr lang="zh-CN" altLang="zh-CN" sz="21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＝</a:t>
            </a:r>
            <a:r>
              <a:rPr lang="en-US" altLang="zh-CN" sz="21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10</a:t>
            </a:r>
            <a:r>
              <a:rPr lang="zh-CN" altLang="zh-CN" sz="21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－</a:t>
            </a:r>
            <a:r>
              <a:rPr lang="en-US" altLang="zh-CN" sz="21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7</a:t>
            </a:r>
            <a:r>
              <a:rPr lang="en-US" altLang="zh-CN" sz="21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 cm</a:t>
            </a:r>
            <a:r>
              <a:rPr lang="zh-CN" altLang="zh-CN" sz="21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。</a:t>
            </a:r>
            <a:endParaRPr lang="zh-CN" altLang="zh-CN" sz="210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2465294" y="520209"/>
            <a:ext cx="6912909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tabLst>
                <a:tab pos="890905" algn="l"/>
                <a:tab pos="1622425" algn="l"/>
                <a:tab pos="2356485" algn="l"/>
                <a:tab pos="3142615" algn="l"/>
              </a:tabLst>
            </a:pP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3.MgS</a:t>
            </a:r>
            <a:r>
              <a:rPr lang="en-US" altLang="zh-CN" b="1" baseline="-2500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2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O</a:t>
            </a:r>
            <a:r>
              <a:rPr lang="en-US" altLang="zh-CN" b="1" baseline="-2500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3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·6H</a:t>
            </a:r>
            <a:r>
              <a:rPr lang="en-US" altLang="zh-CN" b="1" baseline="-2500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2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O</a:t>
            </a: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的晶胞形状为长方体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,</a:t>
            </a: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边长分别为</a:t>
            </a:r>
            <a:r>
              <a:rPr lang="en-US" altLang="zh-CN" b="1" i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a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 nm</a:t>
            </a: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、</a:t>
            </a:r>
            <a:r>
              <a:rPr lang="en-US" altLang="zh-CN" b="1" i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b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 nm</a:t>
            </a: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、</a:t>
            </a:r>
            <a:r>
              <a:rPr lang="en-US" altLang="zh-CN" b="1" i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c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 nm,</a:t>
            </a: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结构如图所示。</a:t>
            </a:r>
            <a:endParaRPr lang="en-US" altLang="zh-CN" b="1">
              <a:solidFill>
                <a:srgbClr val="000000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" name="AHX2AL125.eps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80542" y="1000127"/>
            <a:ext cx="3291240" cy="2128535"/>
          </a:xfrm>
          <a:prstGeom prst="rect">
            <a:avLst/>
          </a:prstGeom>
        </p:spPr>
      </p:pic>
      <p:sp>
        <p:nvSpPr>
          <p:cNvPr id="4" name="矩形 3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94454" y="3427700"/>
            <a:ext cx="8572500" cy="150502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70000"/>
              </a:lnSpc>
              <a:tabLst>
                <a:tab pos="890905" algn="l"/>
                <a:tab pos="1622425" algn="l"/>
                <a:tab pos="2356485" algn="l"/>
                <a:tab pos="3142615" algn="l"/>
              </a:tabLst>
            </a:pP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晶胞中的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[Mg(H</a:t>
            </a:r>
            <a:r>
              <a:rPr lang="en-US" altLang="zh-CN" b="1" baseline="-2500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2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O)</a:t>
            </a:r>
            <a:r>
              <a:rPr lang="en-US" altLang="zh-CN" b="1" baseline="-2500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6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]</a:t>
            </a:r>
            <a:r>
              <a:rPr lang="en-US" altLang="zh-CN" b="1" baseline="3000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2+</a:t>
            </a: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个数为</a:t>
            </a:r>
            <a:r>
              <a:rPr lang="zh-CN" altLang="zh-CN" b="1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ea"/>
                <a:ea typeface="+mj-ea"/>
                <a:cs typeface="Times New Roman" panose="02020603050405020304" pitchFamily="18" charset="0"/>
              </a:rPr>
              <a:t>　　　　</a:t>
            </a: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。已知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MgS</a:t>
            </a:r>
            <a:r>
              <a:rPr lang="en-US" altLang="zh-CN" b="1" baseline="-2500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2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O</a:t>
            </a:r>
            <a:r>
              <a:rPr lang="en-US" altLang="zh-CN" b="1" baseline="-2500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3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·6H</a:t>
            </a:r>
            <a:r>
              <a:rPr lang="en-US" altLang="zh-CN" b="1" baseline="-2500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2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O</a:t>
            </a: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的摩尔质量是</a:t>
            </a:r>
            <a:r>
              <a:rPr lang="en-US" altLang="zh-CN" b="1" i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M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 g·mol</a:t>
            </a:r>
            <a:r>
              <a:rPr lang="en-US" altLang="zh-CN" b="1" baseline="3000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-1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,</a:t>
            </a: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阿伏加德罗常数为</a:t>
            </a:r>
            <a:r>
              <a:rPr lang="en-US" altLang="zh-CN" b="1" i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N</a:t>
            </a:r>
            <a:r>
              <a:rPr lang="en-US" altLang="zh-CN" b="1" baseline="-2500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A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,</a:t>
            </a: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该晶体的密度为</a:t>
            </a:r>
            <a:r>
              <a:rPr lang="zh-CN" altLang="zh-CN" b="1" u="sng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+mj-ea"/>
                <a:ea typeface="+mj-ea"/>
                <a:cs typeface="Times New Roman" panose="02020603050405020304" pitchFamily="18" charset="0"/>
              </a:rPr>
              <a:t>　　　　　　　　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 g·cm</a:t>
            </a:r>
            <a:r>
              <a:rPr lang="en-US" altLang="zh-CN" b="1" baseline="3000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-3</a:t>
            </a: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。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(1 nm=10</a:t>
            </a:r>
            <a:r>
              <a:rPr lang="en-US" altLang="zh-CN" b="1" baseline="3000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-7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 cm) </a:t>
            </a:r>
            <a:endParaRPr lang="zh-CN" altLang="zh-CN" b="1">
              <a:solidFill>
                <a:srgbClr val="000000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4092524" y="3576897"/>
            <a:ext cx="28084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350">
                <a:solidFill>
                  <a:srgbClr val="FF0000"/>
                </a:solidFill>
              </a:rPr>
              <a:t>4</a:t>
            </a:r>
            <a:endParaRPr lang="zh-CN" altLang="en-US" sz="1350"/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5437968" y="3808144"/>
          <a:ext cx="1677590" cy="744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文档" r:id="rId7" imgW="909955" imgH="400050" progId="Word.Document.12">
                  <p:embed/>
                </p:oleObj>
              </mc:Choice>
              <mc:Fallback>
                <p:oleObj name="文档" r:id="rId7" imgW="909955" imgH="400050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437968" y="3808144"/>
                        <a:ext cx="1677590" cy="7441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84150" y="532765"/>
            <a:ext cx="520700" cy="58293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11"/>
            </p:custDataLst>
          </p:nvPr>
        </p:nvSpPr>
        <p:spPr>
          <a:xfrm>
            <a:off x="704850" y="532765"/>
            <a:ext cx="1500505" cy="398780"/>
          </a:xfrm>
          <a:prstGeom prst="rect">
            <a:avLst/>
          </a:prstGeom>
          <a:noFill/>
          <a:ln w="25400">
            <a:solidFill>
              <a:srgbClr val="00B0F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zh-CN" altLang="en-US" sz="2000" b="1">
                <a:solidFill>
                  <a:srgbClr val="00B0F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课堂检测</a:t>
            </a:r>
            <a:endParaRPr lang="zh-CN" altLang="en-US" sz="2000" b="1">
              <a:solidFill>
                <a:srgbClr val="00B0F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570465" y="3410924"/>
          <a:ext cx="8456365" cy="1487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文档" r:id="rId2" imgW="4526280" imgH="796925" progId="Word.Document.12">
                  <p:embed/>
                </p:oleObj>
              </mc:Choice>
              <mc:Fallback>
                <p:oleObj name="文档" r:id="rId2" imgW="4526280" imgH="796925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70465" y="3410924"/>
                        <a:ext cx="8456365" cy="14872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113140" y="657534"/>
            <a:ext cx="5378822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tabLst>
                <a:tab pos="890905" algn="l"/>
                <a:tab pos="1622425" algn="l"/>
                <a:tab pos="2356485" algn="l"/>
                <a:tab pos="3142615" algn="l"/>
              </a:tabLst>
            </a:pP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关键信息　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MgS</a:t>
            </a:r>
            <a:r>
              <a:rPr lang="en-US" altLang="zh-CN" b="1" baseline="-2500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2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O</a:t>
            </a:r>
            <a:r>
              <a:rPr lang="en-US" altLang="zh-CN" b="1" baseline="-2500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3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·6H</a:t>
            </a:r>
            <a:r>
              <a:rPr lang="en-US" altLang="zh-CN" b="1" baseline="-2500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2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O</a:t>
            </a: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的晶胞形状为长方体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,</a:t>
            </a: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边长分别为</a:t>
            </a:r>
            <a:r>
              <a:rPr lang="en-US" altLang="zh-CN" b="1" i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a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 nm</a:t>
            </a: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、</a:t>
            </a:r>
            <a:r>
              <a:rPr lang="en-US" altLang="zh-CN" b="1" i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b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 nm</a:t>
            </a: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、</a:t>
            </a:r>
            <a:r>
              <a:rPr lang="en-US" altLang="zh-CN" b="1" i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c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 nm,</a:t>
            </a: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则可以计算长方体的体积为</a:t>
            </a:r>
            <a:r>
              <a:rPr lang="en-US" altLang="zh-CN" b="1" i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abc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×10</a:t>
            </a:r>
            <a:r>
              <a:rPr lang="en-US" altLang="zh-CN" b="1" baseline="3000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-21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 cm</a:t>
            </a:r>
            <a:r>
              <a:rPr lang="en-US" altLang="zh-CN" b="1" baseline="3000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3</a:t>
            </a: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。再由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MgS</a:t>
            </a:r>
            <a:r>
              <a:rPr lang="en-US" altLang="zh-CN" b="1" baseline="-2500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2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O</a:t>
            </a:r>
            <a:r>
              <a:rPr lang="en-US" altLang="zh-CN" b="1" baseline="-2500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3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·6H</a:t>
            </a:r>
            <a:r>
              <a:rPr lang="en-US" altLang="zh-CN" b="1" baseline="-2500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2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O</a:t>
            </a: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的摩尔质量为</a:t>
            </a:r>
            <a:r>
              <a:rPr lang="en-US" altLang="zh-CN" b="1" i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M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 g·mol</a:t>
            </a:r>
            <a:r>
              <a:rPr lang="en-US" altLang="zh-CN" b="1" baseline="30000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-1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,</a:t>
            </a: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计算出一个晶胞的质量为</a:t>
            </a:r>
            <a:endParaRPr lang="en-US" altLang="zh-CN" b="1">
              <a:solidFill>
                <a:srgbClr val="000000"/>
              </a:solidFill>
              <a:latin typeface="黑体" panose="02010609060101010101" pitchFamily="2" charset="-122"/>
              <a:ea typeface="黑体" panose="02010609060101010101" pitchFamily="2" charset="-122"/>
              <a:cs typeface="Times New Roman" panose="02020603050405020304" pitchFamily="18" charset="0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tabLst>
                <a:tab pos="890905" algn="l"/>
                <a:tab pos="1622425" algn="l"/>
                <a:tab pos="2356485" algn="l"/>
                <a:tab pos="3142615" algn="l"/>
              </a:tabLst>
            </a:pP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 g,</a:t>
            </a: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再由</a:t>
            </a:r>
            <a:r>
              <a:rPr lang="en-US" altLang="zh-CN" b="1" i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m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=</a:t>
            </a: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密度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×</a:t>
            </a: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体积</a:t>
            </a:r>
            <a:r>
              <a:rPr lang="en-US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,</a:t>
            </a:r>
            <a:r>
              <a:rPr lang="zh-CN" altLang="zh-CN" b="1">
                <a:solidFill>
                  <a:srgbClr val="000000"/>
                </a:solidFill>
                <a:latin typeface="+mj-ea"/>
                <a:ea typeface="+mj-ea"/>
                <a:cs typeface="Times New Roman" panose="02020603050405020304" pitchFamily="18" charset="0"/>
              </a:rPr>
              <a:t>计算晶体密度。</a:t>
            </a:r>
            <a:endParaRPr lang="zh-CN" altLang="zh-CN" b="1">
              <a:solidFill>
                <a:srgbClr val="000000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5158957" y="1850990"/>
          <a:ext cx="454819" cy="8385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文档" r:id="rId6" imgW="253365" imgH="401320" progId="Word.Document.12">
                  <p:embed/>
                </p:oleObj>
              </mc:Choice>
              <mc:Fallback>
                <p:oleObj name="文档" r:id="rId6" imgW="253365" imgH="401320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58957" y="1850990"/>
                        <a:ext cx="454819" cy="8385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AHX2AL125.eps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35590" y="678180"/>
            <a:ext cx="3291240" cy="212853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AutoShape 10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39222" y="479348"/>
            <a:ext cx="629920" cy="701675"/>
          </a:xfrm>
          <a:prstGeom prst="flowChartOffpageConnector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45" name="AutoShape 117"/>
          <p:cNvSpPr/>
          <p:nvPr>
            <p:custDataLst>
              <p:tags r:id="rId2"/>
            </p:custDataLst>
          </p:nvPr>
        </p:nvSpPr>
        <p:spPr bwMode="auto">
          <a:xfrm>
            <a:off x="375404" y="596136"/>
            <a:ext cx="407670" cy="347345"/>
          </a:xfrm>
          <a:custGeom>
            <a:avLst/>
            <a:gdLst>
              <a:gd name="T0" fmla="+- 0 10799 1"/>
              <a:gd name="T1" fmla="*/ T0 w 21596"/>
              <a:gd name="T2" fmla="*/ 10800 h 21600"/>
              <a:gd name="T3" fmla="+- 0 10799 1"/>
              <a:gd name="T4" fmla="*/ T3 w 21596"/>
              <a:gd name="T5" fmla="*/ 10800 h 21600"/>
              <a:gd name="T6" fmla="+- 0 10799 1"/>
              <a:gd name="T7" fmla="*/ T6 w 21596"/>
              <a:gd name="T8" fmla="*/ 10800 h 21600"/>
              <a:gd name="T9" fmla="+- 0 10799 1"/>
              <a:gd name="T10" fmla="*/ T9 w 21596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596" h="21600">
                <a:moveTo>
                  <a:pt x="4511" y="2151"/>
                </a:moveTo>
                <a:lnTo>
                  <a:pt x="6064" y="3877"/>
                </a:lnTo>
                <a:lnTo>
                  <a:pt x="4246" y="6302"/>
                </a:lnTo>
                <a:lnTo>
                  <a:pt x="1353" y="6302"/>
                </a:lnTo>
                <a:cubicBezTo>
                  <a:pt x="1353" y="6302"/>
                  <a:pt x="4511" y="2151"/>
                  <a:pt x="4511" y="2151"/>
                </a:cubicBezTo>
                <a:close/>
                <a:moveTo>
                  <a:pt x="17348" y="6302"/>
                </a:moveTo>
                <a:lnTo>
                  <a:pt x="15531" y="3877"/>
                </a:lnTo>
                <a:lnTo>
                  <a:pt x="17082" y="2153"/>
                </a:lnTo>
                <a:lnTo>
                  <a:pt x="20191" y="6302"/>
                </a:lnTo>
                <a:cubicBezTo>
                  <a:pt x="20191" y="6302"/>
                  <a:pt x="17348" y="6302"/>
                  <a:pt x="17348" y="6302"/>
                </a:cubicBezTo>
                <a:close/>
                <a:moveTo>
                  <a:pt x="17264" y="7202"/>
                </a:moveTo>
                <a:lnTo>
                  <a:pt x="19663" y="7202"/>
                </a:lnTo>
                <a:lnTo>
                  <a:pt x="13021" y="16638"/>
                </a:lnTo>
                <a:cubicBezTo>
                  <a:pt x="13021" y="16638"/>
                  <a:pt x="17264" y="7202"/>
                  <a:pt x="17264" y="7202"/>
                </a:cubicBezTo>
                <a:close/>
                <a:moveTo>
                  <a:pt x="8574" y="16637"/>
                </a:moveTo>
                <a:lnTo>
                  <a:pt x="1933" y="7202"/>
                </a:lnTo>
                <a:lnTo>
                  <a:pt x="4330" y="7202"/>
                </a:lnTo>
                <a:cubicBezTo>
                  <a:pt x="4330" y="7202"/>
                  <a:pt x="8574" y="16637"/>
                  <a:pt x="8574" y="16637"/>
                </a:cubicBezTo>
                <a:close/>
                <a:moveTo>
                  <a:pt x="8429" y="7202"/>
                </a:moveTo>
                <a:lnTo>
                  <a:pt x="10084" y="18249"/>
                </a:lnTo>
                <a:lnTo>
                  <a:pt x="5117" y="7202"/>
                </a:lnTo>
                <a:cubicBezTo>
                  <a:pt x="5117" y="7202"/>
                  <a:pt x="8429" y="7202"/>
                  <a:pt x="8429" y="7202"/>
                </a:cubicBezTo>
                <a:close/>
                <a:moveTo>
                  <a:pt x="6584" y="4456"/>
                </a:moveTo>
                <a:lnTo>
                  <a:pt x="8246" y="6302"/>
                </a:lnTo>
                <a:lnTo>
                  <a:pt x="5200" y="6302"/>
                </a:lnTo>
                <a:cubicBezTo>
                  <a:pt x="5200" y="6302"/>
                  <a:pt x="6584" y="4456"/>
                  <a:pt x="6584" y="4456"/>
                </a:cubicBezTo>
                <a:close/>
                <a:moveTo>
                  <a:pt x="6543" y="3238"/>
                </a:moveTo>
                <a:lnTo>
                  <a:pt x="5250" y="1800"/>
                </a:lnTo>
                <a:lnTo>
                  <a:pt x="7621" y="1800"/>
                </a:lnTo>
                <a:cubicBezTo>
                  <a:pt x="7621" y="1800"/>
                  <a:pt x="6543" y="3238"/>
                  <a:pt x="6543" y="3238"/>
                </a:cubicBezTo>
                <a:close/>
                <a:moveTo>
                  <a:pt x="10797" y="3466"/>
                </a:moveTo>
                <a:lnTo>
                  <a:pt x="9299" y="1800"/>
                </a:lnTo>
                <a:lnTo>
                  <a:pt x="12296" y="1800"/>
                </a:lnTo>
                <a:cubicBezTo>
                  <a:pt x="12296" y="1800"/>
                  <a:pt x="10797" y="3466"/>
                  <a:pt x="10797" y="3466"/>
                </a:cubicBezTo>
                <a:close/>
                <a:moveTo>
                  <a:pt x="13974" y="1800"/>
                </a:moveTo>
                <a:lnTo>
                  <a:pt x="16345" y="1800"/>
                </a:lnTo>
                <a:lnTo>
                  <a:pt x="15052" y="3238"/>
                </a:lnTo>
                <a:cubicBezTo>
                  <a:pt x="15052" y="3238"/>
                  <a:pt x="13974" y="1800"/>
                  <a:pt x="13974" y="1800"/>
                </a:cubicBezTo>
                <a:close/>
                <a:moveTo>
                  <a:pt x="13349" y="6302"/>
                </a:moveTo>
                <a:lnTo>
                  <a:pt x="15011" y="4456"/>
                </a:lnTo>
                <a:lnTo>
                  <a:pt x="16394" y="6302"/>
                </a:lnTo>
                <a:cubicBezTo>
                  <a:pt x="16394" y="6302"/>
                  <a:pt x="13349" y="6302"/>
                  <a:pt x="13349" y="6302"/>
                </a:cubicBezTo>
                <a:close/>
                <a:moveTo>
                  <a:pt x="13166" y="7202"/>
                </a:moveTo>
                <a:lnTo>
                  <a:pt x="16478" y="7202"/>
                </a:lnTo>
                <a:lnTo>
                  <a:pt x="11511" y="18249"/>
                </a:lnTo>
                <a:cubicBezTo>
                  <a:pt x="11511" y="18249"/>
                  <a:pt x="13166" y="7202"/>
                  <a:pt x="13166" y="7202"/>
                </a:cubicBezTo>
                <a:close/>
                <a:moveTo>
                  <a:pt x="12478" y="7202"/>
                </a:moveTo>
                <a:lnTo>
                  <a:pt x="10797" y="18414"/>
                </a:lnTo>
                <a:lnTo>
                  <a:pt x="9117" y="7202"/>
                </a:lnTo>
                <a:cubicBezTo>
                  <a:pt x="9117" y="7202"/>
                  <a:pt x="12478" y="7202"/>
                  <a:pt x="12478" y="7202"/>
                </a:cubicBezTo>
                <a:close/>
                <a:moveTo>
                  <a:pt x="8773" y="5716"/>
                </a:moveTo>
                <a:lnTo>
                  <a:pt x="7064" y="3817"/>
                </a:lnTo>
                <a:lnTo>
                  <a:pt x="8426" y="2000"/>
                </a:lnTo>
                <a:lnTo>
                  <a:pt x="10270" y="4051"/>
                </a:lnTo>
                <a:cubicBezTo>
                  <a:pt x="10270" y="4051"/>
                  <a:pt x="8773" y="5716"/>
                  <a:pt x="8773" y="5716"/>
                </a:cubicBezTo>
                <a:close/>
                <a:moveTo>
                  <a:pt x="11325" y="4051"/>
                </a:moveTo>
                <a:lnTo>
                  <a:pt x="13169" y="2000"/>
                </a:lnTo>
                <a:lnTo>
                  <a:pt x="14531" y="3817"/>
                </a:lnTo>
                <a:lnTo>
                  <a:pt x="12822" y="5716"/>
                </a:lnTo>
                <a:cubicBezTo>
                  <a:pt x="12822" y="5716"/>
                  <a:pt x="11325" y="4051"/>
                  <a:pt x="11325" y="4051"/>
                </a:cubicBezTo>
                <a:close/>
                <a:moveTo>
                  <a:pt x="12296" y="6302"/>
                </a:moveTo>
                <a:lnTo>
                  <a:pt x="9299" y="6302"/>
                </a:lnTo>
                <a:lnTo>
                  <a:pt x="10797" y="4638"/>
                </a:lnTo>
                <a:cubicBezTo>
                  <a:pt x="10797" y="4638"/>
                  <a:pt x="12296" y="6302"/>
                  <a:pt x="12296" y="6302"/>
                </a:cubicBezTo>
                <a:close/>
                <a:moveTo>
                  <a:pt x="21200" y="5102"/>
                </a:moveTo>
                <a:lnTo>
                  <a:pt x="17771" y="527"/>
                </a:lnTo>
                <a:cubicBezTo>
                  <a:pt x="17518" y="189"/>
                  <a:pt x="17176" y="0"/>
                  <a:pt x="16817" y="0"/>
                </a:cubicBezTo>
                <a:lnTo>
                  <a:pt x="4779" y="0"/>
                </a:lnTo>
                <a:cubicBezTo>
                  <a:pt x="4420" y="0"/>
                  <a:pt x="4077" y="189"/>
                  <a:pt x="3824" y="527"/>
                </a:cubicBezTo>
                <a:lnTo>
                  <a:pt x="395" y="5102"/>
                </a:lnTo>
                <a:cubicBezTo>
                  <a:pt x="131" y="5455"/>
                  <a:pt x="-1" y="5921"/>
                  <a:pt x="-1" y="6387"/>
                </a:cubicBezTo>
                <a:cubicBezTo>
                  <a:pt x="1" y="6810"/>
                  <a:pt x="114" y="7233"/>
                  <a:pt x="341" y="7573"/>
                </a:cubicBezTo>
                <a:lnTo>
                  <a:pt x="9788" y="20995"/>
                </a:lnTo>
                <a:cubicBezTo>
                  <a:pt x="10045" y="21379"/>
                  <a:pt x="10412" y="21599"/>
                  <a:pt x="10797" y="21599"/>
                </a:cubicBezTo>
                <a:cubicBezTo>
                  <a:pt x="11183" y="21599"/>
                  <a:pt x="11550" y="21379"/>
                  <a:pt x="11807" y="20995"/>
                </a:cubicBezTo>
                <a:lnTo>
                  <a:pt x="21255" y="7573"/>
                </a:lnTo>
                <a:cubicBezTo>
                  <a:pt x="21485" y="7226"/>
                  <a:pt x="21598" y="6791"/>
                  <a:pt x="21595" y="6359"/>
                </a:cubicBezTo>
                <a:cubicBezTo>
                  <a:pt x="21593" y="5902"/>
                  <a:pt x="21459" y="5449"/>
                  <a:pt x="21200" y="5102"/>
                </a:cubicBezTo>
              </a:path>
            </a:pathLst>
          </a:custGeom>
          <a:gradFill>
            <a:gsLst>
              <a:gs pos="49000">
                <a:srgbClr val="00B0F0">
                  <a:alpha val="100000"/>
                </a:srgbClr>
              </a:gs>
              <a:gs pos="100000">
                <a:srgbClr val="00B0F0"/>
              </a:gs>
              <a:gs pos="99000">
                <a:schemeClr val="bg2"/>
              </a:gs>
            </a:gsLst>
            <a:lin ang="5400000" scaled="0"/>
          </a:gradFill>
          <a:ln>
            <a:noFill/>
          </a:ln>
          <a:effectLst/>
        </p:spPr>
        <p:txBody>
          <a:bodyPr lIns="19050" tIns="19050" rIns="19050" bIns="19050" anchor="ctr"/>
          <a:lstStyle/>
          <a:p>
            <a:pPr algn="ctr" defTabSz="228600">
              <a:defRPr/>
            </a:pPr>
            <a:r>
              <a: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panose="020B0502020104020203" charset="0"/>
                <a:ea typeface="宋体" panose="02010600030101010101" pitchFamily="2" charset="-122"/>
                <a:sym typeface="Gill Sans" panose="020B0502020104020203" charset="0"/>
              </a:rPr>
              <a:t>	</a:t>
            </a:r>
            <a:endParaRPr lang="en-US" sz="1500" ker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panose="020B0502020104020203" charset="0"/>
              <a:ea typeface="宋体" panose="02010600030101010101" pitchFamily="2" charset="-122"/>
              <a:sym typeface="Gill Sans" panose="020B0502020104020203" charset="0"/>
            </a:endParaRPr>
          </a:p>
        </p:txBody>
      </p:sp>
      <p:sp>
        <p:nvSpPr>
          <p:cNvPr id="46" name="文本框 45"/>
          <p:cNvSpPr txBox="1"/>
          <p:nvPr>
            <p:custDataLst>
              <p:tags r:id="rId3"/>
            </p:custDataLst>
          </p:nvPr>
        </p:nvSpPr>
        <p:spPr>
          <a:xfrm>
            <a:off x="459864" y="457219"/>
            <a:ext cx="21774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b="1">
                <a:solidFill>
                  <a:srgbClr val="00B05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课堂小结</a:t>
            </a:r>
            <a:endParaRPr lang="zh-CN" altLang="en-US" sz="2400" b="1">
              <a:solidFill>
                <a:srgbClr val="00B05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47" name="直接连接符 46"/>
          <p:cNvCxnSpPr/>
          <p:nvPr>
            <p:custDataLst>
              <p:tags r:id="rId4"/>
            </p:custDataLst>
          </p:nvPr>
        </p:nvCxnSpPr>
        <p:spPr>
          <a:xfrm>
            <a:off x="800123" y="854377"/>
            <a:ext cx="1250950" cy="69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393"/>
          <p:cNvSpPr txBox="1"/>
          <p:nvPr>
            <p:custDataLst>
              <p:tags r:id="rId5"/>
            </p:custDataLst>
          </p:nvPr>
        </p:nvSpPr>
        <p:spPr>
          <a:xfrm>
            <a:off x="433519" y="1744644"/>
            <a:ext cx="506240" cy="6924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1950">
                <a:latin typeface="等线" panose="02010600030101010101" charset="-122"/>
                <a:ea typeface="等线" panose="02010600030101010101" charset="-122"/>
              </a:rPr>
              <a:t>晶体</a:t>
            </a:r>
            <a:endParaRPr lang="zh-CN" altLang="en-US" sz="1950"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7" name="TextBox 24"/>
          <p:cNvSpPr txBox="1"/>
          <p:nvPr>
            <p:custDataLst>
              <p:tags r:id="rId6"/>
            </p:custDataLst>
          </p:nvPr>
        </p:nvSpPr>
        <p:spPr>
          <a:xfrm>
            <a:off x="1087489" y="1659718"/>
            <a:ext cx="1782198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b="1">
                <a:solidFill>
                  <a:srgbClr val="0000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zh-CN" altLang="en-US" b="1">
                <a:solidFill>
                  <a:srgbClr val="0000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射线衍射实验</a:t>
            </a:r>
            <a:endParaRPr lang="zh-CN" altLang="en-US" b="1">
              <a:solidFill>
                <a:srgbClr val="0000E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下箭头 7"/>
          <p:cNvSpPr/>
          <p:nvPr>
            <p:custDataLst>
              <p:tags r:id="rId7"/>
            </p:custDataLst>
          </p:nvPr>
        </p:nvSpPr>
        <p:spPr>
          <a:xfrm rot="16200000">
            <a:off x="1937977" y="1047467"/>
            <a:ext cx="162000" cy="207900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9" name="矩形 8"/>
          <p:cNvSpPr/>
          <p:nvPr>
            <p:custDataLst>
              <p:tags r:id="rId8"/>
            </p:custDataLst>
          </p:nvPr>
        </p:nvSpPr>
        <p:spPr>
          <a:xfrm>
            <a:off x="3846399" y="830186"/>
            <a:ext cx="13388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>
                <a:latin typeface="+mj-ea"/>
                <a:ea typeface="+mj-ea"/>
              </a:rPr>
              <a:t>周期性结构</a:t>
            </a:r>
            <a:endParaRPr lang="zh-CN" altLang="en-US">
              <a:latin typeface="+mj-ea"/>
              <a:ea typeface="+mj-ea"/>
            </a:endParaRPr>
          </a:p>
        </p:txBody>
      </p:sp>
      <p:grpSp>
        <p:nvGrpSpPr>
          <p:cNvPr id="10" name="组合 9"/>
          <p:cNvGrpSpPr/>
          <p:nvPr>
            <p:custDataLst>
              <p:tags r:id="rId9"/>
            </p:custDataLst>
          </p:nvPr>
        </p:nvGrpSpPr>
        <p:grpSpPr>
          <a:xfrm>
            <a:off x="3068456" y="1169566"/>
            <a:ext cx="2421647" cy="1512920"/>
            <a:chOff x="5447134" y="2492896"/>
            <a:chExt cx="4274853" cy="2562446"/>
          </a:xfrm>
        </p:grpSpPr>
        <p:grpSp>
          <p:nvGrpSpPr>
            <p:cNvPr id="11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5488227" y="4079110"/>
              <a:ext cx="1502018" cy="942333"/>
              <a:chOff x="2211976" y="4298871"/>
              <a:chExt cx="1818264" cy="1250981"/>
            </a:xfrm>
          </p:grpSpPr>
          <p:grpSp>
            <p:nvGrpSpPr>
              <p:cNvPr id="332" name="组合 331"/>
              <p:cNvGrpSpPr/>
              <p:nvPr>
                <p:custDataLst>
                  <p:tags r:id="rId11"/>
                </p:custDataLst>
              </p:nvPr>
            </p:nvGrpSpPr>
            <p:grpSpPr>
              <a:xfrm>
                <a:off x="2284814" y="4402418"/>
                <a:ext cx="1663311" cy="1070875"/>
                <a:chOff x="1138540" y="3833210"/>
                <a:chExt cx="1663311" cy="1070875"/>
              </a:xfrm>
            </p:grpSpPr>
            <p:sp>
              <p:nvSpPr>
                <p:cNvPr id="341" name="object 1325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138540" y="4004885"/>
                  <a:ext cx="1491325" cy="89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885" h="440690">
                      <a:moveTo>
                        <a:pt x="730491" y="0"/>
                      </a:moveTo>
                      <a:lnTo>
                        <a:pt x="141122" y="0"/>
                      </a:lnTo>
                      <a:lnTo>
                        <a:pt x="0" y="440321"/>
                      </a:lnTo>
                      <a:lnTo>
                        <a:pt x="589114" y="440321"/>
                      </a:lnTo>
                      <a:lnTo>
                        <a:pt x="730491" y="0"/>
                      </a:lnTo>
                      <a:close/>
                    </a:path>
                  </a:pathLst>
                </a:custGeom>
                <a:solidFill>
                  <a:srgbClr val="D7EDDD"/>
                </a:solidFill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42" name="object 1326"/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426491" y="3833210"/>
                  <a:ext cx="1374714" cy="17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3735" h="84454">
                      <a:moveTo>
                        <a:pt x="673506" y="0"/>
                      </a:moveTo>
                      <a:lnTo>
                        <a:pt x="84137" y="0"/>
                      </a:lnTo>
                      <a:lnTo>
                        <a:pt x="0" y="84137"/>
                      </a:lnTo>
                      <a:lnTo>
                        <a:pt x="589368" y="84137"/>
                      </a:lnTo>
                      <a:lnTo>
                        <a:pt x="673506" y="0"/>
                      </a:lnTo>
                      <a:close/>
                    </a:path>
                  </a:pathLst>
                </a:custGeom>
                <a:solidFill>
                  <a:srgbClr val="B4DDC0"/>
                </a:solidFill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43" name="object 1327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2340590" y="3833210"/>
                  <a:ext cx="461261" cy="1070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060" h="524509">
                      <a:moveTo>
                        <a:pt x="225513" y="0"/>
                      </a:moveTo>
                      <a:lnTo>
                        <a:pt x="141376" y="84137"/>
                      </a:lnTo>
                      <a:lnTo>
                        <a:pt x="0" y="524459"/>
                      </a:lnTo>
                      <a:lnTo>
                        <a:pt x="84607" y="439039"/>
                      </a:lnTo>
                      <a:lnTo>
                        <a:pt x="225513" y="0"/>
                      </a:lnTo>
                      <a:close/>
                    </a:path>
                  </a:pathLst>
                </a:custGeom>
                <a:solidFill>
                  <a:srgbClr val="67C18C"/>
                </a:solidFill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44" name="object 1328"/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310684" y="3833210"/>
                  <a:ext cx="1203684" cy="8966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914" h="439420">
                      <a:moveTo>
                        <a:pt x="589356" y="439039"/>
                      </a:moveTo>
                      <a:lnTo>
                        <a:pt x="0" y="439039"/>
                      </a:lnTo>
                      <a:lnTo>
                        <a:pt x="140893" y="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45" name="object 1329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138540" y="4729040"/>
                  <a:ext cx="172325" cy="174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455" h="85725">
                      <a:moveTo>
                        <a:pt x="84366" y="0"/>
                      </a:moveTo>
                      <a:lnTo>
                        <a:pt x="0" y="8542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46" name="object 1330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2340590" y="3833210"/>
                  <a:ext cx="461261" cy="1070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060" h="524509">
                      <a:moveTo>
                        <a:pt x="225513" y="0"/>
                      </a:moveTo>
                      <a:lnTo>
                        <a:pt x="141376" y="84137"/>
                      </a:lnTo>
                      <a:lnTo>
                        <a:pt x="0" y="524459"/>
                      </a:lnTo>
                    </a:path>
                  </a:pathLst>
                </a:custGeom>
                <a:ln w="6349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47" name="object 1331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1426491" y="4004887"/>
                  <a:ext cx="120368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914">
                      <a:moveTo>
                        <a:pt x="589368" y="0"/>
                      </a:move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48" name="object 1332"/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1138540" y="3833210"/>
                  <a:ext cx="1662354" cy="1070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4705" h="524509">
                      <a:moveTo>
                        <a:pt x="814628" y="0"/>
                      </a:moveTo>
                      <a:lnTo>
                        <a:pt x="225259" y="0"/>
                      </a:lnTo>
                      <a:lnTo>
                        <a:pt x="141122" y="84137"/>
                      </a:lnTo>
                      <a:lnTo>
                        <a:pt x="0" y="524459"/>
                      </a:lnTo>
                      <a:lnTo>
                        <a:pt x="589114" y="524459"/>
                      </a:lnTo>
                      <a:lnTo>
                        <a:pt x="673722" y="439039"/>
                      </a:lnTo>
                      <a:lnTo>
                        <a:pt x="814628" y="0"/>
                      </a:lnTo>
                      <a:close/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49" name="object 1333"/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1310684" y="3833210"/>
                  <a:ext cx="1203684" cy="8966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914" h="439420">
                      <a:moveTo>
                        <a:pt x="589356" y="439039"/>
                      </a:moveTo>
                      <a:lnTo>
                        <a:pt x="0" y="439039"/>
                      </a:lnTo>
                      <a:lnTo>
                        <a:pt x="140893" y="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50" name="object 1334"/>
                <p:cNvSpPr/>
                <p:nvPr>
                  <p:custDataLst>
                    <p:tags r:id="rId21"/>
                  </p:custDataLst>
                </p:nvPr>
              </p:nvSpPr>
              <p:spPr>
                <a:xfrm>
                  <a:off x="1138540" y="4729040"/>
                  <a:ext cx="172325" cy="174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455" h="85725">
                      <a:moveTo>
                        <a:pt x="84366" y="0"/>
                      </a:moveTo>
                      <a:lnTo>
                        <a:pt x="0" y="8542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51" name="object 1335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2340590" y="3833210"/>
                  <a:ext cx="461261" cy="1070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060" h="524509">
                      <a:moveTo>
                        <a:pt x="225513" y="0"/>
                      </a:moveTo>
                      <a:lnTo>
                        <a:pt x="141376" y="84137"/>
                      </a:lnTo>
                      <a:lnTo>
                        <a:pt x="0" y="524459"/>
                      </a:lnTo>
                    </a:path>
                  </a:pathLst>
                </a:custGeom>
                <a:ln w="12699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52" name="object 1336"/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1426491" y="4004887"/>
                  <a:ext cx="120368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914">
                      <a:moveTo>
                        <a:pt x="589368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</p:grpSp>
          <p:sp>
            <p:nvSpPr>
              <p:cNvPr id="333" name="object 1406"/>
              <p:cNvSpPr/>
              <p:nvPr>
                <p:custDataLst>
                  <p:tags r:id="rId24"/>
                </p:custDataLst>
              </p:nvPr>
            </p:nvSpPr>
            <p:spPr>
              <a:xfrm>
                <a:off x="2500418" y="4470548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2" y="0"/>
                    </a:moveTo>
                    <a:lnTo>
                      <a:pt x="7177" y="4028"/>
                    </a:lnTo>
                    <a:lnTo>
                      <a:pt x="0" y="14601"/>
                    </a:lnTo>
                    <a:lnTo>
                      <a:pt x="3625" y="29645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8" y="32835"/>
                    </a:lnTo>
                    <a:lnTo>
                      <a:pt x="37547" y="20572"/>
                    </a:lnTo>
                    <a:lnTo>
                      <a:pt x="33051" y="6714"/>
                    </a:lnTo>
                    <a:lnTo>
                      <a:pt x="2173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34" name="object 1407"/>
              <p:cNvSpPr/>
              <p:nvPr>
                <p:custDataLst>
                  <p:tags r:id="rId25"/>
                </p:custDataLst>
              </p:nvPr>
            </p:nvSpPr>
            <p:spPr>
              <a:xfrm>
                <a:off x="2672096" y="4298872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2" y="0"/>
                    </a:moveTo>
                    <a:lnTo>
                      <a:pt x="7177" y="4028"/>
                    </a:lnTo>
                    <a:lnTo>
                      <a:pt x="0" y="14601"/>
                    </a:lnTo>
                    <a:lnTo>
                      <a:pt x="3625" y="29645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8" y="32835"/>
                    </a:lnTo>
                    <a:lnTo>
                      <a:pt x="37547" y="20572"/>
                    </a:lnTo>
                    <a:lnTo>
                      <a:pt x="33051" y="6714"/>
                    </a:lnTo>
                    <a:lnTo>
                      <a:pt x="2173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35" name="object 1408"/>
              <p:cNvSpPr/>
              <p:nvPr>
                <p:custDataLst>
                  <p:tags r:id="rId26"/>
                </p:custDataLst>
              </p:nvPr>
            </p:nvSpPr>
            <p:spPr>
              <a:xfrm>
                <a:off x="3702986" y="4470548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1" y="4029"/>
                    </a:lnTo>
                    <a:lnTo>
                      <a:pt x="0" y="14603"/>
                    </a:lnTo>
                    <a:lnTo>
                      <a:pt x="3622" y="29646"/>
                    </a:lnTo>
                    <a:lnTo>
                      <a:pt x="13622" y="37168"/>
                    </a:lnTo>
                    <a:lnTo>
                      <a:pt x="18580" y="37838"/>
                    </a:lnTo>
                    <a:lnTo>
                      <a:pt x="31444" y="32835"/>
                    </a:lnTo>
                    <a:lnTo>
                      <a:pt x="37548" y="20572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36" name="object 1409"/>
              <p:cNvSpPr/>
              <p:nvPr>
                <p:custDataLst>
                  <p:tags r:id="rId27"/>
                </p:custDataLst>
              </p:nvPr>
            </p:nvSpPr>
            <p:spPr>
              <a:xfrm>
                <a:off x="3850240" y="4298871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1" y="4029"/>
                    </a:lnTo>
                    <a:lnTo>
                      <a:pt x="0" y="14603"/>
                    </a:lnTo>
                    <a:lnTo>
                      <a:pt x="3622" y="29646"/>
                    </a:lnTo>
                    <a:lnTo>
                      <a:pt x="13622" y="37168"/>
                    </a:lnTo>
                    <a:lnTo>
                      <a:pt x="18580" y="37838"/>
                    </a:lnTo>
                    <a:lnTo>
                      <a:pt x="31444" y="32835"/>
                    </a:lnTo>
                    <a:lnTo>
                      <a:pt x="37548" y="20572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37" name="object 1410"/>
              <p:cNvSpPr/>
              <p:nvPr>
                <p:custDataLst>
                  <p:tags r:id="rId28"/>
                </p:custDataLst>
              </p:nvPr>
            </p:nvSpPr>
            <p:spPr>
              <a:xfrm>
                <a:off x="2211976" y="5369852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7" y="4028"/>
                    </a:lnTo>
                    <a:lnTo>
                      <a:pt x="0" y="14599"/>
                    </a:lnTo>
                    <a:lnTo>
                      <a:pt x="3624" y="29650"/>
                    </a:lnTo>
                    <a:lnTo>
                      <a:pt x="13623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6" y="20573"/>
                    </a:lnTo>
                    <a:lnTo>
                      <a:pt x="33051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38" name="object 1411"/>
              <p:cNvSpPr/>
              <p:nvPr>
                <p:custDataLst>
                  <p:tags r:id="rId29"/>
                </p:custDataLst>
              </p:nvPr>
            </p:nvSpPr>
            <p:spPr>
              <a:xfrm>
                <a:off x="2383652" y="5198174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2" y="4028"/>
                    </a:lnTo>
                    <a:lnTo>
                      <a:pt x="0" y="14599"/>
                    </a:lnTo>
                    <a:lnTo>
                      <a:pt x="3621" y="29650"/>
                    </a:lnTo>
                    <a:lnTo>
                      <a:pt x="13619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7" y="20573"/>
                    </a:lnTo>
                    <a:lnTo>
                      <a:pt x="33052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39" name="object 1412"/>
              <p:cNvSpPr/>
              <p:nvPr>
                <p:custDataLst>
                  <p:tags r:id="rId30"/>
                </p:custDataLst>
              </p:nvPr>
            </p:nvSpPr>
            <p:spPr>
              <a:xfrm>
                <a:off x="3414520" y="5369852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6" y="4028"/>
                    </a:lnTo>
                    <a:lnTo>
                      <a:pt x="0" y="14601"/>
                    </a:lnTo>
                    <a:lnTo>
                      <a:pt x="3625" y="29651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3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40" name="object 1413"/>
              <p:cNvSpPr/>
              <p:nvPr>
                <p:custDataLst>
                  <p:tags r:id="rId31"/>
                </p:custDataLst>
              </p:nvPr>
            </p:nvSpPr>
            <p:spPr>
              <a:xfrm>
                <a:off x="3567146" y="5198174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6" y="4028"/>
                    </a:lnTo>
                    <a:lnTo>
                      <a:pt x="0" y="14601"/>
                    </a:lnTo>
                    <a:lnTo>
                      <a:pt x="3625" y="29651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3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</p:grpSp>
        <p:grpSp>
          <p:nvGrpSpPr>
            <p:cNvPr id="12" name="组合 11"/>
            <p:cNvGrpSpPr/>
            <p:nvPr>
              <p:custDataLst>
                <p:tags r:id="rId32"/>
              </p:custDataLst>
            </p:nvPr>
          </p:nvGrpSpPr>
          <p:grpSpPr>
            <a:xfrm>
              <a:off x="5730607" y="3422899"/>
              <a:ext cx="1502018" cy="942333"/>
              <a:chOff x="2211976" y="4298871"/>
              <a:chExt cx="1818264" cy="1250981"/>
            </a:xfrm>
          </p:grpSpPr>
          <p:grpSp>
            <p:nvGrpSpPr>
              <p:cNvPr id="311" name="组合 310"/>
              <p:cNvGrpSpPr/>
              <p:nvPr>
                <p:custDataLst>
                  <p:tags r:id="rId33"/>
                </p:custDataLst>
              </p:nvPr>
            </p:nvGrpSpPr>
            <p:grpSpPr>
              <a:xfrm>
                <a:off x="2284814" y="4402418"/>
                <a:ext cx="1663311" cy="1070875"/>
                <a:chOff x="1138540" y="3833210"/>
                <a:chExt cx="1663311" cy="1070875"/>
              </a:xfrm>
            </p:grpSpPr>
            <p:sp>
              <p:nvSpPr>
                <p:cNvPr id="320" name="object 1325"/>
                <p:cNvSpPr/>
                <p:nvPr>
                  <p:custDataLst>
                    <p:tags r:id="rId34"/>
                  </p:custDataLst>
                </p:nvPr>
              </p:nvSpPr>
              <p:spPr>
                <a:xfrm>
                  <a:off x="1138540" y="4004885"/>
                  <a:ext cx="1491325" cy="89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885" h="440690">
                      <a:moveTo>
                        <a:pt x="730491" y="0"/>
                      </a:moveTo>
                      <a:lnTo>
                        <a:pt x="141122" y="0"/>
                      </a:lnTo>
                      <a:lnTo>
                        <a:pt x="0" y="440321"/>
                      </a:lnTo>
                      <a:lnTo>
                        <a:pt x="589114" y="440321"/>
                      </a:lnTo>
                      <a:lnTo>
                        <a:pt x="730491" y="0"/>
                      </a:lnTo>
                      <a:close/>
                    </a:path>
                  </a:pathLst>
                </a:custGeom>
                <a:solidFill>
                  <a:srgbClr val="D7EDDD"/>
                </a:solidFill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21" name="object 1326"/>
                <p:cNvSpPr/>
                <p:nvPr>
                  <p:custDataLst>
                    <p:tags r:id="rId35"/>
                  </p:custDataLst>
                </p:nvPr>
              </p:nvSpPr>
              <p:spPr>
                <a:xfrm>
                  <a:off x="1426491" y="3833210"/>
                  <a:ext cx="1374714" cy="17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3735" h="84454">
                      <a:moveTo>
                        <a:pt x="673506" y="0"/>
                      </a:moveTo>
                      <a:lnTo>
                        <a:pt x="84137" y="0"/>
                      </a:lnTo>
                      <a:lnTo>
                        <a:pt x="0" y="84137"/>
                      </a:lnTo>
                      <a:lnTo>
                        <a:pt x="589368" y="84137"/>
                      </a:lnTo>
                      <a:lnTo>
                        <a:pt x="673506" y="0"/>
                      </a:lnTo>
                      <a:close/>
                    </a:path>
                  </a:pathLst>
                </a:custGeom>
                <a:solidFill>
                  <a:srgbClr val="B4DDC0"/>
                </a:solidFill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22" name="object 1327"/>
                <p:cNvSpPr/>
                <p:nvPr>
                  <p:custDataLst>
                    <p:tags r:id="rId36"/>
                  </p:custDataLst>
                </p:nvPr>
              </p:nvSpPr>
              <p:spPr>
                <a:xfrm>
                  <a:off x="2340590" y="3833210"/>
                  <a:ext cx="461261" cy="1070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060" h="524509">
                      <a:moveTo>
                        <a:pt x="225513" y="0"/>
                      </a:moveTo>
                      <a:lnTo>
                        <a:pt x="141376" y="84137"/>
                      </a:lnTo>
                      <a:lnTo>
                        <a:pt x="0" y="524459"/>
                      </a:lnTo>
                      <a:lnTo>
                        <a:pt x="84607" y="439039"/>
                      </a:lnTo>
                      <a:lnTo>
                        <a:pt x="225513" y="0"/>
                      </a:lnTo>
                      <a:close/>
                    </a:path>
                  </a:pathLst>
                </a:custGeom>
                <a:solidFill>
                  <a:srgbClr val="67C18C"/>
                </a:solidFill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23" name="object 1328"/>
                <p:cNvSpPr/>
                <p:nvPr>
                  <p:custDataLst>
                    <p:tags r:id="rId37"/>
                  </p:custDataLst>
                </p:nvPr>
              </p:nvSpPr>
              <p:spPr>
                <a:xfrm>
                  <a:off x="1310684" y="3833210"/>
                  <a:ext cx="1203684" cy="8966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914" h="439420">
                      <a:moveTo>
                        <a:pt x="589356" y="439039"/>
                      </a:moveTo>
                      <a:lnTo>
                        <a:pt x="0" y="439039"/>
                      </a:lnTo>
                      <a:lnTo>
                        <a:pt x="140893" y="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24" name="object 1329"/>
                <p:cNvSpPr/>
                <p:nvPr>
                  <p:custDataLst>
                    <p:tags r:id="rId38"/>
                  </p:custDataLst>
                </p:nvPr>
              </p:nvSpPr>
              <p:spPr>
                <a:xfrm>
                  <a:off x="1138540" y="4729040"/>
                  <a:ext cx="172325" cy="174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455" h="85725">
                      <a:moveTo>
                        <a:pt x="84366" y="0"/>
                      </a:moveTo>
                      <a:lnTo>
                        <a:pt x="0" y="8542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25" name="object 1330"/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2340590" y="3833210"/>
                  <a:ext cx="461261" cy="1070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060" h="524509">
                      <a:moveTo>
                        <a:pt x="225513" y="0"/>
                      </a:moveTo>
                      <a:lnTo>
                        <a:pt x="141376" y="84137"/>
                      </a:lnTo>
                      <a:lnTo>
                        <a:pt x="0" y="524459"/>
                      </a:lnTo>
                    </a:path>
                  </a:pathLst>
                </a:custGeom>
                <a:ln w="6349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26" name="object 1331"/>
                <p:cNvSpPr/>
                <p:nvPr>
                  <p:custDataLst>
                    <p:tags r:id="rId40"/>
                  </p:custDataLst>
                </p:nvPr>
              </p:nvSpPr>
              <p:spPr>
                <a:xfrm>
                  <a:off x="1426491" y="4004887"/>
                  <a:ext cx="120368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914">
                      <a:moveTo>
                        <a:pt x="589368" y="0"/>
                      </a:move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27" name="object 1332"/>
                <p:cNvSpPr/>
                <p:nvPr>
                  <p:custDataLst>
                    <p:tags r:id="rId41"/>
                  </p:custDataLst>
                </p:nvPr>
              </p:nvSpPr>
              <p:spPr>
                <a:xfrm>
                  <a:off x="1138540" y="3833210"/>
                  <a:ext cx="1662354" cy="1070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4705" h="524509">
                      <a:moveTo>
                        <a:pt x="814628" y="0"/>
                      </a:moveTo>
                      <a:lnTo>
                        <a:pt x="225259" y="0"/>
                      </a:lnTo>
                      <a:lnTo>
                        <a:pt x="141122" y="84137"/>
                      </a:lnTo>
                      <a:lnTo>
                        <a:pt x="0" y="524459"/>
                      </a:lnTo>
                      <a:lnTo>
                        <a:pt x="589114" y="524459"/>
                      </a:lnTo>
                      <a:lnTo>
                        <a:pt x="673722" y="439039"/>
                      </a:lnTo>
                      <a:lnTo>
                        <a:pt x="814628" y="0"/>
                      </a:lnTo>
                      <a:close/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28" name="object 1333"/>
                <p:cNvSpPr/>
                <p:nvPr>
                  <p:custDataLst>
                    <p:tags r:id="rId42"/>
                  </p:custDataLst>
                </p:nvPr>
              </p:nvSpPr>
              <p:spPr>
                <a:xfrm>
                  <a:off x="1310684" y="3833210"/>
                  <a:ext cx="1203684" cy="8966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914" h="439420">
                      <a:moveTo>
                        <a:pt x="589356" y="439039"/>
                      </a:moveTo>
                      <a:lnTo>
                        <a:pt x="0" y="439039"/>
                      </a:lnTo>
                      <a:lnTo>
                        <a:pt x="140893" y="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29" name="object 1334"/>
                <p:cNvSpPr/>
                <p:nvPr>
                  <p:custDataLst>
                    <p:tags r:id="rId43"/>
                  </p:custDataLst>
                </p:nvPr>
              </p:nvSpPr>
              <p:spPr>
                <a:xfrm>
                  <a:off x="1138540" y="4729040"/>
                  <a:ext cx="172325" cy="174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455" h="85725">
                      <a:moveTo>
                        <a:pt x="84366" y="0"/>
                      </a:moveTo>
                      <a:lnTo>
                        <a:pt x="0" y="8542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30" name="object 1335"/>
                <p:cNvSpPr/>
                <p:nvPr>
                  <p:custDataLst>
                    <p:tags r:id="rId44"/>
                  </p:custDataLst>
                </p:nvPr>
              </p:nvSpPr>
              <p:spPr>
                <a:xfrm>
                  <a:off x="2340590" y="3833210"/>
                  <a:ext cx="461261" cy="1070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060" h="524509">
                      <a:moveTo>
                        <a:pt x="225513" y="0"/>
                      </a:moveTo>
                      <a:lnTo>
                        <a:pt x="141376" y="84137"/>
                      </a:lnTo>
                      <a:lnTo>
                        <a:pt x="0" y="524459"/>
                      </a:lnTo>
                    </a:path>
                  </a:pathLst>
                </a:custGeom>
                <a:ln w="12699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31" name="object 1336"/>
                <p:cNvSpPr/>
                <p:nvPr>
                  <p:custDataLst>
                    <p:tags r:id="rId45"/>
                  </p:custDataLst>
                </p:nvPr>
              </p:nvSpPr>
              <p:spPr>
                <a:xfrm>
                  <a:off x="1426491" y="4004887"/>
                  <a:ext cx="120368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914">
                      <a:moveTo>
                        <a:pt x="589368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</p:grpSp>
          <p:sp>
            <p:nvSpPr>
              <p:cNvPr id="312" name="object 1406"/>
              <p:cNvSpPr/>
              <p:nvPr>
                <p:custDataLst>
                  <p:tags r:id="rId46"/>
                </p:custDataLst>
              </p:nvPr>
            </p:nvSpPr>
            <p:spPr>
              <a:xfrm>
                <a:off x="2500418" y="4470548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2" y="0"/>
                    </a:moveTo>
                    <a:lnTo>
                      <a:pt x="7177" y="4028"/>
                    </a:lnTo>
                    <a:lnTo>
                      <a:pt x="0" y="14601"/>
                    </a:lnTo>
                    <a:lnTo>
                      <a:pt x="3625" y="29645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8" y="32835"/>
                    </a:lnTo>
                    <a:lnTo>
                      <a:pt x="37547" y="20572"/>
                    </a:lnTo>
                    <a:lnTo>
                      <a:pt x="33051" y="6714"/>
                    </a:lnTo>
                    <a:lnTo>
                      <a:pt x="2173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13" name="object 1407"/>
              <p:cNvSpPr/>
              <p:nvPr>
                <p:custDataLst>
                  <p:tags r:id="rId47"/>
                </p:custDataLst>
              </p:nvPr>
            </p:nvSpPr>
            <p:spPr>
              <a:xfrm>
                <a:off x="2672096" y="4298872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2" y="0"/>
                    </a:moveTo>
                    <a:lnTo>
                      <a:pt x="7177" y="4028"/>
                    </a:lnTo>
                    <a:lnTo>
                      <a:pt x="0" y="14601"/>
                    </a:lnTo>
                    <a:lnTo>
                      <a:pt x="3625" y="29645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8" y="32835"/>
                    </a:lnTo>
                    <a:lnTo>
                      <a:pt x="37547" y="20572"/>
                    </a:lnTo>
                    <a:lnTo>
                      <a:pt x="33051" y="6714"/>
                    </a:lnTo>
                    <a:lnTo>
                      <a:pt x="2173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14" name="object 1408"/>
              <p:cNvSpPr/>
              <p:nvPr>
                <p:custDataLst>
                  <p:tags r:id="rId48"/>
                </p:custDataLst>
              </p:nvPr>
            </p:nvSpPr>
            <p:spPr>
              <a:xfrm>
                <a:off x="3702986" y="4470548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1" y="4029"/>
                    </a:lnTo>
                    <a:lnTo>
                      <a:pt x="0" y="14603"/>
                    </a:lnTo>
                    <a:lnTo>
                      <a:pt x="3622" y="29646"/>
                    </a:lnTo>
                    <a:lnTo>
                      <a:pt x="13622" y="37168"/>
                    </a:lnTo>
                    <a:lnTo>
                      <a:pt x="18580" y="37838"/>
                    </a:lnTo>
                    <a:lnTo>
                      <a:pt x="31444" y="32835"/>
                    </a:lnTo>
                    <a:lnTo>
                      <a:pt x="37548" y="20572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15" name="object 1409"/>
              <p:cNvSpPr/>
              <p:nvPr>
                <p:custDataLst>
                  <p:tags r:id="rId49"/>
                </p:custDataLst>
              </p:nvPr>
            </p:nvSpPr>
            <p:spPr>
              <a:xfrm>
                <a:off x="3850240" y="4298871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1" y="4029"/>
                    </a:lnTo>
                    <a:lnTo>
                      <a:pt x="0" y="14603"/>
                    </a:lnTo>
                    <a:lnTo>
                      <a:pt x="3622" y="29646"/>
                    </a:lnTo>
                    <a:lnTo>
                      <a:pt x="13622" y="37168"/>
                    </a:lnTo>
                    <a:lnTo>
                      <a:pt x="18580" y="37838"/>
                    </a:lnTo>
                    <a:lnTo>
                      <a:pt x="31444" y="32835"/>
                    </a:lnTo>
                    <a:lnTo>
                      <a:pt x="37548" y="20572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16" name="object 1410"/>
              <p:cNvSpPr/>
              <p:nvPr>
                <p:custDataLst>
                  <p:tags r:id="rId50"/>
                </p:custDataLst>
              </p:nvPr>
            </p:nvSpPr>
            <p:spPr>
              <a:xfrm>
                <a:off x="2211976" y="5369852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7" y="4028"/>
                    </a:lnTo>
                    <a:lnTo>
                      <a:pt x="0" y="14599"/>
                    </a:lnTo>
                    <a:lnTo>
                      <a:pt x="3624" y="29650"/>
                    </a:lnTo>
                    <a:lnTo>
                      <a:pt x="13623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6" y="20573"/>
                    </a:lnTo>
                    <a:lnTo>
                      <a:pt x="33051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17" name="object 1411"/>
              <p:cNvSpPr/>
              <p:nvPr>
                <p:custDataLst>
                  <p:tags r:id="rId51"/>
                </p:custDataLst>
              </p:nvPr>
            </p:nvSpPr>
            <p:spPr>
              <a:xfrm>
                <a:off x="2383652" y="5198174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2" y="4028"/>
                    </a:lnTo>
                    <a:lnTo>
                      <a:pt x="0" y="14599"/>
                    </a:lnTo>
                    <a:lnTo>
                      <a:pt x="3621" y="29650"/>
                    </a:lnTo>
                    <a:lnTo>
                      <a:pt x="13619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7" y="20573"/>
                    </a:lnTo>
                    <a:lnTo>
                      <a:pt x="33052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18" name="object 1412"/>
              <p:cNvSpPr/>
              <p:nvPr>
                <p:custDataLst>
                  <p:tags r:id="rId52"/>
                </p:custDataLst>
              </p:nvPr>
            </p:nvSpPr>
            <p:spPr>
              <a:xfrm>
                <a:off x="3414520" y="5369852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6" y="4028"/>
                    </a:lnTo>
                    <a:lnTo>
                      <a:pt x="0" y="14601"/>
                    </a:lnTo>
                    <a:lnTo>
                      <a:pt x="3625" y="29651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3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19" name="object 1413"/>
              <p:cNvSpPr/>
              <p:nvPr>
                <p:custDataLst>
                  <p:tags r:id="rId53"/>
                </p:custDataLst>
              </p:nvPr>
            </p:nvSpPr>
            <p:spPr>
              <a:xfrm>
                <a:off x="3567146" y="5198174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6" y="4028"/>
                    </a:lnTo>
                    <a:lnTo>
                      <a:pt x="0" y="14601"/>
                    </a:lnTo>
                    <a:lnTo>
                      <a:pt x="3625" y="29651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3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</p:grpSp>
        <p:grpSp>
          <p:nvGrpSpPr>
            <p:cNvPr id="13" name="组合 12"/>
            <p:cNvGrpSpPr/>
            <p:nvPr>
              <p:custDataLst>
                <p:tags r:id="rId54"/>
              </p:custDataLst>
            </p:nvPr>
          </p:nvGrpSpPr>
          <p:grpSpPr>
            <a:xfrm>
              <a:off x="6467863" y="4089030"/>
              <a:ext cx="1502018" cy="942333"/>
              <a:chOff x="2211976" y="4298871"/>
              <a:chExt cx="1818264" cy="1250981"/>
            </a:xfrm>
          </p:grpSpPr>
          <p:grpSp>
            <p:nvGrpSpPr>
              <p:cNvPr id="290" name="组合 289"/>
              <p:cNvGrpSpPr/>
              <p:nvPr>
                <p:custDataLst>
                  <p:tags r:id="rId55"/>
                </p:custDataLst>
              </p:nvPr>
            </p:nvGrpSpPr>
            <p:grpSpPr>
              <a:xfrm>
                <a:off x="2284814" y="4402418"/>
                <a:ext cx="1663311" cy="1070875"/>
                <a:chOff x="1138540" y="3833210"/>
                <a:chExt cx="1663311" cy="1070875"/>
              </a:xfrm>
            </p:grpSpPr>
            <p:sp>
              <p:nvSpPr>
                <p:cNvPr id="299" name="object 1325"/>
                <p:cNvSpPr/>
                <p:nvPr>
                  <p:custDataLst>
                    <p:tags r:id="rId56"/>
                  </p:custDataLst>
                </p:nvPr>
              </p:nvSpPr>
              <p:spPr>
                <a:xfrm>
                  <a:off x="1138540" y="4004885"/>
                  <a:ext cx="1491325" cy="89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885" h="440690">
                      <a:moveTo>
                        <a:pt x="730491" y="0"/>
                      </a:moveTo>
                      <a:lnTo>
                        <a:pt x="141122" y="0"/>
                      </a:lnTo>
                      <a:lnTo>
                        <a:pt x="0" y="440321"/>
                      </a:lnTo>
                      <a:lnTo>
                        <a:pt x="589114" y="440321"/>
                      </a:lnTo>
                      <a:lnTo>
                        <a:pt x="730491" y="0"/>
                      </a:lnTo>
                      <a:close/>
                    </a:path>
                  </a:pathLst>
                </a:custGeom>
                <a:solidFill>
                  <a:srgbClr val="D7EDDD"/>
                </a:solidFill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00" name="object 1326"/>
                <p:cNvSpPr/>
                <p:nvPr>
                  <p:custDataLst>
                    <p:tags r:id="rId57"/>
                  </p:custDataLst>
                </p:nvPr>
              </p:nvSpPr>
              <p:spPr>
                <a:xfrm>
                  <a:off x="1426491" y="3833210"/>
                  <a:ext cx="1374714" cy="17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3735" h="84454">
                      <a:moveTo>
                        <a:pt x="673506" y="0"/>
                      </a:moveTo>
                      <a:lnTo>
                        <a:pt x="84137" y="0"/>
                      </a:lnTo>
                      <a:lnTo>
                        <a:pt x="0" y="84137"/>
                      </a:lnTo>
                      <a:lnTo>
                        <a:pt x="589368" y="84137"/>
                      </a:lnTo>
                      <a:lnTo>
                        <a:pt x="673506" y="0"/>
                      </a:lnTo>
                      <a:close/>
                    </a:path>
                  </a:pathLst>
                </a:custGeom>
                <a:solidFill>
                  <a:srgbClr val="B4DDC0"/>
                </a:solidFill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01" name="object 1327"/>
                <p:cNvSpPr/>
                <p:nvPr>
                  <p:custDataLst>
                    <p:tags r:id="rId58"/>
                  </p:custDataLst>
                </p:nvPr>
              </p:nvSpPr>
              <p:spPr>
                <a:xfrm>
                  <a:off x="2340590" y="3833210"/>
                  <a:ext cx="461261" cy="1070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060" h="524509">
                      <a:moveTo>
                        <a:pt x="225513" y="0"/>
                      </a:moveTo>
                      <a:lnTo>
                        <a:pt x="141376" y="84137"/>
                      </a:lnTo>
                      <a:lnTo>
                        <a:pt x="0" y="524459"/>
                      </a:lnTo>
                      <a:lnTo>
                        <a:pt x="84607" y="439039"/>
                      </a:lnTo>
                      <a:lnTo>
                        <a:pt x="225513" y="0"/>
                      </a:lnTo>
                      <a:close/>
                    </a:path>
                  </a:pathLst>
                </a:custGeom>
                <a:solidFill>
                  <a:srgbClr val="67C18C"/>
                </a:solidFill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02" name="object 1328"/>
                <p:cNvSpPr/>
                <p:nvPr>
                  <p:custDataLst>
                    <p:tags r:id="rId59"/>
                  </p:custDataLst>
                </p:nvPr>
              </p:nvSpPr>
              <p:spPr>
                <a:xfrm>
                  <a:off x="1310684" y="3833210"/>
                  <a:ext cx="1203684" cy="8966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914" h="439420">
                      <a:moveTo>
                        <a:pt x="589356" y="439039"/>
                      </a:moveTo>
                      <a:lnTo>
                        <a:pt x="0" y="439039"/>
                      </a:lnTo>
                      <a:lnTo>
                        <a:pt x="140893" y="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03" name="object 1329"/>
                <p:cNvSpPr/>
                <p:nvPr>
                  <p:custDataLst>
                    <p:tags r:id="rId60"/>
                  </p:custDataLst>
                </p:nvPr>
              </p:nvSpPr>
              <p:spPr>
                <a:xfrm>
                  <a:off x="1138540" y="4729040"/>
                  <a:ext cx="172325" cy="174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455" h="85725">
                      <a:moveTo>
                        <a:pt x="84366" y="0"/>
                      </a:moveTo>
                      <a:lnTo>
                        <a:pt x="0" y="8542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04" name="object 1330"/>
                <p:cNvSpPr/>
                <p:nvPr>
                  <p:custDataLst>
                    <p:tags r:id="rId61"/>
                  </p:custDataLst>
                </p:nvPr>
              </p:nvSpPr>
              <p:spPr>
                <a:xfrm>
                  <a:off x="2340590" y="3833210"/>
                  <a:ext cx="461261" cy="1070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060" h="524509">
                      <a:moveTo>
                        <a:pt x="225513" y="0"/>
                      </a:moveTo>
                      <a:lnTo>
                        <a:pt x="141376" y="84137"/>
                      </a:lnTo>
                      <a:lnTo>
                        <a:pt x="0" y="524459"/>
                      </a:lnTo>
                    </a:path>
                  </a:pathLst>
                </a:custGeom>
                <a:ln w="6349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05" name="object 1331"/>
                <p:cNvSpPr/>
                <p:nvPr>
                  <p:custDataLst>
                    <p:tags r:id="rId62"/>
                  </p:custDataLst>
                </p:nvPr>
              </p:nvSpPr>
              <p:spPr>
                <a:xfrm>
                  <a:off x="1426491" y="4004887"/>
                  <a:ext cx="120368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914">
                      <a:moveTo>
                        <a:pt x="589368" y="0"/>
                      </a:move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06" name="object 1332"/>
                <p:cNvSpPr/>
                <p:nvPr>
                  <p:custDataLst>
                    <p:tags r:id="rId63"/>
                  </p:custDataLst>
                </p:nvPr>
              </p:nvSpPr>
              <p:spPr>
                <a:xfrm>
                  <a:off x="1138540" y="3833210"/>
                  <a:ext cx="1662354" cy="1070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4705" h="524509">
                      <a:moveTo>
                        <a:pt x="814628" y="0"/>
                      </a:moveTo>
                      <a:lnTo>
                        <a:pt x="225259" y="0"/>
                      </a:lnTo>
                      <a:lnTo>
                        <a:pt x="141122" y="84137"/>
                      </a:lnTo>
                      <a:lnTo>
                        <a:pt x="0" y="524459"/>
                      </a:lnTo>
                      <a:lnTo>
                        <a:pt x="589114" y="524459"/>
                      </a:lnTo>
                      <a:lnTo>
                        <a:pt x="673722" y="439039"/>
                      </a:lnTo>
                      <a:lnTo>
                        <a:pt x="814628" y="0"/>
                      </a:lnTo>
                      <a:close/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07" name="object 1333"/>
                <p:cNvSpPr/>
                <p:nvPr>
                  <p:custDataLst>
                    <p:tags r:id="rId64"/>
                  </p:custDataLst>
                </p:nvPr>
              </p:nvSpPr>
              <p:spPr>
                <a:xfrm>
                  <a:off x="1310684" y="3833210"/>
                  <a:ext cx="1203684" cy="8966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914" h="439420">
                      <a:moveTo>
                        <a:pt x="589356" y="439039"/>
                      </a:moveTo>
                      <a:lnTo>
                        <a:pt x="0" y="439039"/>
                      </a:lnTo>
                      <a:lnTo>
                        <a:pt x="140893" y="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08" name="object 1334"/>
                <p:cNvSpPr/>
                <p:nvPr>
                  <p:custDataLst>
                    <p:tags r:id="rId65"/>
                  </p:custDataLst>
                </p:nvPr>
              </p:nvSpPr>
              <p:spPr>
                <a:xfrm>
                  <a:off x="1138540" y="4729040"/>
                  <a:ext cx="172325" cy="174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455" h="85725">
                      <a:moveTo>
                        <a:pt x="84366" y="0"/>
                      </a:moveTo>
                      <a:lnTo>
                        <a:pt x="0" y="8542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09" name="object 1335"/>
                <p:cNvSpPr/>
                <p:nvPr>
                  <p:custDataLst>
                    <p:tags r:id="rId66"/>
                  </p:custDataLst>
                </p:nvPr>
              </p:nvSpPr>
              <p:spPr>
                <a:xfrm>
                  <a:off x="2340590" y="3833210"/>
                  <a:ext cx="461261" cy="1070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060" h="524509">
                      <a:moveTo>
                        <a:pt x="225513" y="0"/>
                      </a:moveTo>
                      <a:lnTo>
                        <a:pt x="141376" y="84137"/>
                      </a:lnTo>
                      <a:lnTo>
                        <a:pt x="0" y="524459"/>
                      </a:lnTo>
                    </a:path>
                  </a:pathLst>
                </a:custGeom>
                <a:ln w="12699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10" name="object 1336"/>
                <p:cNvSpPr/>
                <p:nvPr>
                  <p:custDataLst>
                    <p:tags r:id="rId67"/>
                  </p:custDataLst>
                </p:nvPr>
              </p:nvSpPr>
              <p:spPr>
                <a:xfrm>
                  <a:off x="1426491" y="4004887"/>
                  <a:ext cx="120368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914">
                      <a:moveTo>
                        <a:pt x="589368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</p:grpSp>
          <p:sp>
            <p:nvSpPr>
              <p:cNvPr id="291" name="object 1406"/>
              <p:cNvSpPr/>
              <p:nvPr>
                <p:custDataLst>
                  <p:tags r:id="rId68"/>
                </p:custDataLst>
              </p:nvPr>
            </p:nvSpPr>
            <p:spPr>
              <a:xfrm>
                <a:off x="2500418" y="4470548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2" y="0"/>
                    </a:moveTo>
                    <a:lnTo>
                      <a:pt x="7177" y="4028"/>
                    </a:lnTo>
                    <a:lnTo>
                      <a:pt x="0" y="14601"/>
                    </a:lnTo>
                    <a:lnTo>
                      <a:pt x="3625" y="29645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8" y="32835"/>
                    </a:lnTo>
                    <a:lnTo>
                      <a:pt x="37547" y="20572"/>
                    </a:lnTo>
                    <a:lnTo>
                      <a:pt x="33051" y="6714"/>
                    </a:lnTo>
                    <a:lnTo>
                      <a:pt x="2173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92" name="object 1407"/>
              <p:cNvSpPr/>
              <p:nvPr>
                <p:custDataLst>
                  <p:tags r:id="rId69"/>
                </p:custDataLst>
              </p:nvPr>
            </p:nvSpPr>
            <p:spPr>
              <a:xfrm>
                <a:off x="2672096" y="4298872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2" y="0"/>
                    </a:moveTo>
                    <a:lnTo>
                      <a:pt x="7177" y="4028"/>
                    </a:lnTo>
                    <a:lnTo>
                      <a:pt x="0" y="14601"/>
                    </a:lnTo>
                    <a:lnTo>
                      <a:pt x="3625" y="29645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8" y="32835"/>
                    </a:lnTo>
                    <a:lnTo>
                      <a:pt x="37547" y="20572"/>
                    </a:lnTo>
                    <a:lnTo>
                      <a:pt x="33051" y="6714"/>
                    </a:lnTo>
                    <a:lnTo>
                      <a:pt x="2173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93" name="object 1408"/>
              <p:cNvSpPr/>
              <p:nvPr>
                <p:custDataLst>
                  <p:tags r:id="rId70"/>
                </p:custDataLst>
              </p:nvPr>
            </p:nvSpPr>
            <p:spPr>
              <a:xfrm>
                <a:off x="3702986" y="4470548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1" y="4029"/>
                    </a:lnTo>
                    <a:lnTo>
                      <a:pt x="0" y="14603"/>
                    </a:lnTo>
                    <a:lnTo>
                      <a:pt x="3622" y="29646"/>
                    </a:lnTo>
                    <a:lnTo>
                      <a:pt x="13622" y="37168"/>
                    </a:lnTo>
                    <a:lnTo>
                      <a:pt x="18580" y="37838"/>
                    </a:lnTo>
                    <a:lnTo>
                      <a:pt x="31444" y="32835"/>
                    </a:lnTo>
                    <a:lnTo>
                      <a:pt x="37548" y="20572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94" name="object 1409"/>
              <p:cNvSpPr/>
              <p:nvPr>
                <p:custDataLst>
                  <p:tags r:id="rId71"/>
                </p:custDataLst>
              </p:nvPr>
            </p:nvSpPr>
            <p:spPr>
              <a:xfrm>
                <a:off x="3850240" y="4298871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1" y="4029"/>
                    </a:lnTo>
                    <a:lnTo>
                      <a:pt x="0" y="14603"/>
                    </a:lnTo>
                    <a:lnTo>
                      <a:pt x="3622" y="29646"/>
                    </a:lnTo>
                    <a:lnTo>
                      <a:pt x="13622" y="37168"/>
                    </a:lnTo>
                    <a:lnTo>
                      <a:pt x="18580" y="37838"/>
                    </a:lnTo>
                    <a:lnTo>
                      <a:pt x="31444" y="32835"/>
                    </a:lnTo>
                    <a:lnTo>
                      <a:pt x="37548" y="20572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95" name="object 1410"/>
              <p:cNvSpPr/>
              <p:nvPr>
                <p:custDataLst>
                  <p:tags r:id="rId72"/>
                </p:custDataLst>
              </p:nvPr>
            </p:nvSpPr>
            <p:spPr>
              <a:xfrm>
                <a:off x="2211976" y="5369852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7" y="4028"/>
                    </a:lnTo>
                    <a:lnTo>
                      <a:pt x="0" y="14599"/>
                    </a:lnTo>
                    <a:lnTo>
                      <a:pt x="3624" y="29650"/>
                    </a:lnTo>
                    <a:lnTo>
                      <a:pt x="13623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6" y="20573"/>
                    </a:lnTo>
                    <a:lnTo>
                      <a:pt x="33051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96" name="object 1411"/>
              <p:cNvSpPr/>
              <p:nvPr>
                <p:custDataLst>
                  <p:tags r:id="rId73"/>
                </p:custDataLst>
              </p:nvPr>
            </p:nvSpPr>
            <p:spPr>
              <a:xfrm>
                <a:off x="2383652" y="5198174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2" y="4028"/>
                    </a:lnTo>
                    <a:lnTo>
                      <a:pt x="0" y="14599"/>
                    </a:lnTo>
                    <a:lnTo>
                      <a:pt x="3621" y="29650"/>
                    </a:lnTo>
                    <a:lnTo>
                      <a:pt x="13619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7" y="20573"/>
                    </a:lnTo>
                    <a:lnTo>
                      <a:pt x="33052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97" name="object 1412"/>
              <p:cNvSpPr/>
              <p:nvPr>
                <p:custDataLst>
                  <p:tags r:id="rId74"/>
                </p:custDataLst>
              </p:nvPr>
            </p:nvSpPr>
            <p:spPr>
              <a:xfrm>
                <a:off x="3414520" y="5369852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6" y="4028"/>
                    </a:lnTo>
                    <a:lnTo>
                      <a:pt x="0" y="14601"/>
                    </a:lnTo>
                    <a:lnTo>
                      <a:pt x="3625" y="29651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3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98" name="object 1413"/>
              <p:cNvSpPr/>
              <p:nvPr>
                <p:custDataLst>
                  <p:tags r:id="rId75"/>
                </p:custDataLst>
              </p:nvPr>
            </p:nvSpPr>
            <p:spPr>
              <a:xfrm>
                <a:off x="3567146" y="5198174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6" y="4028"/>
                    </a:lnTo>
                    <a:lnTo>
                      <a:pt x="0" y="14601"/>
                    </a:lnTo>
                    <a:lnTo>
                      <a:pt x="3625" y="29651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3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</p:grpSp>
        <p:grpSp>
          <p:nvGrpSpPr>
            <p:cNvPr id="14" name="组合 13"/>
            <p:cNvGrpSpPr/>
            <p:nvPr>
              <p:custDataLst>
                <p:tags r:id="rId76"/>
              </p:custDataLst>
            </p:nvPr>
          </p:nvGrpSpPr>
          <p:grpSpPr>
            <a:xfrm>
              <a:off x="6726538" y="3422899"/>
              <a:ext cx="1502018" cy="942333"/>
              <a:chOff x="2211976" y="4298871"/>
              <a:chExt cx="1818264" cy="1250981"/>
            </a:xfrm>
          </p:grpSpPr>
          <p:grpSp>
            <p:nvGrpSpPr>
              <p:cNvPr id="269" name="组合 268"/>
              <p:cNvGrpSpPr/>
              <p:nvPr>
                <p:custDataLst>
                  <p:tags r:id="rId77"/>
                </p:custDataLst>
              </p:nvPr>
            </p:nvGrpSpPr>
            <p:grpSpPr>
              <a:xfrm>
                <a:off x="2284814" y="4402418"/>
                <a:ext cx="1663311" cy="1070875"/>
                <a:chOff x="1138540" y="3833210"/>
                <a:chExt cx="1663311" cy="1070875"/>
              </a:xfrm>
            </p:grpSpPr>
            <p:sp>
              <p:nvSpPr>
                <p:cNvPr id="278" name="object 1325"/>
                <p:cNvSpPr/>
                <p:nvPr>
                  <p:custDataLst>
                    <p:tags r:id="rId78"/>
                  </p:custDataLst>
                </p:nvPr>
              </p:nvSpPr>
              <p:spPr>
                <a:xfrm>
                  <a:off x="1138540" y="4004885"/>
                  <a:ext cx="1491325" cy="89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885" h="440690">
                      <a:moveTo>
                        <a:pt x="730491" y="0"/>
                      </a:moveTo>
                      <a:lnTo>
                        <a:pt x="141122" y="0"/>
                      </a:lnTo>
                      <a:lnTo>
                        <a:pt x="0" y="440321"/>
                      </a:lnTo>
                      <a:lnTo>
                        <a:pt x="589114" y="440321"/>
                      </a:lnTo>
                      <a:lnTo>
                        <a:pt x="730491" y="0"/>
                      </a:lnTo>
                      <a:close/>
                    </a:path>
                  </a:pathLst>
                </a:custGeom>
                <a:solidFill>
                  <a:srgbClr val="D7EDDD"/>
                </a:solidFill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79" name="object 1326"/>
                <p:cNvSpPr/>
                <p:nvPr>
                  <p:custDataLst>
                    <p:tags r:id="rId79"/>
                  </p:custDataLst>
                </p:nvPr>
              </p:nvSpPr>
              <p:spPr>
                <a:xfrm>
                  <a:off x="1426491" y="3833210"/>
                  <a:ext cx="1374714" cy="17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3735" h="84454">
                      <a:moveTo>
                        <a:pt x="673506" y="0"/>
                      </a:moveTo>
                      <a:lnTo>
                        <a:pt x="84137" y="0"/>
                      </a:lnTo>
                      <a:lnTo>
                        <a:pt x="0" y="84137"/>
                      </a:lnTo>
                      <a:lnTo>
                        <a:pt x="589368" y="84137"/>
                      </a:lnTo>
                      <a:lnTo>
                        <a:pt x="673506" y="0"/>
                      </a:lnTo>
                      <a:close/>
                    </a:path>
                  </a:pathLst>
                </a:custGeom>
                <a:solidFill>
                  <a:srgbClr val="B4DDC0"/>
                </a:solidFill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80" name="object 1327"/>
                <p:cNvSpPr/>
                <p:nvPr>
                  <p:custDataLst>
                    <p:tags r:id="rId80"/>
                  </p:custDataLst>
                </p:nvPr>
              </p:nvSpPr>
              <p:spPr>
                <a:xfrm>
                  <a:off x="2340590" y="3833210"/>
                  <a:ext cx="461261" cy="1070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060" h="524509">
                      <a:moveTo>
                        <a:pt x="225513" y="0"/>
                      </a:moveTo>
                      <a:lnTo>
                        <a:pt x="141376" y="84137"/>
                      </a:lnTo>
                      <a:lnTo>
                        <a:pt x="0" y="524459"/>
                      </a:lnTo>
                      <a:lnTo>
                        <a:pt x="84607" y="439039"/>
                      </a:lnTo>
                      <a:lnTo>
                        <a:pt x="225513" y="0"/>
                      </a:lnTo>
                      <a:close/>
                    </a:path>
                  </a:pathLst>
                </a:custGeom>
                <a:solidFill>
                  <a:srgbClr val="67C18C"/>
                </a:solidFill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81" name="object 1328"/>
                <p:cNvSpPr/>
                <p:nvPr>
                  <p:custDataLst>
                    <p:tags r:id="rId81"/>
                  </p:custDataLst>
                </p:nvPr>
              </p:nvSpPr>
              <p:spPr>
                <a:xfrm>
                  <a:off x="1310684" y="3833210"/>
                  <a:ext cx="1203684" cy="8966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914" h="439420">
                      <a:moveTo>
                        <a:pt x="589356" y="439039"/>
                      </a:moveTo>
                      <a:lnTo>
                        <a:pt x="0" y="439039"/>
                      </a:lnTo>
                      <a:lnTo>
                        <a:pt x="140893" y="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82" name="object 1329"/>
                <p:cNvSpPr/>
                <p:nvPr>
                  <p:custDataLst>
                    <p:tags r:id="rId82"/>
                  </p:custDataLst>
                </p:nvPr>
              </p:nvSpPr>
              <p:spPr>
                <a:xfrm>
                  <a:off x="1138540" y="4729040"/>
                  <a:ext cx="172325" cy="174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455" h="85725">
                      <a:moveTo>
                        <a:pt x="84366" y="0"/>
                      </a:moveTo>
                      <a:lnTo>
                        <a:pt x="0" y="8542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83" name="object 1330"/>
                <p:cNvSpPr/>
                <p:nvPr>
                  <p:custDataLst>
                    <p:tags r:id="rId83"/>
                  </p:custDataLst>
                </p:nvPr>
              </p:nvSpPr>
              <p:spPr>
                <a:xfrm>
                  <a:off x="2340590" y="3833210"/>
                  <a:ext cx="461261" cy="1070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060" h="524509">
                      <a:moveTo>
                        <a:pt x="225513" y="0"/>
                      </a:moveTo>
                      <a:lnTo>
                        <a:pt x="141376" y="84137"/>
                      </a:lnTo>
                      <a:lnTo>
                        <a:pt x="0" y="524459"/>
                      </a:lnTo>
                    </a:path>
                  </a:pathLst>
                </a:custGeom>
                <a:ln w="6349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84" name="object 1331"/>
                <p:cNvSpPr/>
                <p:nvPr>
                  <p:custDataLst>
                    <p:tags r:id="rId84"/>
                  </p:custDataLst>
                </p:nvPr>
              </p:nvSpPr>
              <p:spPr>
                <a:xfrm>
                  <a:off x="1426491" y="4004887"/>
                  <a:ext cx="120368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914">
                      <a:moveTo>
                        <a:pt x="589368" y="0"/>
                      </a:move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85" name="object 1332"/>
                <p:cNvSpPr/>
                <p:nvPr>
                  <p:custDataLst>
                    <p:tags r:id="rId85"/>
                  </p:custDataLst>
                </p:nvPr>
              </p:nvSpPr>
              <p:spPr>
                <a:xfrm>
                  <a:off x="1138540" y="3833210"/>
                  <a:ext cx="1662354" cy="1070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4705" h="524509">
                      <a:moveTo>
                        <a:pt x="814628" y="0"/>
                      </a:moveTo>
                      <a:lnTo>
                        <a:pt x="225259" y="0"/>
                      </a:lnTo>
                      <a:lnTo>
                        <a:pt x="141122" y="84137"/>
                      </a:lnTo>
                      <a:lnTo>
                        <a:pt x="0" y="524459"/>
                      </a:lnTo>
                      <a:lnTo>
                        <a:pt x="589114" y="524459"/>
                      </a:lnTo>
                      <a:lnTo>
                        <a:pt x="673722" y="439039"/>
                      </a:lnTo>
                      <a:lnTo>
                        <a:pt x="814628" y="0"/>
                      </a:lnTo>
                      <a:close/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86" name="object 1333"/>
                <p:cNvSpPr/>
                <p:nvPr>
                  <p:custDataLst>
                    <p:tags r:id="rId86"/>
                  </p:custDataLst>
                </p:nvPr>
              </p:nvSpPr>
              <p:spPr>
                <a:xfrm>
                  <a:off x="1310684" y="3833210"/>
                  <a:ext cx="1203684" cy="8966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914" h="439420">
                      <a:moveTo>
                        <a:pt x="589356" y="439039"/>
                      </a:moveTo>
                      <a:lnTo>
                        <a:pt x="0" y="439039"/>
                      </a:lnTo>
                      <a:lnTo>
                        <a:pt x="140893" y="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87" name="object 1334"/>
                <p:cNvSpPr/>
                <p:nvPr>
                  <p:custDataLst>
                    <p:tags r:id="rId87"/>
                  </p:custDataLst>
                </p:nvPr>
              </p:nvSpPr>
              <p:spPr>
                <a:xfrm>
                  <a:off x="1138540" y="4729040"/>
                  <a:ext cx="172325" cy="174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455" h="85725">
                      <a:moveTo>
                        <a:pt x="84366" y="0"/>
                      </a:moveTo>
                      <a:lnTo>
                        <a:pt x="0" y="8542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88" name="object 1335"/>
                <p:cNvSpPr/>
                <p:nvPr>
                  <p:custDataLst>
                    <p:tags r:id="rId88"/>
                  </p:custDataLst>
                </p:nvPr>
              </p:nvSpPr>
              <p:spPr>
                <a:xfrm>
                  <a:off x="2340590" y="3833210"/>
                  <a:ext cx="461261" cy="1070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060" h="524509">
                      <a:moveTo>
                        <a:pt x="225513" y="0"/>
                      </a:moveTo>
                      <a:lnTo>
                        <a:pt x="141376" y="84137"/>
                      </a:lnTo>
                      <a:lnTo>
                        <a:pt x="0" y="524459"/>
                      </a:lnTo>
                    </a:path>
                  </a:pathLst>
                </a:custGeom>
                <a:ln w="12699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89" name="object 1336"/>
                <p:cNvSpPr/>
                <p:nvPr>
                  <p:custDataLst>
                    <p:tags r:id="rId89"/>
                  </p:custDataLst>
                </p:nvPr>
              </p:nvSpPr>
              <p:spPr>
                <a:xfrm>
                  <a:off x="1426491" y="4004887"/>
                  <a:ext cx="120368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914">
                      <a:moveTo>
                        <a:pt x="589368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</p:grpSp>
          <p:sp>
            <p:nvSpPr>
              <p:cNvPr id="270" name="object 1406"/>
              <p:cNvSpPr/>
              <p:nvPr>
                <p:custDataLst>
                  <p:tags r:id="rId90"/>
                </p:custDataLst>
              </p:nvPr>
            </p:nvSpPr>
            <p:spPr>
              <a:xfrm>
                <a:off x="2500418" y="4470548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2" y="0"/>
                    </a:moveTo>
                    <a:lnTo>
                      <a:pt x="7177" y="4028"/>
                    </a:lnTo>
                    <a:lnTo>
                      <a:pt x="0" y="14601"/>
                    </a:lnTo>
                    <a:lnTo>
                      <a:pt x="3625" y="29645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8" y="32835"/>
                    </a:lnTo>
                    <a:lnTo>
                      <a:pt x="37547" y="20572"/>
                    </a:lnTo>
                    <a:lnTo>
                      <a:pt x="33051" y="6714"/>
                    </a:lnTo>
                    <a:lnTo>
                      <a:pt x="2173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71" name="object 1407"/>
              <p:cNvSpPr/>
              <p:nvPr>
                <p:custDataLst>
                  <p:tags r:id="rId91"/>
                </p:custDataLst>
              </p:nvPr>
            </p:nvSpPr>
            <p:spPr>
              <a:xfrm>
                <a:off x="2672096" y="4298872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2" y="0"/>
                    </a:moveTo>
                    <a:lnTo>
                      <a:pt x="7177" y="4028"/>
                    </a:lnTo>
                    <a:lnTo>
                      <a:pt x="0" y="14601"/>
                    </a:lnTo>
                    <a:lnTo>
                      <a:pt x="3625" y="29645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8" y="32835"/>
                    </a:lnTo>
                    <a:lnTo>
                      <a:pt x="37547" y="20572"/>
                    </a:lnTo>
                    <a:lnTo>
                      <a:pt x="33051" y="6714"/>
                    </a:lnTo>
                    <a:lnTo>
                      <a:pt x="2173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72" name="object 1408"/>
              <p:cNvSpPr/>
              <p:nvPr>
                <p:custDataLst>
                  <p:tags r:id="rId92"/>
                </p:custDataLst>
              </p:nvPr>
            </p:nvSpPr>
            <p:spPr>
              <a:xfrm>
                <a:off x="3702986" y="4470548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1" y="4029"/>
                    </a:lnTo>
                    <a:lnTo>
                      <a:pt x="0" y="14603"/>
                    </a:lnTo>
                    <a:lnTo>
                      <a:pt x="3622" y="29646"/>
                    </a:lnTo>
                    <a:lnTo>
                      <a:pt x="13622" y="37168"/>
                    </a:lnTo>
                    <a:lnTo>
                      <a:pt x="18580" y="37838"/>
                    </a:lnTo>
                    <a:lnTo>
                      <a:pt x="31444" y="32835"/>
                    </a:lnTo>
                    <a:lnTo>
                      <a:pt x="37548" y="20572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73" name="object 1409"/>
              <p:cNvSpPr/>
              <p:nvPr>
                <p:custDataLst>
                  <p:tags r:id="rId93"/>
                </p:custDataLst>
              </p:nvPr>
            </p:nvSpPr>
            <p:spPr>
              <a:xfrm>
                <a:off x="3850240" y="4298871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1" y="4029"/>
                    </a:lnTo>
                    <a:lnTo>
                      <a:pt x="0" y="14603"/>
                    </a:lnTo>
                    <a:lnTo>
                      <a:pt x="3622" y="29646"/>
                    </a:lnTo>
                    <a:lnTo>
                      <a:pt x="13622" y="37168"/>
                    </a:lnTo>
                    <a:lnTo>
                      <a:pt x="18580" y="37838"/>
                    </a:lnTo>
                    <a:lnTo>
                      <a:pt x="31444" y="32835"/>
                    </a:lnTo>
                    <a:lnTo>
                      <a:pt x="37548" y="20572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74" name="object 1410"/>
              <p:cNvSpPr/>
              <p:nvPr>
                <p:custDataLst>
                  <p:tags r:id="rId94"/>
                </p:custDataLst>
              </p:nvPr>
            </p:nvSpPr>
            <p:spPr>
              <a:xfrm>
                <a:off x="2211976" y="5369852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7" y="4028"/>
                    </a:lnTo>
                    <a:lnTo>
                      <a:pt x="0" y="14599"/>
                    </a:lnTo>
                    <a:lnTo>
                      <a:pt x="3624" y="29650"/>
                    </a:lnTo>
                    <a:lnTo>
                      <a:pt x="13623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6" y="20573"/>
                    </a:lnTo>
                    <a:lnTo>
                      <a:pt x="33051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75" name="object 1411"/>
              <p:cNvSpPr/>
              <p:nvPr>
                <p:custDataLst>
                  <p:tags r:id="rId95"/>
                </p:custDataLst>
              </p:nvPr>
            </p:nvSpPr>
            <p:spPr>
              <a:xfrm>
                <a:off x="2383652" y="5198174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2" y="4028"/>
                    </a:lnTo>
                    <a:lnTo>
                      <a:pt x="0" y="14599"/>
                    </a:lnTo>
                    <a:lnTo>
                      <a:pt x="3621" y="29650"/>
                    </a:lnTo>
                    <a:lnTo>
                      <a:pt x="13619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7" y="20573"/>
                    </a:lnTo>
                    <a:lnTo>
                      <a:pt x="33052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76" name="object 1412"/>
              <p:cNvSpPr/>
              <p:nvPr>
                <p:custDataLst>
                  <p:tags r:id="rId96"/>
                </p:custDataLst>
              </p:nvPr>
            </p:nvSpPr>
            <p:spPr>
              <a:xfrm>
                <a:off x="3414520" y="5369852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6" y="4028"/>
                    </a:lnTo>
                    <a:lnTo>
                      <a:pt x="0" y="14601"/>
                    </a:lnTo>
                    <a:lnTo>
                      <a:pt x="3625" y="29651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3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77" name="object 1413"/>
              <p:cNvSpPr/>
              <p:nvPr>
                <p:custDataLst>
                  <p:tags r:id="rId97"/>
                </p:custDataLst>
              </p:nvPr>
            </p:nvSpPr>
            <p:spPr>
              <a:xfrm>
                <a:off x="3567146" y="5198174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6" y="4028"/>
                    </a:lnTo>
                    <a:lnTo>
                      <a:pt x="0" y="14601"/>
                    </a:lnTo>
                    <a:lnTo>
                      <a:pt x="3625" y="29651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3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</p:grpSp>
        <p:grpSp>
          <p:nvGrpSpPr>
            <p:cNvPr id="15" name="组合 14"/>
            <p:cNvGrpSpPr/>
            <p:nvPr>
              <p:custDataLst>
                <p:tags r:id="rId98"/>
              </p:custDataLst>
            </p:nvPr>
          </p:nvGrpSpPr>
          <p:grpSpPr>
            <a:xfrm>
              <a:off x="5975072" y="2761429"/>
              <a:ext cx="3465518" cy="952648"/>
              <a:chOff x="3197730" y="5003256"/>
              <a:chExt cx="3465518" cy="952648"/>
            </a:xfrm>
          </p:grpSpPr>
          <p:grpSp>
            <p:nvGrpSpPr>
              <p:cNvPr id="203" name="组合 202"/>
              <p:cNvGrpSpPr/>
              <p:nvPr>
                <p:custDataLst>
                  <p:tags r:id="rId99"/>
                </p:custDataLst>
              </p:nvPr>
            </p:nvGrpSpPr>
            <p:grpSpPr>
              <a:xfrm>
                <a:off x="3197730" y="5003256"/>
                <a:ext cx="1502018" cy="942333"/>
                <a:chOff x="2211976" y="4298871"/>
                <a:chExt cx="1818264" cy="1250981"/>
              </a:xfrm>
            </p:grpSpPr>
            <p:grpSp>
              <p:nvGrpSpPr>
                <p:cNvPr id="248" name="组合 247"/>
                <p:cNvGrpSpPr/>
                <p:nvPr>
                  <p:custDataLst>
                    <p:tags r:id="rId100"/>
                  </p:custDataLst>
                </p:nvPr>
              </p:nvGrpSpPr>
              <p:grpSpPr>
                <a:xfrm>
                  <a:off x="2284814" y="4402418"/>
                  <a:ext cx="1663311" cy="1070875"/>
                  <a:chOff x="1138540" y="3833210"/>
                  <a:chExt cx="1663311" cy="1070875"/>
                </a:xfrm>
              </p:grpSpPr>
              <p:sp>
                <p:nvSpPr>
                  <p:cNvPr id="257" name="object 1325"/>
                  <p:cNvSpPr/>
                  <p:nvPr>
                    <p:custDataLst>
                      <p:tags r:id="rId101"/>
                    </p:custDataLst>
                  </p:nvPr>
                </p:nvSpPr>
                <p:spPr>
                  <a:xfrm>
                    <a:off x="1138540" y="4004885"/>
                    <a:ext cx="1491325" cy="899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885" h="440690">
                        <a:moveTo>
                          <a:pt x="730491" y="0"/>
                        </a:moveTo>
                        <a:lnTo>
                          <a:pt x="141122" y="0"/>
                        </a:lnTo>
                        <a:lnTo>
                          <a:pt x="0" y="440321"/>
                        </a:lnTo>
                        <a:lnTo>
                          <a:pt x="589114" y="440321"/>
                        </a:lnTo>
                        <a:lnTo>
                          <a:pt x="730491" y="0"/>
                        </a:lnTo>
                        <a:close/>
                      </a:path>
                    </a:pathLst>
                  </a:custGeom>
                  <a:solidFill>
                    <a:srgbClr val="D7EDDD"/>
                  </a:solidFill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58" name="object 1326"/>
                  <p:cNvSpPr/>
                  <p:nvPr>
                    <p:custDataLst>
                      <p:tags r:id="rId102"/>
                    </p:custDataLst>
                  </p:nvPr>
                </p:nvSpPr>
                <p:spPr>
                  <a:xfrm>
                    <a:off x="1426491" y="3833210"/>
                    <a:ext cx="1374714" cy="172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3735" h="84454">
                        <a:moveTo>
                          <a:pt x="673506" y="0"/>
                        </a:moveTo>
                        <a:lnTo>
                          <a:pt x="84137" y="0"/>
                        </a:lnTo>
                        <a:lnTo>
                          <a:pt x="0" y="84137"/>
                        </a:lnTo>
                        <a:lnTo>
                          <a:pt x="589368" y="84137"/>
                        </a:lnTo>
                        <a:lnTo>
                          <a:pt x="673506" y="0"/>
                        </a:lnTo>
                        <a:close/>
                      </a:path>
                    </a:pathLst>
                  </a:custGeom>
                  <a:solidFill>
                    <a:srgbClr val="B4DDC0"/>
                  </a:solidFill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59" name="object 1327"/>
                  <p:cNvSpPr/>
                  <p:nvPr>
                    <p:custDataLst>
                      <p:tags r:id="rId103"/>
                    </p:custDataLst>
                  </p:nvPr>
                </p:nvSpPr>
                <p:spPr>
                  <a:xfrm>
                    <a:off x="2340590" y="3833210"/>
                    <a:ext cx="461261" cy="10702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6060" h="524509">
                        <a:moveTo>
                          <a:pt x="225513" y="0"/>
                        </a:moveTo>
                        <a:lnTo>
                          <a:pt x="141376" y="84137"/>
                        </a:lnTo>
                        <a:lnTo>
                          <a:pt x="0" y="524459"/>
                        </a:lnTo>
                        <a:lnTo>
                          <a:pt x="84607" y="439039"/>
                        </a:lnTo>
                        <a:lnTo>
                          <a:pt x="225513" y="0"/>
                        </a:lnTo>
                        <a:close/>
                      </a:path>
                    </a:pathLst>
                  </a:custGeom>
                  <a:solidFill>
                    <a:srgbClr val="67C18C"/>
                  </a:solidFill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60" name="object 1328"/>
                  <p:cNvSpPr/>
                  <p:nvPr>
                    <p:custDataLst>
                      <p:tags r:id="rId104"/>
                    </p:custDataLst>
                  </p:nvPr>
                </p:nvSpPr>
                <p:spPr>
                  <a:xfrm>
                    <a:off x="1310684" y="3833210"/>
                    <a:ext cx="1203684" cy="8966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9914" h="439420">
                        <a:moveTo>
                          <a:pt x="589356" y="439039"/>
                        </a:moveTo>
                        <a:lnTo>
                          <a:pt x="0" y="439039"/>
                        </a:lnTo>
                        <a:lnTo>
                          <a:pt x="140893" y="0"/>
                        </a:lnTo>
                      </a:path>
                    </a:pathLst>
                  </a:custGeom>
                  <a:ln w="6350">
                    <a:solidFill>
                      <a:srgbClr val="FFFFFF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61" name="object 1329"/>
                  <p:cNvSpPr/>
                  <p:nvPr>
                    <p:custDataLst>
                      <p:tags r:id="rId105"/>
                    </p:custDataLst>
                  </p:nvPr>
                </p:nvSpPr>
                <p:spPr>
                  <a:xfrm>
                    <a:off x="1138540" y="4729040"/>
                    <a:ext cx="172325" cy="174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455" h="85725">
                        <a:moveTo>
                          <a:pt x="84366" y="0"/>
                        </a:moveTo>
                        <a:lnTo>
                          <a:pt x="0" y="85420"/>
                        </a:lnTo>
                      </a:path>
                    </a:pathLst>
                  </a:custGeom>
                  <a:ln w="6350">
                    <a:solidFill>
                      <a:srgbClr val="FFFFFF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62" name="object 1330"/>
                  <p:cNvSpPr/>
                  <p:nvPr>
                    <p:custDataLst>
                      <p:tags r:id="rId106"/>
                    </p:custDataLst>
                  </p:nvPr>
                </p:nvSpPr>
                <p:spPr>
                  <a:xfrm>
                    <a:off x="2340590" y="3833210"/>
                    <a:ext cx="461261" cy="10702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6060" h="524509">
                        <a:moveTo>
                          <a:pt x="225513" y="0"/>
                        </a:moveTo>
                        <a:lnTo>
                          <a:pt x="141376" y="84137"/>
                        </a:lnTo>
                        <a:lnTo>
                          <a:pt x="0" y="524459"/>
                        </a:lnTo>
                      </a:path>
                    </a:pathLst>
                  </a:custGeom>
                  <a:ln w="6349">
                    <a:solidFill>
                      <a:srgbClr val="FFFFFF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63" name="object 1331"/>
                  <p:cNvSpPr/>
                  <p:nvPr>
                    <p:custDataLst>
                      <p:tags r:id="rId107"/>
                    </p:custDataLst>
                  </p:nvPr>
                </p:nvSpPr>
                <p:spPr>
                  <a:xfrm>
                    <a:off x="1426491" y="4004887"/>
                    <a:ext cx="1203684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9914">
                        <a:moveTo>
                          <a:pt x="589368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6350">
                    <a:solidFill>
                      <a:srgbClr val="FFFFFF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64" name="object 1332"/>
                  <p:cNvSpPr/>
                  <p:nvPr>
                    <p:custDataLst>
                      <p:tags r:id="rId108"/>
                    </p:custDataLst>
                  </p:nvPr>
                </p:nvSpPr>
                <p:spPr>
                  <a:xfrm>
                    <a:off x="1138540" y="3833210"/>
                    <a:ext cx="1662354" cy="10702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4705" h="524509">
                        <a:moveTo>
                          <a:pt x="814628" y="0"/>
                        </a:moveTo>
                        <a:lnTo>
                          <a:pt x="225259" y="0"/>
                        </a:lnTo>
                        <a:lnTo>
                          <a:pt x="141122" y="84137"/>
                        </a:lnTo>
                        <a:lnTo>
                          <a:pt x="0" y="524459"/>
                        </a:lnTo>
                        <a:lnTo>
                          <a:pt x="589114" y="524459"/>
                        </a:lnTo>
                        <a:lnTo>
                          <a:pt x="673722" y="439039"/>
                        </a:lnTo>
                        <a:lnTo>
                          <a:pt x="814628" y="0"/>
                        </a:lnTo>
                        <a:close/>
                      </a:path>
                    </a:pathLst>
                  </a:custGeom>
                  <a:ln w="12700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65" name="object 1333"/>
                  <p:cNvSpPr/>
                  <p:nvPr>
                    <p:custDataLst>
                      <p:tags r:id="rId109"/>
                    </p:custDataLst>
                  </p:nvPr>
                </p:nvSpPr>
                <p:spPr>
                  <a:xfrm>
                    <a:off x="1310684" y="3833210"/>
                    <a:ext cx="1203684" cy="8966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9914" h="439420">
                        <a:moveTo>
                          <a:pt x="589356" y="439039"/>
                        </a:moveTo>
                        <a:lnTo>
                          <a:pt x="0" y="439039"/>
                        </a:lnTo>
                        <a:lnTo>
                          <a:pt x="140893" y="0"/>
                        </a:lnTo>
                      </a:path>
                    </a:pathLst>
                  </a:custGeom>
                  <a:ln w="12700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66" name="object 1334"/>
                  <p:cNvSpPr/>
                  <p:nvPr>
                    <p:custDataLst>
                      <p:tags r:id="rId110"/>
                    </p:custDataLst>
                  </p:nvPr>
                </p:nvSpPr>
                <p:spPr>
                  <a:xfrm>
                    <a:off x="1138540" y="4729040"/>
                    <a:ext cx="172325" cy="174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455" h="85725">
                        <a:moveTo>
                          <a:pt x="84366" y="0"/>
                        </a:moveTo>
                        <a:lnTo>
                          <a:pt x="0" y="85420"/>
                        </a:lnTo>
                      </a:path>
                    </a:pathLst>
                  </a:custGeom>
                  <a:ln w="12700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67" name="object 1335"/>
                  <p:cNvSpPr/>
                  <p:nvPr>
                    <p:custDataLst>
                      <p:tags r:id="rId111"/>
                    </p:custDataLst>
                  </p:nvPr>
                </p:nvSpPr>
                <p:spPr>
                  <a:xfrm>
                    <a:off x="2340590" y="3833210"/>
                    <a:ext cx="461261" cy="10702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6060" h="524509">
                        <a:moveTo>
                          <a:pt x="225513" y="0"/>
                        </a:moveTo>
                        <a:lnTo>
                          <a:pt x="141376" y="84137"/>
                        </a:lnTo>
                        <a:lnTo>
                          <a:pt x="0" y="524459"/>
                        </a:lnTo>
                      </a:path>
                    </a:pathLst>
                  </a:custGeom>
                  <a:ln w="12699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68" name="object 1336"/>
                  <p:cNvSpPr/>
                  <p:nvPr>
                    <p:custDataLst>
                      <p:tags r:id="rId112"/>
                    </p:custDataLst>
                  </p:nvPr>
                </p:nvSpPr>
                <p:spPr>
                  <a:xfrm>
                    <a:off x="1426491" y="4004887"/>
                    <a:ext cx="1203684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9914">
                        <a:moveTo>
                          <a:pt x="589368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12700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</p:grpSp>
            <p:sp>
              <p:nvSpPr>
                <p:cNvPr id="249" name="object 1406"/>
                <p:cNvSpPr/>
                <p:nvPr>
                  <p:custDataLst>
                    <p:tags r:id="rId113"/>
                  </p:custDataLst>
                </p:nvPr>
              </p:nvSpPr>
              <p:spPr>
                <a:xfrm>
                  <a:off x="2500418" y="4470548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2" y="0"/>
                      </a:moveTo>
                      <a:lnTo>
                        <a:pt x="7177" y="4028"/>
                      </a:lnTo>
                      <a:lnTo>
                        <a:pt x="0" y="14601"/>
                      </a:lnTo>
                      <a:lnTo>
                        <a:pt x="3625" y="29645"/>
                      </a:lnTo>
                      <a:lnTo>
                        <a:pt x="13624" y="37168"/>
                      </a:lnTo>
                      <a:lnTo>
                        <a:pt x="18579" y="37838"/>
                      </a:lnTo>
                      <a:lnTo>
                        <a:pt x="31448" y="32835"/>
                      </a:lnTo>
                      <a:lnTo>
                        <a:pt x="37547" y="20572"/>
                      </a:lnTo>
                      <a:lnTo>
                        <a:pt x="33051" y="6714"/>
                      </a:lnTo>
                      <a:lnTo>
                        <a:pt x="2173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50" name="object 1407"/>
                <p:cNvSpPr/>
                <p:nvPr>
                  <p:custDataLst>
                    <p:tags r:id="rId114"/>
                  </p:custDataLst>
                </p:nvPr>
              </p:nvSpPr>
              <p:spPr>
                <a:xfrm>
                  <a:off x="2672096" y="4298872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2" y="0"/>
                      </a:moveTo>
                      <a:lnTo>
                        <a:pt x="7177" y="4028"/>
                      </a:lnTo>
                      <a:lnTo>
                        <a:pt x="0" y="14601"/>
                      </a:lnTo>
                      <a:lnTo>
                        <a:pt x="3625" y="29645"/>
                      </a:lnTo>
                      <a:lnTo>
                        <a:pt x="13624" y="37168"/>
                      </a:lnTo>
                      <a:lnTo>
                        <a:pt x="18579" y="37838"/>
                      </a:lnTo>
                      <a:lnTo>
                        <a:pt x="31448" y="32835"/>
                      </a:lnTo>
                      <a:lnTo>
                        <a:pt x="37547" y="20572"/>
                      </a:lnTo>
                      <a:lnTo>
                        <a:pt x="33051" y="6714"/>
                      </a:lnTo>
                      <a:lnTo>
                        <a:pt x="2173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51" name="object 1408"/>
                <p:cNvSpPr/>
                <p:nvPr>
                  <p:custDataLst>
                    <p:tags r:id="rId115"/>
                  </p:custDataLst>
                </p:nvPr>
              </p:nvSpPr>
              <p:spPr>
                <a:xfrm>
                  <a:off x="3702986" y="4470548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0" y="0"/>
                      </a:moveTo>
                      <a:lnTo>
                        <a:pt x="7171" y="4029"/>
                      </a:lnTo>
                      <a:lnTo>
                        <a:pt x="0" y="14603"/>
                      </a:lnTo>
                      <a:lnTo>
                        <a:pt x="3622" y="29646"/>
                      </a:lnTo>
                      <a:lnTo>
                        <a:pt x="13622" y="37168"/>
                      </a:lnTo>
                      <a:lnTo>
                        <a:pt x="18580" y="37838"/>
                      </a:lnTo>
                      <a:lnTo>
                        <a:pt x="31444" y="32835"/>
                      </a:lnTo>
                      <a:lnTo>
                        <a:pt x="37548" y="20572"/>
                      </a:lnTo>
                      <a:lnTo>
                        <a:pt x="33048" y="6714"/>
                      </a:lnTo>
                      <a:lnTo>
                        <a:pt x="2173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52" name="object 1409"/>
                <p:cNvSpPr/>
                <p:nvPr>
                  <p:custDataLst>
                    <p:tags r:id="rId116"/>
                  </p:custDataLst>
                </p:nvPr>
              </p:nvSpPr>
              <p:spPr>
                <a:xfrm>
                  <a:off x="3850240" y="4298871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0" y="0"/>
                      </a:moveTo>
                      <a:lnTo>
                        <a:pt x="7171" y="4029"/>
                      </a:lnTo>
                      <a:lnTo>
                        <a:pt x="0" y="14603"/>
                      </a:lnTo>
                      <a:lnTo>
                        <a:pt x="3622" y="29646"/>
                      </a:lnTo>
                      <a:lnTo>
                        <a:pt x="13622" y="37168"/>
                      </a:lnTo>
                      <a:lnTo>
                        <a:pt x="18580" y="37838"/>
                      </a:lnTo>
                      <a:lnTo>
                        <a:pt x="31444" y="32835"/>
                      </a:lnTo>
                      <a:lnTo>
                        <a:pt x="37548" y="20572"/>
                      </a:lnTo>
                      <a:lnTo>
                        <a:pt x="33048" y="6714"/>
                      </a:lnTo>
                      <a:lnTo>
                        <a:pt x="2173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53" name="object 1410"/>
                <p:cNvSpPr/>
                <p:nvPr>
                  <p:custDataLst>
                    <p:tags r:id="rId117"/>
                  </p:custDataLst>
                </p:nvPr>
              </p:nvSpPr>
              <p:spPr>
                <a:xfrm>
                  <a:off x="2211976" y="5369852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3" y="0"/>
                      </a:moveTo>
                      <a:lnTo>
                        <a:pt x="7177" y="4028"/>
                      </a:lnTo>
                      <a:lnTo>
                        <a:pt x="0" y="14599"/>
                      </a:lnTo>
                      <a:lnTo>
                        <a:pt x="3624" y="29650"/>
                      </a:lnTo>
                      <a:lnTo>
                        <a:pt x="13623" y="37168"/>
                      </a:lnTo>
                      <a:lnTo>
                        <a:pt x="18579" y="37838"/>
                      </a:lnTo>
                      <a:lnTo>
                        <a:pt x="31448" y="32839"/>
                      </a:lnTo>
                      <a:lnTo>
                        <a:pt x="37546" y="20573"/>
                      </a:lnTo>
                      <a:lnTo>
                        <a:pt x="33051" y="6714"/>
                      </a:lnTo>
                      <a:lnTo>
                        <a:pt x="2173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54" name="object 1411"/>
                <p:cNvSpPr/>
                <p:nvPr>
                  <p:custDataLst>
                    <p:tags r:id="rId118"/>
                  </p:custDataLst>
                </p:nvPr>
              </p:nvSpPr>
              <p:spPr>
                <a:xfrm>
                  <a:off x="2383652" y="5198174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3" y="0"/>
                      </a:moveTo>
                      <a:lnTo>
                        <a:pt x="7172" y="4028"/>
                      </a:lnTo>
                      <a:lnTo>
                        <a:pt x="0" y="14599"/>
                      </a:lnTo>
                      <a:lnTo>
                        <a:pt x="3621" y="29650"/>
                      </a:lnTo>
                      <a:lnTo>
                        <a:pt x="13619" y="37168"/>
                      </a:lnTo>
                      <a:lnTo>
                        <a:pt x="18579" y="37838"/>
                      </a:lnTo>
                      <a:lnTo>
                        <a:pt x="31448" y="32839"/>
                      </a:lnTo>
                      <a:lnTo>
                        <a:pt x="37547" y="20573"/>
                      </a:lnTo>
                      <a:lnTo>
                        <a:pt x="33052" y="6714"/>
                      </a:lnTo>
                      <a:lnTo>
                        <a:pt x="2173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55" name="object 1412"/>
                <p:cNvSpPr/>
                <p:nvPr>
                  <p:custDataLst>
                    <p:tags r:id="rId119"/>
                  </p:custDataLst>
                </p:nvPr>
              </p:nvSpPr>
              <p:spPr>
                <a:xfrm>
                  <a:off x="3414520" y="5369852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0" y="0"/>
                      </a:moveTo>
                      <a:lnTo>
                        <a:pt x="7176" y="4028"/>
                      </a:lnTo>
                      <a:lnTo>
                        <a:pt x="0" y="14601"/>
                      </a:lnTo>
                      <a:lnTo>
                        <a:pt x="3625" y="29651"/>
                      </a:lnTo>
                      <a:lnTo>
                        <a:pt x="13624" y="37168"/>
                      </a:lnTo>
                      <a:lnTo>
                        <a:pt x="18579" y="37838"/>
                      </a:lnTo>
                      <a:lnTo>
                        <a:pt x="31443" y="32839"/>
                      </a:lnTo>
                      <a:lnTo>
                        <a:pt x="37547" y="20573"/>
                      </a:lnTo>
                      <a:lnTo>
                        <a:pt x="33048" y="6714"/>
                      </a:lnTo>
                      <a:lnTo>
                        <a:pt x="2173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56" name="object 1413"/>
                <p:cNvSpPr/>
                <p:nvPr>
                  <p:custDataLst>
                    <p:tags r:id="rId120"/>
                  </p:custDataLst>
                </p:nvPr>
              </p:nvSpPr>
              <p:spPr>
                <a:xfrm>
                  <a:off x="3567146" y="5198174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0" y="0"/>
                      </a:moveTo>
                      <a:lnTo>
                        <a:pt x="7176" y="4028"/>
                      </a:lnTo>
                      <a:lnTo>
                        <a:pt x="0" y="14601"/>
                      </a:lnTo>
                      <a:lnTo>
                        <a:pt x="3625" y="29651"/>
                      </a:lnTo>
                      <a:lnTo>
                        <a:pt x="13624" y="37168"/>
                      </a:lnTo>
                      <a:lnTo>
                        <a:pt x="18579" y="37838"/>
                      </a:lnTo>
                      <a:lnTo>
                        <a:pt x="31443" y="32839"/>
                      </a:lnTo>
                      <a:lnTo>
                        <a:pt x="37547" y="20573"/>
                      </a:lnTo>
                      <a:lnTo>
                        <a:pt x="33048" y="6714"/>
                      </a:lnTo>
                      <a:lnTo>
                        <a:pt x="2173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</p:grpSp>
          <p:grpSp>
            <p:nvGrpSpPr>
              <p:cNvPr id="204" name="组合 203"/>
              <p:cNvGrpSpPr/>
              <p:nvPr>
                <p:custDataLst>
                  <p:tags r:id="rId121"/>
                </p:custDataLst>
              </p:nvPr>
            </p:nvGrpSpPr>
            <p:grpSpPr>
              <a:xfrm>
                <a:off x="4186891" y="5013176"/>
                <a:ext cx="1502018" cy="942333"/>
                <a:chOff x="2211976" y="4298871"/>
                <a:chExt cx="1818264" cy="1250981"/>
              </a:xfrm>
            </p:grpSpPr>
            <p:grpSp>
              <p:nvGrpSpPr>
                <p:cNvPr id="227" name="组合 226"/>
                <p:cNvGrpSpPr/>
                <p:nvPr>
                  <p:custDataLst>
                    <p:tags r:id="rId122"/>
                  </p:custDataLst>
                </p:nvPr>
              </p:nvGrpSpPr>
              <p:grpSpPr>
                <a:xfrm>
                  <a:off x="2284814" y="4402418"/>
                  <a:ext cx="1663311" cy="1070875"/>
                  <a:chOff x="1138540" y="3833210"/>
                  <a:chExt cx="1663311" cy="1070875"/>
                </a:xfrm>
              </p:grpSpPr>
              <p:sp>
                <p:nvSpPr>
                  <p:cNvPr id="236" name="object 1325"/>
                  <p:cNvSpPr/>
                  <p:nvPr>
                    <p:custDataLst>
                      <p:tags r:id="rId123"/>
                    </p:custDataLst>
                  </p:nvPr>
                </p:nvSpPr>
                <p:spPr>
                  <a:xfrm>
                    <a:off x="1138540" y="4004885"/>
                    <a:ext cx="1491325" cy="899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885" h="440690">
                        <a:moveTo>
                          <a:pt x="730491" y="0"/>
                        </a:moveTo>
                        <a:lnTo>
                          <a:pt x="141122" y="0"/>
                        </a:lnTo>
                        <a:lnTo>
                          <a:pt x="0" y="440321"/>
                        </a:lnTo>
                        <a:lnTo>
                          <a:pt x="589114" y="440321"/>
                        </a:lnTo>
                        <a:lnTo>
                          <a:pt x="730491" y="0"/>
                        </a:lnTo>
                        <a:close/>
                      </a:path>
                    </a:pathLst>
                  </a:custGeom>
                  <a:solidFill>
                    <a:srgbClr val="D7EDDD"/>
                  </a:solidFill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37" name="object 1326"/>
                  <p:cNvSpPr/>
                  <p:nvPr>
                    <p:custDataLst>
                      <p:tags r:id="rId124"/>
                    </p:custDataLst>
                  </p:nvPr>
                </p:nvSpPr>
                <p:spPr>
                  <a:xfrm>
                    <a:off x="1426491" y="3833210"/>
                    <a:ext cx="1374714" cy="172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3735" h="84454">
                        <a:moveTo>
                          <a:pt x="673506" y="0"/>
                        </a:moveTo>
                        <a:lnTo>
                          <a:pt x="84137" y="0"/>
                        </a:lnTo>
                        <a:lnTo>
                          <a:pt x="0" y="84137"/>
                        </a:lnTo>
                        <a:lnTo>
                          <a:pt x="589368" y="84137"/>
                        </a:lnTo>
                        <a:lnTo>
                          <a:pt x="673506" y="0"/>
                        </a:lnTo>
                        <a:close/>
                      </a:path>
                    </a:pathLst>
                  </a:custGeom>
                  <a:solidFill>
                    <a:srgbClr val="B4DDC0"/>
                  </a:solidFill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38" name="object 1327"/>
                  <p:cNvSpPr/>
                  <p:nvPr>
                    <p:custDataLst>
                      <p:tags r:id="rId125"/>
                    </p:custDataLst>
                  </p:nvPr>
                </p:nvSpPr>
                <p:spPr>
                  <a:xfrm>
                    <a:off x="2340590" y="3833210"/>
                    <a:ext cx="461261" cy="10702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6060" h="524509">
                        <a:moveTo>
                          <a:pt x="225513" y="0"/>
                        </a:moveTo>
                        <a:lnTo>
                          <a:pt x="141376" y="84137"/>
                        </a:lnTo>
                        <a:lnTo>
                          <a:pt x="0" y="524459"/>
                        </a:lnTo>
                        <a:lnTo>
                          <a:pt x="84607" y="439039"/>
                        </a:lnTo>
                        <a:lnTo>
                          <a:pt x="225513" y="0"/>
                        </a:lnTo>
                        <a:close/>
                      </a:path>
                    </a:pathLst>
                  </a:custGeom>
                  <a:solidFill>
                    <a:srgbClr val="67C18C"/>
                  </a:solidFill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39" name="object 1328"/>
                  <p:cNvSpPr/>
                  <p:nvPr>
                    <p:custDataLst>
                      <p:tags r:id="rId126"/>
                    </p:custDataLst>
                  </p:nvPr>
                </p:nvSpPr>
                <p:spPr>
                  <a:xfrm>
                    <a:off x="1310684" y="3833210"/>
                    <a:ext cx="1203684" cy="8966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9914" h="439420">
                        <a:moveTo>
                          <a:pt x="589356" y="439039"/>
                        </a:moveTo>
                        <a:lnTo>
                          <a:pt x="0" y="439039"/>
                        </a:lnTo>
                        <a:lnTo>
                          <a:pt x="140893" y="0"/>
                        </a:lnTo>
                      </a:path>
                    </a:pathLst>
                  </a:custGeom>
                  <a:ln w="6350">
                    <a:solidFill>
                      <a:srgbClr val="FFFFFF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40" name="object 1329"/>
                  <p:cNvSpPr/>
                  <p:nvPr>
                    <p:custDataLst>
                      <p:tags r:id="rId127"/>
                    </p:custDataLst>
                  </p:nvPr>
                </p:nvSpPr>
                <p:spPr>
                  <a:xfrm>
                    <a:off x="1138540" y="4729040"/>
                    <a:ext cx="172325" cy="174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455" h="85725">
                        <a:moveTo>
                          <a:pt x="84366" y="0"/>
                        </a:moveTo>
                        <a:lnTo>
                          <a:pt x="0" y="85420"/>
                        </a:lnTo>
                      </a:path>
                    </a:pathLst>
                  </a:custGeom>
                  <a:ln w="6350">
                    <a:solidFill>
                      <a:srgbClr val="FFFFFF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41" name="object 1330"/>
                  <p:cNvSpPr/>
                  <p:nvPr>
                    <p:custDataLst>
                      <p:tags r:id="rId128"/>
                    </p:custDataLst>
                  </p:nvPr>
                </p:nvSpPr>
                <p:spPr>
                  <a:xfrm>
                    <a:off x="2340590" y="3833210"/>
                    <a:ext cx="461261" cy="10702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6060" h="524509">
                        <a:moveTo>
                          <a:pt x="225513" y="0"/>
                        </a:moveTo>
                        <a:lnTo>
                          <a:pt x="141376" y="84137"/>
                        </a:lnTo>
                        <a:lnTo>
                          <a:pt x="0" y="524459"/>
                        </a:lnTo>
                      </a:path>
                    </a:pathLst>
                  </a:custGeom>
                  <a:ln w="6349">
                    <a:solidFill>
                      <a:srgbClr val="FFFFFF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42" name="object 1331"/>
                  <p:cNvSpPr/>
                  <p:nvPr>
                    <p:custDataLst>
                      <p:tags r:id="rId129"/>
                    </p:custDataLst>
                  </p:nvPr>
                </p:nvSpPr>
                <p:spPr>
                  <a:xfrm>
                    <a:off x="1426491" y="4004887"/>
                    <a:ext cx="1203684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9914">
                        <a:moveTo>
                          <a:pt x="589368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6350">
                    <a:solidFill>
                      <a:srgbClr val="FFFFFF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43" name="object 1332"/>
                  <p:cNvSpPr/>
                  <p:nvPr>
                    <p:custDataLst>
                      <p:tags r:id="rId130"/>
                    </p:custDataLst>
                  </p:nvPr>
                </p:nvSpPr>
                <p:spPr>
                  <a:xfrm>
                    <a:off x="1138540" y="3833210"/>
                    <a:ext cx="1662354" cy="10702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4705" h="524509">
                        <a:moveTo>
                          <a:pt x="814628" y="0"/>
                        </a:moveTo>
                        <a:lnTo>
                          <a:pt x="225259" y="0"/>
                        </a:lnTo>
                        <a:lnTo>
                          <a:pt x="141122" y="84137"/>
                        </a:lnTo>
                        <a:lnTo>
                          <a:pt x="0" y="524459"/>
                        </a:lnTo>
                        <a:lnTo>
                          <a:pt x="589114" y="524459"/>
                        </a:lnTo>
                        <a:lnTo>
                          <a:pt x="673722" y="439039"/>
                        </a:lnTo>
                        <a:lnTo>
                          <a:pt x="814628" y="0"/>
                        </a:lnTo>
                        <a:close/>
                      </a:path>
                    </a:pathLst>
                  </a:custGeom>
                  <a:ln w="12700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44" name="object 1333"/>
                  <p:cNvSpPr/>
                  <p:nvPr>
                    <p:custDataLst>
                      <p:tags r:id="rId131"/>
                    </p:custDataLst>
                  </p:nvPr>
                </p:nvSpPr>
                <p:spPr>
                  <a:xfrm>
                    <a:off x="1310684" y="3833210"/>
                    <a:ext cx="1203684" cy="8966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9914" h="439420">
                        <a:moveTo>
                          <a:pt x="589356" y="439039"/>
                        </a:moveTo>
                        <a:lnTo>
                          <a:pt x="0" y="439039"/>
                        </a:lnTo>
                        <a:lnTo>
                          <a:pt x="140893" y="0"/>
                        </a:lnTo>
                      </a:path>
                    </a:pathLst>
                  </a:custGeom>
                  <a:ln w="12700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45" name="object 1334"/>
                  <p:cNvSpPr/>
                  <p:nvPr>
                    <p:custDataLst>
                      <p:tags r:id="rId132"/>
                    </p:custDataLst>
                  </p:nvPr>
                </p:nvSpPr>
                <p:spPr>
                  <a:xfrm>
                    <a:off x="1138540" y="4729040"/>
                    <a:ext cx="172325" cy="174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455" h="85725">
                        <a:moveTo>
                          <a:pt x="84366" y="0"/>
                        </a:moveTo>
                        <a:lnTo>
                          <a:pt x="0" y="85420"/>
                        </a:lnTo>
                      </a:path>
                    </a:pathLst>
                  </a:custGeom>
                  <a:ln w="12700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46" name="object 1335"/>
                  <p:cNvSpPr/>
                  <p:nvPr>
                    <p:custDataLst>
                      <p:tags r:id="rId133"/>
                    </p:custDataLst>
                  </p:nvPr>
                </p:nvSpPr>
                <p:spPr>
                  <a:xfrm>
                    <a:off x="2340590" y="3833210"/>
                    <a:ext cx="461261" cy="10702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6060" h="524509">
                        <a:moveTo>
                          <a:pt x="225513" y="0"/>
                        </a:moveTo>
                        <a:lnTo>
                          <a:pt x="141376" y="84137"/>
                        </a:lnTo>
                        <a:lnTo>
                          <a:pt x="0" y="524459"/>
                        </a:lnTo>
                      </a:path>
                    </a:pathLst>
                  </a:custGeom>
                  <a:ln w="12699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47" name="object 1336"/>
                  <p:cNvSpPr/>
                  <p:nvPr>
                    <p:custDataLst>
                      <p:tags r:id="rId134"/>
                    </p:custDataLst>
                  </p:nvPr>
                </p:nvSpPr>
                <p:spPr>
                  <a:xfrm>
                    <a:off x="1426491" y="4004887"/>
                    <a:ext cx="1203684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9914">
                        <a:moveTo>
                          <a:pt x="589368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12700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</p:grpSp>
            <p:sp>
              <p:nvSpPr>
                <p:cNvPr id="228" name="object 1406"/>
                <p:cNvSpPr/>
                <p:nvPr>
                  <p:custDataLst>
                    <p:tags r:id="rId135"/>
                  </p:custDataLst>
                </p:nvPr>
              </p:nvSpPr>
              <p:spPr>
                <a:xfrm>
                  <a:off x="2500418" y="4470548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2" y="0"/>
                      </a:moveTo>
                      <a:lnTo>
                        <a:pt x="7177" y="4028"/>
                      </a:lnTo>
                      <a:lnTo>
                        <a:pt x="0" y="14601"/>
                      </a:lnTo>
                      <a:lnTo>
                        <a:pt x="3625" y="29645"/>
                      </a:lnTo>
                      <a:lnTo>
                        <a:pt x="13624" y="37168"/>
                      </a:lnTo>
                      <a:lnTo>
                        <a:pt x="18579" y="37838"/>
                      </a:lnTo>
                      <a:lnTo>
                        <a:pt x="31448" y="32835"/>
                      </a:lnTo>
                      <a:lnTo>
                        <a:pt x="37547" y="20572"/>
                      </a:lnTo>
                      <a:lnTo>
                        <a:pt x="33051" y="6714"/>
                      </a:lnTo>
                      <a:lnTo>
                        <a:pt x="2173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29" name="object 1407"/>
                <p:cNvSpPr/>
                <p:nvPr>
                  <p:custDataLst>
                    <p:tags r:id="rId136"/>
                  </p:custDataLst>
                </p:nvPr>
              </p:nvSpPr>
              <p:spPr>
                <a:xfrm>
                  <a:off x="2672096" y="4298872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2" y="0"/>
                      </a:moveTo>
                      <a:lnTo>
                        <a:pt x="7177" y="4028"/>
                      </a:lnTo>
                      <a:lnTo>
                        <a:pt x="0" y="14601"/>
                      </a:lnTo>
                      <a:lnTo>
                        <a:pt x="3625" y="29645"/>
                      </a:lnTo>
                      <a:lnTo>
                        <a:pt x="13624" y="37168"/>
                      </a:lnTo>
                      <a:lnTo>
                        <a:pt x="18579" y="37838"/>
                      </a:lnTo>
                      <a:lnTo>
                        <a:pt x="31448" y="32835"/>
                      </a:lnTo>
                      <a:lnTo>
                        <a:pt x="37547" y="20572"/>
                      </a:lnTo>
                      <a:lnTo>
                        <a:pt x="33051" y="6714"/>
                      </a:lnTo>
                      <a:lnTo>
                        <a:pt x="2173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30" name="object 1408"/>
                <p:cNvSpPr/>
                <p:nvPr>
                  <p:custDataLst>
                    <p:tags r:id="rId137"/>
                  </p:custDataLst>
                </p:nvPr>
              </p:nvSpPr>
              <p:spPr>
                <a:xfrm>
                  <a:off x="3702986" y="4470548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0" y="0"/>
                      </a:moveTo>
                      <a:lnTo>
                        <a:pt x="7171" y="4029"/>
                      </a:lnTo>
                      <a:lnTo>
                        <a:pt x="0" y="14603"/>
                      </a:lnTo>
                      <a:lnTo>
                        <a:pt x="3622" y="29646"/>
                      </a:lnTo>
                      <a:lnTo>
                        <a:pt x="13622" y="37168"/>
                      </a:lnTo>
                      <a:lnTo>
                        <a:pt x="18580" y="37838"/>
                      </a:lnTo>
                      <a:lnTo>
                        <a:pt x="31444" y="32835"/>
                      </a:lnTo>
                      <a:lnTo>
                        <a:pt x="37548" y="20572"/>
                      </a:lnTo>
                      <a:lnTo>
                        <a:pt x="33048" y="6714"/>
                      </a:lnTo>
                      <a:lnTo>
                        <a:pt x="2173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31" name="object 1409"/>
                <p:cNvSpPr/>
                <p:nvPr>
                  <p:custDataLst>
                    <p:tags r:id="rId138"/>
                  </p:custDataLst>
                </p:nvPr>
              </p:nvSpPr>
              <p:spPr>
                <a:xfrm>
                  <a:off x="3850240" y="4298871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0" y="0"/>
                      </a:moveTo>
                      <a:lnTo>
                        <a:pt x="7171" y="4029"/>
                      </a:lnTo>
                      <a:lnTo>
                        <a:pt x="0" y="14603"/>
                      </a:lnTo>
                      <a:lnTo>
                        <a:pt x="3622" y="29646"/>
                      </a:lnTo>
                      <a:lnTo>
                        <a:pt x="13622" y="37168"/>
                      </a:lnTo>
                      <a:lnTo>
                        <a:pt x="18580" y="37838"/>
                      </a:lnTo>
                      <a:lnTo>
                        <a:pt x="31444" y="32835"/>
                      </a:lnTo>
                      <a:lnTo>
                        <a:pt x="37548" y="20572"/>
                      </a:lnTo>
                      <a:lnTo>
                        <a:pt x="33048" y="6714"/>
                      </a:lnTo>
                      <a:lnTo>
                        <a:pt x="2173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32" name="object 1410"/>
                <p:cNvSpPr/>
                <p:nvPr>
                  <p:custDataLst>
                    <p:tags r:id="rId139"/>
                  </p:custDataLst>
                </p:nvPr>
              </p:nvSpPr>
              <p:spPr>
                <a:xfrm>
                  <a:off x="2211976" y="5369852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3" y="0"/>
                      </a:moveTo>
                      <a:lnTo>
                        <a:pt x="7177" y="4028"/>
                      </a:lnTo>
                      <a:lnTo>
                        <a:pt x="0" y="14599"/>
                      </a:lnTo>
                      <a:lnTo>
                        <a:pt x="3624" y="29650"/>
                      </a:lnTo>
                      <a:lnTo>
                        <a:pt x="13623" y="37168"/>
                      </a:lnTo>
                      <a:lnTo>
                        <a:pt x="18579" y="37838"/>
                      </a:lnTo>
                      <a:lnTo>
                        <a:pt x="31448" y="32839"/>
                      </a:lnTo>
                      <a:lnTo>
                        <a:pt x="37546" y="20573"/>
                      </a:lnTo>
                      <a:lnTo>
                        <a:pt x="33051" y="6714"/>
                      </a:lnTo>
                      <a:lnTo>
                        <a:pt x="2173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33" name="object 1411"/>
                <p:cNvSpPr/>
                <p:nvPr>
                  <p:custDataLst>
                    <p:tags r:id="rId140"/>
                  </p:custDataLst>
                </p:nvPr>
              </p:nvSpPr>
              <p:spPr>
                <a:xfrm>
                  <a:off x="2383652" y="5198174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3" y="0"/>
                      </a:moveTo>
                      <a:lnTo>
                        <a:pt x="7172" y="4028"/>
                      </a:lnTo>
                      <a:lnTo>
                        <a:pt x="0" y="14599"/>
                      </a:lnTo>
                      <a:lnTo>
                        <a:pt x="3621" y="29650"/>
                      </a:lnTo>
                      <a:lnTo>
                        <a:pt x="13619" y="37168"/>
                      </a:lnTo>
                      <a:lnTo>
                        <a:pt x="18579" y="37838"/>
                      </a:lnTo>
                      <a:lnTo>
                        <a:pt x="31448" y="32839"/>
                      </a:lnTo>
                      <a:lnTo>
                        <a:pt x="37547" y="20573"/>
                      </a:lnTo>
                      <a:lnTo>
                        <a:pt x="33052" y="6714"/>
                      </a:lnTo>
                      <a:lnTo>
                        <a:pt x="2173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34" name="object 1412"/>
                <p:cNvSpPr/>
                <p:nvPr>
                  <p:custDataLst>
                    <p:tags r:id="rId141"/>
                  </p:custDataLst>
                </p:nvPr>
              </p:nvSpPr>
              <p:spPr>
                <a:xfrm>
                  <a:off x="3414520" y="5369852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0" y="0"/>
                      </a:moveTo>
                      <a:lnTo>
                        <a:pt x="7176" y="4028"/>
                      </a:lnTo>
                      <a:lnTo>
                        <a:pt x="0" y="14601"/>
                      </a:lnTo>
                      <a:lnTo>
                        <a:pt x="3625" y="29651"/>
                      </a:lnTo>
                      <a:lnTo>
                        <a:pt x="13624" y="37168"/>
                      </a:lnTo>
                      <a:lnTo>
                        <a:pt x="18579" y="37838"/>
                      </a:lnTo>
                      <a:lnTo>
                        <a:pt x="31443" y="32839"/>
                      </a:lnTo>
                      <a:lnTo>
                        <a:pt x="37547" y="20573"/>
                      </a:lnTo>
                      <a:lnTo>
                        <a:pt x="33048" y="6714"/>
                      </a:lnTo>
                      <a:lnTo>
                        <a:pt x="2173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35" name="object 1413"/>
                <p:cNvSpPr/>
                <p:nvPr>
                  <p:custDataLst>
                    <p:tags r:id="rId142"/>
                  </p:custDataLst>
                </p:nvPr>
              </p:nvSpPr>
              <p:spPr>
                <a:xfrm>
                  <a:off x="3567146" y="5198174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0" y="0"/>
                      </a:moveTo>
                      <a:lnTo>
                        <a:pt x="7176" y="4028"/>
                      </a:lnTo>
                      <a:lnTo>
                        <a:pt x="0" y="14601"/>
                      </a:lnTo>
                      <a:lnTo>
                        <a:pt x="3625" y="29651"/>
                      </a:lnTo>
                      <a:lnTo>
                        <a:pt x="13624" y="37168"/>
                      </a:lnTo>
                      <a:lnTo>
                        <a:pt x="18579" y="37838"/>
                      </a:lnTo>
                      <a:lnTo>
                        <a:pt x="31443" y="32839"/>
                      </a:lnTo>
                      <a:lnTo>
                        <a:pt x="37547" y="20573"/>
                      </a:lnTo>
                      <a:lnTo>
                        <a:pt x="33048" y="6714"/>
                      </a:lnTo>
                      <a:lnTo>
                        <a:pt x="2173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</p:grpSp>
          <p:grpSp>
            <p:nvGrpSpPr>
              <p:cNvPr id="205" name="组合 204"/>
              <p:cNvGrpSpPr/>
              <p:nvPr>
                <p:custDataLst>
                  <p:tags r:id="rId143"/>
                </p:custDataLst>
              </p:nvPr>
            </p:nvGrpSpPr>
            <p:grpSpPr>
              <a:xfrm>
                <a:off x="5161230" y="5013571"/>
                <a:ext cx="1502018" cy="942333"/>
                <a:chOff x="2211976" y="4298871"/>
                <a:chExt cx="1818264" cy="1250981"/>
              </a:xfrm>
            </p:grpSpPr>
            <p:grpSp>
              <p:nvGrpSpPr>
                <p:cNvPr id="206" name="组合 205"/>
                <p:cNvGrpSpPr/>
                <p:nvPr>
                  <p:custDataLst>
                    <p:tags r:id="rId144"/>
                  </p:custDataLst>
                </p:nvPr>
              </p:nvGrpSpPr>
              <p:grpSpPr>
                <a:xfrm>
                  <a:off x="2284814" y="4402418"/>
                  <a:ext cx="1663311" cy="1070875"/>
                  <a:chOff x="1138540" y="3833210"/>
                  <a:chExt cx="1663311" cy="1070875"/>
                </a:xfrm>
              </p:grpSpPr>
              <p:sp>
                <p:nvSpPr>
                  <p:cNvPr id="215" name="object 1325"/>
                  <p:cNvSpPr/>
                  <p:nvPr>
                    <p:custDataLst>
                      <p:tags r:id="rId145"/>
                    </p:custDataLst>
                  </p:nvPr>
                </p:nvSpPr>
                <p:spPr>
                  <a:xfrm>
                    <a:off x="1138540" y="4004885"/>
                    <a:ext cx="1491325" cy="899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885" h="440690">
                        <a:moveTo>
                          <a:pt x="730491" y="0"/>
                        </a:moveTo>
                        <a:lnTo>
                          <a:pt x="141122" y="0"/>
                        </a:lnTo>
                        <a:lnTo>
                          <a:pt x="0" y="440321"/>
                        </a:lnTo>
                        <a:lnTo>
                          <a:pt x="589114" y="440321"/>
                        </a:lnTo>
                        <a:lnTo>
                          <a:pt x="730491" y="0"/>
                        </a:lnTo>
                        <a:close/>
                      </a:path>
                    </a:pathLst>
                  </a:custGeom>
                  <a:solidFill>
                    <a:srgbClr val="D7EDDD"/>
                  </a:solidFill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16" name="object 1326"/>
                  <p:cNvSpPr/>
                  <p:nvPr>
                    <p:custDataLst>
                      <p:tags r:id="rId146"/>
                    </p:custDataLst>
                  </p:nvPr>
                </p:nvSpPr>
                <p:spPr>
                  <a:xfrm>
                    <a:off x="1426491" y="3833210"/>
                    <a:ext cx="1374714" cy="172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3735" h="84454">
                        <a:moveTo>
                          <a:pt x="673506" y="0"/>
                        </a:moveTo>
                        <a:lnTo>
                          <a:pt x="84137" y="0"/>
                        </a:lnTo>
                        <a:lnTo>
                          <a:pt x="0" y="84137"/>
                        </a:lnTo>
                        <a:lnTo>
                          <a:pt x="589368" y="84137"/>
                        </a:lnTo>
                        <a:lnTo>
                          <a:pt x="673506" y="0"/>
                        </a:lnTo>
                        <a:close/>
                      </a:path>
                    </a:pathLst>
                  </a:custGeom>
                  <a:solidFill>
                    <a:srgbClr val="B4DDC0"/>
                  </a:solidFill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17" name="object 1327"/>
                  <p:cNvSpPr/>
                  <p:nvPr>
                    <p:custDataLst>
                      <p:tags r:id="rId147"/>
                    </p:custDataLst>
                  </p:nvPr>
                </p:nvSpPr>
                <p:spPr>
                  <a:xfrm>
                    <a:off x="2340590" y="3833210"/>
                    <a:ext cx="461261" cy="10702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6060" h="524509">
                        <a:moveTo>
                          <a:pt x="225513" y="0"/>
                        </a:moveTo>
                        <a:lnTo>
                          <a:pt x="141376" y="84137"/>
                        </a:lnTo>
                        <a:lnTo>
                          <a:pt x="0" y="524459"/>
                        </a:lnTo>
                        <a:lnTo>
                          <a:pt x="84607" y="439039"/>
                        </a:lnTo>
                        <a:lnTo>
                          <a:pt x="225513" y="0"/>
                        </a:lnTo>
                        <a:close/>
                      </a:path>
                    </a:pathLst>
                  </a:custGeom>
                  <a:solidFill>
                    <a:srgbClr val="67C18C"/>
                  </a:solidFill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18" name="object 1328"/>
                  <p:cNvSpPr/>
                  <p:nvPr>
                    <p:custDataLst>
                      <p:tags r:id="rId148"/>
                    </p:custDataLst>
                  </p:nvPr>
                </p:nvSpPr>
                <p:spPr>
                  <a:xfrm>
                    <a:off x="1310684" y="3833210"/>
                    <a:ext cx="1203684" cy="8966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9914" h="439420">
                        <a:moveTo>
                          <a:pt x="589356" y="439039"/>
                        </a:moveTo>
                        <a:lnTo>
                          <a:pt x="0" y="439039"/>
                        </a:lnTo>
                        <a:lnTo>
                          <a:pt x="140893" y="0"/>
                        </a:lnTo>
                      </a:path>
                    </a:pathLst>
                  </a:custGeom>
                  <a:ln w="6350">
                    <a:solidFill>
                      <a:srgbClr val="FFFFFF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19" name="object 1329"/>
                  <p:cNvSpPr/>
                  <p:nvPr>
                    <p:custDataLst>
                      <p:tags r:id="rId149"/>
                    </p:custDataLst>
                  </p:nvPr>
                </p:nvSpPr>
                <p:spPr>
                  <a:xfrm>
                    <a:off x="1138540" y="4729040"/>
                    <a:ext cx="172325" cy="174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455" h="85725">
                        <a:moveTo>
                          <a:pt x="84366" y="0"/>
                        </a:moveTo>
                        <a:lnTo>
                          <a:pt x="0" y="85420"/>
                        </a:lnTo>
                      </a:path>
                    </a:pathLst>
                  </a:custGeom>
                  <a:ln w="6350">
                    <a:solidFill>
                      <a:srgbClr val="FFFFFF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20" name="object 1330"/>
                  <p:cNvSpPr/>
                  <p:nvPr>
                    <p:custDataLst>
                      <p:tags r:id="rId150"/>
                    </p:custDataLst>
                  </p:nvPr>
                </p:nvSpPr>
                <p:spPr>
                  <a:xfrm>
                    <a:off x="2340590" y="3833210"/>
                    <a:ext cx="461261" cy="10702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6060" h="524509">
                        <a:moveTo>
                          <a:pt x="225513" y="0"/>
                        </a:moveTo>
                        <a:lnTo>
                          <a:pt x="141376" y="84137"/>
                        </a:lnTo>
                        <a:lnTo>
                          <a:pt x="0" y="524459"/>
                        </a:lnTo>
                      </a:path>
                    </a:pathLst>
                  </a:custGeom>
                  <a:ln w="6349">
                    <a:solidFill>
                      <a:srgbClr val="FFFFFF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21" name="object 1331"/>
                  <p:cNvSpPr/>
                  <p:nvPr>
                    <p:custDataLst>
                      <p:tags r:id="rId151"/>
                    </p:custDataLst>
                  </p:nvPr>
                </p:nvSpPr>
                <p:spPr>
                  <a:xfrm>
                    <a:off x="1426491" y="4004887"/>
                    <a:ext cx="1203684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9914">
                        <a:moveTo>
                          <a:pt x="589368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6350">
                    <a:solidFill>
                      <a:srgbClr val="FFFFFF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22" name="object 1332"/>
                  <p:cNvSpPr/>
                  <p:nvPr>
                    <p:custDataLst>
                      <p:tags r:id="rId152"/>
                    </p:custDataLst>
                  </p:nvPr>
                </p:nvSpPr>
                <p:spPr>
                  <a:xfrm>
                    <a:off x="1138540" y="3833210"/>
                    <a:ext cx="1662354" cy="10702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4705" h="524509">
                        <a:moveTo>
                          <a:pt x="814628" y="0"/>
                        </a:moveTo>
                        <a:lnTo>
                          <a:pt x="225259" y="0"/>
                        </a:lnTo>
                        <a:lnTo>
                          <a:pt x="141122" y="84137"/>
                        </a:lnTo>
                        <a:lnTo>
                          <a:pt x="0" y="524459"/>
                        </a:lnTo>
                        <a:lnTo>
                          <a:pt x="589114" y="524459"/>
                        </a:lnTo>
                        <a:lnTo>
                          <a:pt x="673722" y="439039"/>
                        </a:lnTo>
                        <a:lnTo>
                          <a:pt x="814628" y="0"/>
                        </a:lnTo>
                        <a:close/>
                      </a:path>
                    </a:pathLst>
                  </a:custGeom>
                  <a:ln w="12700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23" name="object 1333"/>
                  <p:cNvSpPr/>
                  <p:nvPr>
                    <p:custDataLst>
                      <p:tags r:id="rId153"/>
                    </p:custDataLst>
                  </p:nvPr>
                </p:nvSpPr>
                <p:spPr>
                  <a:xfrm>
                    <a:off x="1310684" y="3833210"/>
                    <a:ext cx="1203684" cy="8966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9914" h="439420">
                        <a:moveTo>
                          <a:pt x="589356" y="439039"/>
                        </a:moveTo>
                        <a:lnTo>
                          <a:pt x="0" y="439039"/>
                        </a:lnTo>
                        <a:lnTo>
                          <a:pt x="140893" y="0"/>
                        </a:lnTo>
                      </a:path>
                    </a:pathLst>
                  </a:custGeom>
                  <a:ln w="12700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24" name="object 1334"/>
                  <p:cNvSpPr/>
                  <p:nvPr>
                    <p:custDataLst>
                      <p:tags r:id="rId154"/>
                    </p:custDataLst>
                  </p:nvPr>
                </p:nvSpPr>
                <p:spPr>
                  <a:xfrm>
                    <a:off x="1138540" y="4729040"/>
                    <a:ext cx="172325" cy="174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455" h="85725">
                        <a:moveTo>
                          <a:pt x="84366" y="0"/>
                        </a:moveTo>
                        <a:lnTo>
                          <a:pt x="0" y="85420"/>
                        </a:lnTo>
                      </a:path>
                    </a:pathLst>
                  </a:custGeom>
                  <a:ln w="12700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25" name="object 1335"/>
                  <p:cNvSpPr/>
                  <p:nvPr>
                    <p:custDataLst>
                      <p:tags r:id="rId155"/>
                    </p:custDataLst>
                  </p:nvPr>
                </p:nvSpPr>
                <p:spPr>
                  <a:xfrm>
                    <a:off x="2340590" y="3833210"/>
                    <a:ext cx="461261" cy="10702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6060" h="524509">
                        <a:moveTo>
                          <a:pt x="225513" y="0"/>
                        </a:moveTo>
                        <a:lnTo>
                          <a:pt x="141376" y="84137"/>
                        </a:lnTo>
                        <a:lnTo>
                          <a:pt x="0" y="524459"/>
                        </a:lnTo>
                      </a:path>
                    </a:pathLst>
                  </a:custGeom>
                  <a:ln w="12699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26" name="object 1336"/>
                  <p:cNvSpPr/>
                  <p:nvPr>
                    <p:custDataLst>
                      <p:tags r:id="rId156"/>
                    </p:custDataLst>
                  </p:nvPr>
                </p:nvSpPr>
                <p:spPr>
                  <a:xfrm>
                    <a:off x="1426491" y="4004887"/>
                    <a:ext cx="1203684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9914">
                        <a:moveTo>
                          <a:pt x="589368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12700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</p:grpSp>
            <p:sp>
              <p:nvSpPr>
                <p:cNvPr id="207" name="object 1406"/>
                <p:cNvSpPr/>
                <p:nvPr>
                  <p:custDataLst>
                    <p:tags r:id="rId157"/>
                  </p:custDataLst>
                </p:nvPr>
              </p:nvSpPr>
              <p:spPr>
                <a:xfrm>
                  <a:off x="2500418" y="4470548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2" y="0"/>
                      </a:moveTo>
                      <a:lnTo>
                        <a:pt x="7177" y="4028"/>
                      </a:lnTo>
                      <a:lnTo>
                        <a:pt x="0" y="14601"/>
                      </a:lnTo>
                      <a:lnTo>
                        <a:pt x="3625" y="29645"/>
                      </a:lnTo>
                      <a:lnTo>
                        <a:pt x="13624" y="37168"/>
                      </a:lnTo>
                      <a:lnTo>
                        <a:pt x="18579" y="37838"/>
                      </a:lnTo>
                      <a:lnTo>
                        <a:pt x="31448" y="32835"/>
                      </a:lnTo>
                      <a:lnTo>
                        <a:pt x="37547" y="20572"/>
                      </a:lnTo>
                      <a:lnTo>
                        <a:pt x="33051" y="6714"/>
                      </a:lnTo>
                      <a:lnTo>
                        <a:pt x="2173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08" name="object 1407"/>
                <p:cNvSpPr/>
                <p:nvPr>
                  <p:custDataLst>
                    <p:tags r:id="rId158"/>
                  </p:custDataLst>
                </p:nvPr>
              </p:nvSpPr>
              <p:spPr>
                <a:xfrm>
                  <a:off x="2672096" y="4298872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2" y="0"/>
                      </a:moveTo>
                      <a:lnTo>
                        <a:pt x="7177" y="4028"/>
                      </a:lnTo>
                      <a:lnTo>
                        <a:pt x="0" y="14601"/>
                      </a:lnTo>
                      <a:lnTo>
                        <a:pt x="3625" y="29645"/>
                      </a:lnTo>
                      <a:lnTo>
                        <a:pt x="13624" y="37168"/>
                      </a:lnTo>
                      <a:lnTo>
                        <a:pt x="18579" y="37838"/>
                      </a:lnTo>
                      <a:lnTo>
                        <a:pt x="31448" y="32835"/>
                      </a:lnTo>
                      <a:lnTo>
                        <a:pt x="37547" y="20572"/>
                      </a:lnTo>
                      <a:lnTo>
                        <a:pt x="33051" y="6714"/>
                      </a:lnTo>
                      <a:lnTo>
                        <a:pt x="2173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09" name="object 1408"/>
                <p:cNvSpPr/>
                <p:nvPr>
                  <p:custDataLst>
                    <p:tags r:id="rId159"/>
                  </p:custDataLst>
                </p:nvPr>
              </p:nvSpPr>
              <p:spPr>
                <a:xfrm>
                  <a:off x="3702986" y="4470548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0" y="0"/>
                      </a:moveTo>
                      <a:lnTo>
                        <a:pt x="7171" y="4029"/>
                      </a:lnTo>
                      <a:lnTo>
                        <a:pt x="0" y="14603"/>
                      </a:lnTo>
                      <a:lnTo>
                        <a:pt x="3622" y="29646"/>
                      </a:lnTo>
                      <a:lnTo>
                        <a:pt x="13622" y="37168"/>
                      </a:lnTo>
                      <a:lnTo>
                        <a:pt x="18580" y="37838"/>
                      </a:lnTo>
                      <a:lnTo>
                        <a:pt x="31444" y="32835"/>
                      </a:lnTo>
                      <a:lnTo>
                        <a:pt x="37548" y="20572"/>
                      </a:lnTo>
                      <a:lnTo>
                        <a:pt x="33048" y="6714"/>
                      </a:lnTo>
                      <a:lnTo>
                        <a:pt x="2173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10" name="object 1409"/>
                <p:cNvSpPr/>
                <p:nvPr>
                  <p:custDataLst>
                    <p:tags r:id="rId160"/>
                  </p:custDataLst>
                </p:nvPr>
              </p:nvSpPr>
              <p:spPr>
                <a:xfrm>
                  <a:off x="3850240" y="4298871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0" y="0"/>
                      </a:moveTo>
                      <a:lnTo>
                        <a:pt x="7171" y="4029"/>
                      </a:lnTo>
                      <a:lnTo>
                        <a:pt x="0" y="14603"/>
                      </a:lnTo>
                      <a:lnTo>
                        <a:pt x="3622" y="29646"/>
                      </a:lnTo>
                      <a:lnTo>
                        <a:pt x="13622" y="37168"/>
                      </a:lnTo>
                      <a:lnTo>
                        <a:pt x="18580" y="37838"/>
                      </a:lnTo>
                      <a:lnTo>
                        <a:pt x="31444" y="32835"/>
                      </a:lnTo>
                      <a:lnTo>
                        <a:pt x="37548" y="20572"/>
                      </a:lnTo>
                      <a:lnTo>
                        <a:pt x="33048" y="6714"/>
                      </a:lnTo>
                      <a:lnTo>
                        <a:pt x="2173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11" name="object 1410"/>
                <p:cNvSpPr/>
                <p:nvPr>
                  <p:custDataLst>
                    <p:tags r:id="rId161"/>
                  </p:custDataLst>
                </p:nvPr>
              </p:nvSpPr>
              <p:spPr>
                <a:xfrm>
                  <a:off x="2211976" y="5369852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3" y="0"/>
                      </a:moveTo>
                      <a:lnTo>
                        <a:pt x="7177" y="4028"/>
                      </a:lnTo>
                      <a:lnTo>
                        <a:pt x="0" y="14599"/>
                      </a:lnTo>
                      <a:lnTo>
                        <a:pt x="3624" y="29650"/>
                      </a:lnTo>
                      <a:lnTo>
                        <a:pt x="13623" y="37168"/>
                      </a:lnTo>
                      <a:lnTo>
                        <a:pt x="18579" y="37838"/>
                      </a:lnTo>
                      <a:lnTo>
                        <a:pt x="31448" y="32839"/>
                      </a:lnTo>
                      <a:lnTo>
                        <a:pt x="37546" y="20573"/>
                      </a:lnTo>
                      <a:lnTo>
                        <a:pt x="33051" y="6714"/>
                      </a:lnTo>
                      <a:lnTo>
                        <a:pt x="2173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12" name="object 1411"/>
                <p:cNvSpPr/>
                <p:nvPr>
                  <p:custDataLst>
                    <p:tags r:id="rId162"/>
                  </p:custDataLst>
                </p:nvPr>
              </p:nvSpPr>
              <p:spPr>
                <a:xfrm>
                  <a:off x="2383652" y="5198174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3" y="0"/>
                      </a:moveTo>
                      <a:lnTo>
                        <a:pt x="7172" y="4028"/>
                      </a:lnTo>
                      <a:lnTo>
                        <a:pt x="0" y="14599"/>
                      </a:lnTo>
                      <a:lnTo>
                        <a:pt x="3621" y="29650"/>
                      </a:lnTo>
                      <a:lnTo>
                        <a:pt x="13619" y="37168"/>
                      </a:lnTo>
                      <a:lnTo>
                        <a:pt x="18579" y="37838"/>
                      </a:lnTo>
                      <a:lnTo>
                        <a:pt x="31448" y="32839"/>
                      </a:lnTo>
                      <a:lnTo>
                        <a:pt x="37547" y="20573"/>
                      </a:lnTo>
                      <a:lnTo>
                        <a:pt x="33052" y="6714"/>
                      </a:lnTo>
                      <a:lnTo>
                        <a:pt x="2173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13" name="object 1412"/>
                <p:cNvSpPr/>
                <p:nvPr>
                  <p:custDataLst>
                    <p:tags r:id="rId163"/>
                  </p:custDataLst>
                </p:nvPr>
              </p:nvSpPr>
              <p:spPr>
                <a:xfrm>
                  <a:off x="3414520" y="5369852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0" y="0"/>
                      </a:moveTo>
                      <a:lnTo>
                        <a:pt x="7176" y="4028"/>
                      </a:lnTo>
                      <a:lnTo>
                        <a:pt x="0" y="14601"/>
                      </a:lnTo>
                      <a:lnTo>
                        <a:pt x="3625" y="29651"/>
                      </a:lnTo>
                      <a:lnTo>
                        <a:pt x="13624" y="37168"/>
                      </a:lnTo>
                      <a:lnTo>
                        <a:pt x="18579" y="37838"/>
                      </a:lnTo>
                      <a:lnTo>
                        <a:pt x="31443" y="32839"/>
                      </a:lnTo>
                      <a:lnTo>
                        <a:pt x="37547" y="20573"/>
                      </a:lnTo>
                      <a:lnTo>
                        <a:pt x="33048" y="6714"/>
                      </a:lnTo>
                      <a:lnTo>
                        <a:pt x="2173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214" name="object 1413"/>
                <p:cNvSpPr/>
                <p:nvPr>
                  <p:custDataLst>
                    <p:tags r:id="rId164"/>
                  </p:custDataLst>
                </p:nvPr>
              </p:nvSpPr>
              <p:spPr>
                <a:xfrm>
                  <a:off x="3567146" y="5198174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0" y="0"/>
                      </a:moveTo>
                      <a:lnTo>
                        <a:pt x="7176" y="4028"/>
                      </a:lnTo>
                      <a:lnTo>
                        <a:pt x="0" y="14601"/>
                      </a:lnTo>
                      <a:lnTo>
                        <a:pt x="3625" y="29651"/>
                      </a:lnTo>
                      <a:lnTo>
                        <a:pt x="13624" y="37168"/>
                      </a:lnTo>
                      <a:lnTo>
                        <a:pt x="18579" y="37838"/>
                      </a:lnTo>
                      <a:lnTo>
                        <a:pt x="31443" y="32839"/>
                      </a:lnTo>
                      <a:lnTo>
                        <a:pt x="37547" y="20573"/>
                      </a:lnTo>
                      <a:lnTo>
                        <a:pt x="33048" y="6714"/>
                      </a:lnTo>
                      <a:lnTo>
                        <a:pt x="2173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</p:grpSp>
        </p:grpSp>
        <p:grpSp>
          <p:nvGrpSpPr>
            <p:cNvPr id="16" name="组合 15"/>
            <p:cNvGrpSpPr/>
            <p:nvPr>
              <p:custDataLst>
                <p:tags r:id="rId165"/>
              </p:custDataLst>
            </p:nvPr>
          </p:nvGrpSpPr>
          <p:grpSpPr>
            <a:xfrm>
              <a:off x="7454918" y="3427828"/>
              <a:ext cx="1751168" cy="1608464"/>
              <a:chOff x="3596025" y="2205213"/>
              <a:chExt cx="1751168" cy="1608464"/>
            </a:xfrm>
          </p:grpSpPr>
          <p:grpSp>
            <p:nvGrpSpPr>
              <p:cNvPr id="159" name="组合 158"/>
              <p:cNvGrpSpPr/>
              <p:nvPr>
                <p:custDataLst>
                  <p:tags r:id="rId166"/>
                </p:custDataLst>
              </p:nvPr>
            </p:nvGrpSpPr>
            <p:grpSpPr>
              <a:xfrm>
                <a:off x="3596025" y="2871344"/>
                <a:ext cx="1502018" cy="942333"/>
                <a:chOff x="2211976" y="4298871"/>
                <a:chExt cx="1818264" cy="1250981"/>
              </a:xfrm>
            </p:grpSpPr>
            <p:grpSp>
              <p:nvGrpSpPr>
                <p:cNvPr id="182" name="组合 181"/>
                <p:cNvGrpSpPr/>
                <p:nvPr>
                  <p:custDataLst>
                    <p:tags r:id="rId167"/>
                  </p:custDataLst>
                </p:nvPr>
              </p:nvGrpSpPr>
              <p:grpSpPr>
                <a:xfrm>
                  <a:off x="2284814" y="4402418"/>
                  <a:ext cx="1663311" cy="1070875"/>
                  <a:chOff x="1138540" y="3833210"/>
                  <a:chExt cx="1663311" cy="1070875"/>
                </a:xfrm>
              </p:grpSpPr>
              <p:sp>
                <p:nvSpPr>
                  <p:cNvPr id="191" name="object 1325"/>
                  <p:cNvSpPr/>
                  <p:nvPr>
                    <p:custDataLst>
                      <p:tags r:id="rId168"/>
                    </p:custDataLst>
                  </p:nvPr>
                </p:nvSpPr>
                <p:spPr>
                  <a:xfrm>
                    <a:off x="1138540" y="4004885"/>
                    <a:ext cx="1491325" cy="899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885" h="440690">
                        <a:moveTo>
                          <a:pt x="730491" y="0"/>
                        </a:moveTo>
                        <a:lnTo>
                          <a:pt x="141122" y="0"/>
                        </a:lnTo>
                        <a:lnTo>
                          <a:pt x="0" y="440321"/>
                        </a:lnTo>
                        <a:lnTo>
                          <a:pt x="589114" y="440321"/>
                        </a:lnTo>
                        <a:lnTo>
                          <a:pt x="730491" y="0"/>
                        </a:lnTo>
                        <a:close/>
                      </a:path>
                    </a:pathLst>
                  </a:custGeom>
                  <a:solidFill>
                    <a:srgbClr val="D7EDDD"/>
                  </a:solidFill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192" name="object 1326"/>
                  <p:cNvSpPr/>
                  <p:nvPr>
                    <p:custDataLst>
                      <p:tags r:id="rId169"/>
                    </p:custDataLst>
                  </p:nvPr>
                </p:nvSpPr>
                <p:spPr>
                  <a:xfrm>
                    <a:off x="1426491" y="3833210"/>
                    <a:ext cx="1374714" cy="172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3735" h="84454">
                        <a:moveTo>
                          <a:pt x="673506" y="0"/>
                        </a:moveTo>
                        <a:lnTo>
                          <a:pt x="84137" y="0"/>
                        </a:lnTo>
                        <a:lnTo>
                          <a:pt x="0" y="84137"/>
                        </a:lnTo>
                        <a:lnTo>
                          <a:pt x="589368" y="84137"/>
                        </a:lnTo>
                        <a:lnTo>
                          <a:pt x="673506" y="0"/>
                        </a:lnTo>
                        <a:close/>
                      </a:path>
                    </a:pathLst>
                  </a:custGeom>
                  <a:solidFill>
                    <a:srgbClr val="B4DDC0"/>
                  </a:solidFill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193" name="object 1327"/>
                  <p:cNvSpPr/>
                  <p:nvPr>
                    <p:custDataLst>
                      <p:tags r:id="rId170"/>
                    </p:custDataLst>
                  </p:nvPr>
                </p:nvSpPr>
                <p:spPr>
                  <a:xfrm>
                    <a:off x="2340590" y="3833210"/>
                    <a:ext cx="461261" cy="10702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6060" h="524509">
                        <a:moveTo>
                          <a:pt x="225513" y="0"/>
                        </a:moveTo>
                        <a:lnTo>
                          <a:pt x="141376" y="84137"/>
                        </a:lnTo>
                        <a:lnTo>
                          <a:pt x="0" y="524459"/>
                        </a:lnTo>
                        <a:lnTo>
                          <a:pt x="84607" y="439039"/>
                        </a:lnTo>
                        <a:lnTo>
                          <a:pt x="225513" y="0"/>
                        </a:lnTo>
                        <a:close/>
                      </a:path>
                    </a:pathLst>
                  </a:custGeom>
                  <a:solidFill>
                    <a:srgbClr val="67C18C"/>
                  </a:solidFill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194" name="object 1328"/>
                  <p:cNvSpPr/>
                  <p:nvPr>
                    <p:custDataLst>
                      <p:tags r:id="rId171"/>
                    </p:custDataLst>
                  </p:nvPr>
                </p:nvSpPr>
                <p:spPr>
                  <a:xfrm>
                    <a:off x="1310684" y="3833210"/>
                    <a:ext cx="1203684" cy="8966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9914" h="439420">
                        <a:moveTo>
                          <a:pt x="589356" y="439039"/>
                        </a:moveTo>
                        <a:lnTo>
                          <a:pt x="0" y="439039"/>
                        </a:lnTo>
                        <a:lnTo>
                          <a:pt x="140893" y="0"/>
                        </a:lnTo>
                      </a:path>
                    </a:pathLst>
                  </a:custGeom>
                  <a:ln w="6350">
                    <a:solidFill>
                      <a:srgbClr val="FFFFFF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195" name="object 1329"/>
                  <p:cNvSpPr/>
                  <p:nvPr>
                    <p:custDataLst>
                      <p:tags r:id="rId172"/>
                    </p:custDataLst>
                  </p:nvPr>
                </p:nvSpPr>
                <p:spPr>
                  <a:xfrm>
                    <a:off x="1138540" y="4729040"/>
                    <a:ext cx="172325" cy="174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455" h="85725">
                        <a:moveTo>
                          <a:pt x="84366" y="0"/>
                        </a:moveTo>
                        <a:lnTo>
                          <a:pt x="0" y="85420"/>
                        </a:lnTo>
                      </a:path>
                    </a:pathLst>
                  </a:custGeom>
                  <a:ln w="6350">
                    <a:solidFill>
                      <a:srgbClr val="FFFFFF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196" name="object 1330"/>
                  <p:cNvSpPr/>
                  <p:nvPr>
                    <p:custDataLst>
                      <p:tags r:id="rId173"/>
                    </p:custDataLst>
                  </p:nvPr>
                </p:nvSpPr>
                <p:spPr>
                  <a:xfrm>
                    <a:off x="2340590" y="3833210"/>
                    <a:ext cx="461261" cy="10702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6060" h="524509">
                        <a:moveTo>
                          <a:pt x="225513" y="0"/>
                        </a:moveTo>
                        <a:lnTo>
                          <a:pt x="141376" y="84137"/>
                        </a:lnTo>
                        <a:lnTo>
                          <a:pt x="0" y="524459"/>
                        </a:lnTo>
                      </a:path>
                    </a:pathLst>
                  </a:custGeom>
                  <a:ln w="6349">
                    <a:solidFill>
                      <a:srgbClr val="FFFFFF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197" name="object 1331"/>
                  <p:cNvSpPr/>
                  <p:nvPr>
                    <p:custDataLst>
                      <p:tags r:id="rId174"/>
                    </p:custDataLst>
                  </p:nvPr>
                </p:nvSpPr>
                <p:spPr>
                  <a:xfrm>
                    <a:off x="1426491" y="4004887"/>
                    <a:ext cx="1203684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9914">
                        <a:moveTo>
                          <a:pt x="589368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6350">
                    <a:solidFill>
                      <a:srgbClr val="FFFFFF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198" name="object 1332"/>
                  <p:cNvSpPr/>
                  <p:nvPr>
                    <p:custDataLst>
                      <p:tags r:id="rId175"/>
                    </p:custDataLst>
                  </p:nvPr>
                </p:nvSpPr>
                <p:spPr>
                  <a:xfrm>
                    <a:off x="1138540" y="3833210"/>
                    <a:ext cx="1662354" cy="10702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4705" h="524509">
                        <a:moveTo>
                          <a:pt x="814628" y="0"/>
                        </a:moveTo>
                        <a:lnTo>
                          <a:pt x="225259" y="0"/>
                        </a:lnTo>
                        <a:lnTo>
                          <a:pt x="141122" y="84137"/>
                        </a:lnTo>
                        <a:lnTo>
                          <a:pt x="0" y="524459"/>
                        </a:lnTo>
                        <a:lnTo>
                          <a:pt x="589114" y="524459"/>
                        </a:lnTo>
                        <a:lnTo>
                          <a:pt x="673722" y="439039"/>
                        </a:lnTo>
                        <a:lnTo>
                          <a:pt x="814628" y="0"/>
                        </a:lnTo>
                        <a:close/>
                      </a:path>
                    </a:pathLst>
                  </a:custGeom>
                  <a:ln w="12700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199" name="object 1333"/>
                  <p:cNvSpPr/>
                  <p:nvPr>
                    <p:custDataLst>
                      <p:tags r:id="rId176"/>
                    </p:custDataLst>
                  </p:nvPr>
                </p:nvSpPr>
                <p:spPr>
                  <a:xfrm>
                    <a:off x="1310684" y="3833210"/>
                    <a:ext cx="1203684" cy="8966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9914" h="439420">
                        <a:moveTo>
                          <a:pt x="589356" y="439039"/>
                        </a:moveTo>
                        <a:lnTo>
                          <a:pt x="0" y="439039"/>
                        </a:lnTo>
                        <a:lnTo>
                          <a:pt x="140893" y="0"/>
                        </a:lnTo>
                      </a:path>
                    </a:pathLst>
                  </a:custGeom>
                  <a:ln w="12700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00" name="object 1334"/>
                  <p:cNvSpPr/>
                  <p:nvPr>
                    <p:custDataLst>
                      <p:tags r:id="rId177"/>
                    </p:custDataLst>
                  </p:nvPr>
                </p:nvSpPr>
                <p:spPr>
                  <a:xfrm>
                    <a:off x="1138540" y="4729040"/>
                    <a:ext cx="172325" cy="174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455" h="85725">
                        <a:moveTo>
                          <a:pt x="84366" y="0"/>
                        </a:moveTo>
                        <a:lnTo>
                          <a:pt x="0" y="85420"/>
                        </a:lnTo>
                      </a:path>
                    </a:pathLst>
                  </a:custGeom>
                  <a:ln w="12700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01" name="object 1335"/>
                  <p:cNvSpPr/>
                  <p:nvPr>
                    <p:custDataLst>
                      <p:tags r:id="rId178"/>
                    </p:custDataLst>
                  </p:nvPr>
                </p:nvSpPr>
                <p:spPr>
                  <a:xfrm>
                    <a:off x="2340590" y="3833210"/>
                    <a:ext cx="461261" cy="10702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6060" h="524509">
                        <a:moveTo>
                          <a:pt x="225513" y="0"/>
                        </a:moveTo>
                        <a:lnTo>
                          <a:pt x="141376" y="84137"/>
                        </a:lnTo>
                        <a:lnTo>
                          <a:pt x="0" y="524459"/>
                        </a:lnTo>
                      </a:path>
                    </a:pathLst>
                  </a:custGeom>
                  <a:ln w="12699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202" name="object 1336"/>
                  <p:cNvSpPr/>
                  <p:nvPr>
                    <p:custDataLst>
                      <p:tags r:id="rId179"/>
                    </p:custDataLst>
                  </p:nvPr>
                </p:nvSpPr>
                <p:spPr>
                  <a:xfrm>
                    <a:off x="1426491" y="4004887"/>
                    <a:ext cx="1203684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9914">
                        <a:moveTo>
                          <a:pt x="589368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12700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</p:grpSp>
            <p:sp>
              <p:nvSpPr>
                <p:cNvPr id="183" name="object 1406"/>
                <p:cNvSpPr/>
                <p:nvPr>
                  <p:custDataLst>
                    <p:tags r:id="rId180"/>
                  </p:custDataLst>
                </p:nvPr>
              </p:nvSpPr>
              <p:spPr>
                <a:xfrm>
                  <a:off x="2500418" y="4470548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2" y="0"/>
                      </a:moveTo>
                      <a:lnTo>
                        <a:pt x="7177" y="4028"/>
                      </a:lnTo>
                      <a:lnTo>
                        <a:pt x="0" y="14601"/>
                      </a:lnTo>
                      <a:lnTo>
                        <a:pt x="3625" y="29645"/>
                      </a:lnTo>
                      <a:lnTo>
                        <a:pt x="13624" y="37168"/>
                      </a:lnTo>
                      <a:lnTo>
                        <a:pt x="18579" y="37838"/>
                      </a:lnTo>
                      <a:lnTo>
                        <a:pt x="31448" y="32835"/>
                      </a:lnTo>
                      <a:lnTo>
                        <a:pt x="37547" y="20572"/>
                      </a:lnTo>
                      <a:lnTo>
                        <a:pt x="33051" y="6714"/>
                      </a:lnTo>
                      <a:lnTo>
                        <a:pt x="2173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84" name="object 1407"/>
                <p:cNvSpPr/>
                <p:nvPr>
                  <p:custDataLst>
                    <p:tags r:id="rId181"/>
                  </p:custDataLst>
                </p:nvPr>
              </p:nvSpPr>
              <p:spPr>
                <a:xfrm>
                  <a:off x="2672096" y="4298872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2" y="0"/>
                      </a:moveTo>
                      <a:lnTo>
                        <a:pt x="7177" y="4028"/>
                      </a:lnTo>
                      <a:lnTo>
                        <a:pt x="0" y="14601"/>
                      </a:lnTo>
                      <a:lnTo>
                        <a:pt x="3625" y="29645"/>
                      </a:lnTo>
                      <a:lnTo>
                        <a:pt x="13624" y="37168"/>
                      </a:lnTo>
                      <a:lnTo>
                        <a:pt x="18579" y="37838"/>
                      </a:lnTo>
                      <a:lnTo>
                        <a:pt x="31448" y="32835"/>
                      </a:lnTo>
                      <a:lnTo>
                        <a:pt x="37547" y="20572"/>
                      </a:lnTo>
                      <a:lnTo>
                        <a:pt x="33051" y="6714"/>
                      </a:lnTo>
                      <a:lnTo>
                        <a:pt x="2173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85" name="object 1408"/>
                <p:cNvSpPr/>
                <p:nvPr>
                  <p:custDataLst>
                    <p:tags r:id="rId182"/>
                  </p:custDataLst>
                </p:nvPr>
              </p:nvSpPr>
              <p:spPr>
                <a:xfrm>
                  <a:off x="3702986" y="4470548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0" y="0"/>
                      </a:moveTo>
                      <a:lnTo>
                        <a:pt x="7171" y="4029"/>
                      </a:lnTo>
                      <a:lnTo>
                        <a:pt x="0" y="14603"/>
                      </a:lnTo>
                      <a:lnTo>
                        <a:pt x="3622" y="29646"/>
                      </a:lnTo>
                      <a:lnTo>
                        <a:pt x="13622" y="37168"/>
                      </a:lnTo>
                      <a:lnTo>
                        <a:pt x="18580" y="37838"/>
                      </a:lnTo>
                      <a:lnTo>
                        <a:pt x="31444" y="32835"/>
                      </a:lnTo>
                      <a:lnTo>
                        <a:pt x="37548" y="20572"/>
                      </a:lnTo>
                      <a:lnTo>
                        <a:pt x="33048" y="6714"/>
                      </a:lnTo>
                      <a:lnTo>
                        <a:pt x="2173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86" name="object 1409"/>
                <p:cNvSpPr/>
                <p:nvPr>
                  <p:custDataLst>
                    <p:tags r:id="rId183"/>
                  </p:custDataLst>
                </p:nvPr>
              </p:nvSpPr>
              <p:spPr>
                <a:xfrm>
                  <a:off x="3850240" y="4298871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0" y="0"/>
                      </a:moveTo>
                      <a:lnTo>
                        <a:pt x="7171" y="4029"/>
                      </a:lnTo>
                      <a:lnTo>
                        <a:pt x="0" y="14603"/>
                      </a:lnTo>
                      <a:lnTo>
                        <a:pt x="3622" y="29646"/>
                      </a:lnTo>
                      <a:lnTo>
                        <a:pt x="13622" y="37168"/>
                      </a:lnTo>
                      <a:lnTo>
                        <a:pt x="18580" y="37838"/>
                      </a:lnTo>
                      <a:lnTo>
                        <a:pt x="31444" y="32835"/>
                      </a:lnTo>
                      <a:lnTo>
                        <a:pt x="37548" y="20572"/>
                      </a:lnTo>
                      <a:lnTo>
                        <a:pt x="33048" y="6714"/>
                      </a:lnTo>
                      <a:lnTo>
                        <a:pt x="2173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87" name="object 1410"/>
                <p:cNvSpPr/>
                <p:nvPr>
                  <p:custDataLst>
                    <p:tags r:id="rId184"/>
                  </p:custDataLst>
                </p:nvPr>
              </p:nvSpPr>
              <p:spPr>
                <a:xfrm>
                  <a:off x="2211976" y="5369852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3" y="0"/>
                      </a:moveTo>
                      <a:lnTo>
                        <a:pt x="7177" y="4028"/>
                      </a:lnTo>
                      <a:lnTo>
                        <a:pt x="0" y="14599"/>
                      </a:lnTo>
                      <a:lnTo>
                        <a:pt x="3624" y="29650"/>
                      </a:lnTo>
                      <a:lnTo>
                        <a:pt x="13623" y="37168"/>
                      </a:lnTo>
                      <a:lnTo>
                        <a:pt x="18579" y="37838"/>
                      </a:lnTo>
                      <a:lnTo>
                        <a:pt x="31448" y="32839"/>
                      </a:lnTo>
                      <a:lnTo>
                        <a:pt x="37546" y="20573"/>
                      </a:lnTo>
                      <a:lnTo>
                        <a:pt x="33051" y="6714"/>
                      </a:lnTo>
                      <a:lnTo>
                        <a:pt x="2173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88" name="object 1411"/>
                <p:cNvSpPr/>
                <p:nvPr>
                  <p:custDataLst>
                    <p:tags r:id="rId185"/>
                  </p:custDataLst>
                </p:nvPr>
              </p:nvSpPr>
              <p:spPr>
                <a:xfrm>
                  <a:off x="2383652" y="5198174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3" y="0"/>
                      </a:moveTo>
                      <a:lnTo>
                        <a:pt x="7172" y="4028"/>
                      </a:lnTo>
                      <a:lnTo>
                        <a:pt x="0" y="14599"/>
                      </a:lnTo>
                      <a:lnTo>
                        <a:pt x="3621" y="29650"/>
                      </a:lnTo>
                      <a:lnTo>
                        <a:pt x="13619" y="37168"/>
                      </a:lnTo>
                      <a:lnTo>
                        <a:pt x="18579" y="37838"/>
                      </a:lnTo>
                      <a:lnTo>
                        <a:pt x="31448" y="32839"/>
                      </a:lnTo>
                      <a:lnTo>
                        <a:pt x="37547" y="20573"/>
                      </a:lnTo>
                      <a:lnTo>
                        <a:pt x="33052" y="6714"/>
                      </a:lnTo>
                      <a:lnTo>
                        <a:pt x="2173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89" name="object 1412"/>
                <p:cNvSpPr/>
                <p:nvPr>
                  <p:custDataLst>
                    <p:tags r:id="rId186"/>
                  </p:custDataLst>
                </p:nvPr>
              </p:nvSpPr>
              <p:spPr>
                <a:xfrm>
                  <a:off x="3414520" y="5369852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0" y="0"/>
                      </a:moveTo>
                      <a:lnTo>
                        <a:pt x="7176" y="4028"/>
                      </a:lnTo>
                      <a:lnTo>
                        <a:pt x="0" y="14601"/>
                      </a:lnTo>
                      <a:lnTo>
                        <a:pt x="3625" y="29651"/>
                      </a:lnTo>
                      <a:lnTo>
                        <a:pt x="13624" y="37168"/>
                      </a:lnTo>
                      <a:lnTo>
                        <a:pt x="18579" y="37838"/>
                      </a:lnTo>
                      <a:lnTo>
                        <a:pt x="31443" y="32839"/>
                      </a:lnTo>
                      <a:lnTo>
                        <a:pt x="37547" y="20573"/>
                      </a:lnTo>
                      <a:lnTo>
                        <a:pt x="33048" y="6714"/>
                      </a:lnTo>
                      <a:lnTo>
                        <a:pt x="2173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90" name="object 1413"/>
                <p:cNvSpPr/>
                <p:nvPr>
                  <p:custDataLst>
                    <p:tags r:id="rId187"/>
                  </p:custDataLst>
                </p:nvPr>
              </p:nvSpPr>
              <p:spPr>
                <a:xfrm>
                  <a:off x="3567146" y="5198174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0" y="0"/>
                      </a:moveTo>
                      <a:lnTo>
                        <a:pt x="7176" y="4028"/>
                      </a:lnTo>
                      <a:lnTo>
                        <a:pt x="0" y="14601"/>
                      </a:lnTo>
                      <a:lnTo>
                        <a:pt x="3625" y="29651"/>
                      </a:lnTo>
                      <a:lnTo>
                        <a:pt x="13624" y="37168"/>
                      </a:lnTo>
                      <a:lnTo>
                        <a:pt x="18579" y="37838"/>
                      </a:lnTo>
                      <a:lnTo>
                        <a:pt x="31443" y="32839"/>
                      </a:lnTo>
                      <a:lnTo>
                        <a:pt x="37547" y="20573"/>
                      </a:lnTo>
                      <a:lnTo>
                        <a:pt x="33048" y="6714"/>
                      </a:lnTo>
                      <a:lnTo>
                        <a:pt x="2173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</p:grpSp>
          <p:grpSp>
            <p:nvGrpSpPr>
              <p:cNvPr id="160" name="组合 159"/>
              <p:cNvGrpSpPr/>
              <p:nvPr>
                <p:custDataLst>
                  <p:tags r:id="rId188"/>
                </p:custDataLst>
              </p:nvPr>
            </p:nvGrpSpPr>
            <p:grpSpPr>
              <a:xfrm>
                <a:off x="3845175" y="2205213"/>
                <a:ext cx="1502018" cy="942333"/>
                <a:chOff x="2211976" y="4298871"/>
                <a:chExt cx="1818264" cy="1250981"/>
              </a:xfrm>
            </p:grpSpPr>
            <p:grpSp>
              <p:nvGrpSpPr>
                <p:cNvPr id="161" name="组合 160"/>
                <p:cNvGrpSpPr/>
                <p:nvPr>
                  <p:custDataLst>
                    <p:tags r:id="rId189"/>
                  </p:custDataLst>
                </p:nvPr>
              </p:nvGrpSpPr>
              <p:grpSpPr>
                <a:xfrm>
                  <a:off x="2284814" y="4402418"/>
                  <a:ext cx="1663311" cy="1070875"/>
                  <a:chOff x="1138540" y="3833210"/>
                  <a:chExt cx="1663311" cy="1070875"/>
                </a:xfrm>
              </p:grpSpPr>
              <p:sp>
                <p:nvSpPr>
                  <p:cNvPr id="170" name="object 1325"/>
                  <p:cNvSpPr/>
                  <p:nvPr>
                    <p:custDataLst>
                      <p:tags r:id="rId190"/>
                    </p:custDataLst>
                  </p:nvPr>
                </p:nvSpPr>
                <p:spPr>
                  <a:xfrm>
                    <a:off x="1138540" y="4004885"/>
                    <a:ext cx="1491325" cy="899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0885" h="440690">
                        <a:moveTo>
                          <a:pt x="730491" y="0"/>
                        </a:moveTo>
                        <a:lnTo>
                          <a:pt x="141122" y="0"/>
                        </a:lnTo>
                        <a:lnTo>
                          <a:pt x="0" y="440321"/>
                        </a:lnTo>
                        <a:lnTo>
                          <a:pt x="589114" y="440321"/>
                        </a:lnTo>
                        <a:lnTo>
                          <a:pt x="730491" y="0"/>
                        </a:lnTo>
                        <a:close/>
                      </a:path>
                    </a:pathLst>
                  </a:custGeom>
                  <a:solidFill>
                    <a:srgbClr val="D7EDDD"/>
                  </a:solidFill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171" name="object 1326"/>
                  <p:cNvSpPr/>
                  <p:nvPr>
                    <p:custDataLst>
                      <p:tags r:id="rId191"/>
                    </p:custDataLst>
                  </p:nvPr>
                </p:nvSpPr>
                <p:spPr>
                  <a:xfrm>
                    <a:off x="1426491" y="3833210"/>
                    <a:ext cx="1374714" cy="172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3735" h="84454">
                        <a:moveTo>
                          <a:pt x="673506" y="0"/>
                        </a:moveTo>
                        <a:lnTo>
                          <a:pt x="84137" y="0"/>
                        </a:lnTo>
                        <a:lnTo>
                          <a:pt x="0" y="84137"/>
                        </a:lnTo>
                        <a:lnTo>
                          <a:pt x="589368" y="84137"/>
                        </a:lnTo>
                        <a:lnTo>
                          <a:pt x="673506" y="0"/>
                        </a:lnTo>
                        <a:close/>
                      </a:path>
                    </a:pathLst>
                  </a:custGeom>
                  <a:solidFill>
                    <a:srgbClr val="B4DDC0"/>
                  </a:solidFill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172" name="object 1327"/>
                  <p:cNvSpPr/>
                  <p:nvPr>
                    <p:custDataLst>
                      <p:tags r:id="rId192"/>
                    </p:custDataLst>
                  </p:nvPr>
                </p:nvSpPr>
                <p:spPr>
                  <a:xfrm>
                    <a:off x="2340590" y="3833210"/>
                    <a:ext cx="461261" cy="10702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6060" h="524509">
                        <a:moveTo>
                          <a:pt x="225513" y="0"/>
                        </a:moveTo>
                        <a:lnTo>
                          <a:pt x="141376" y="84137"/>
                        </a:lnTo>
                        <a:lnTo>
                          <a:pt x="0" y="524459"/>
                        </a:lnTo>
                        <a:lnTo>
                          <a:pt x="84607" y="439039"/>
                        </a:lnTo>
                        <a:lnTo>
                          <a:pt x="225513" y="0"/>
                        </a:lnTo>
                        <a:close/>
                      </a:path>
                    </a:pathLst>
                  </a:custGeom>
                  <a:solidFill>
                    <a:srgbClr val="67C18C"/>
                  </a:solidFill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173" name="object 1328"/>
                  <p:cNvSpPr/>
                  <p:nvPr>
                    <p:custDataLst>
                      <p:tags r:id="rId193"/>
                    </p:custDataLst>
                  </p:nvPr>
                </p:nvSpPr>
                <p:spPr>
                  <a:xfrm>
                    <a:off x="1310684" y="3833210"/>
                    <a:ext cx="1203684" cy="8966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9914" h="439420">
                        <a:moveTo>
                          <a:pt x="589356" y="439039"/>
                        </a:moveTo>
                        <a:lnTo>
                          <a:pt x="0" y="439039"/>
                        </a:lnTo>
                        <a:lnTo>
                          <a:pt x="140893" y="0"/>
                        </a:lnTo>
                      </a:path>
                    </a:pathLst>
                  </a:custGeom>
                  <a:ln w="6350">
                    <a:solidFill>
                      <a:srgbClr val="FFFFFF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174" name="object 1329"/>
                  <p:cNvSpPr/>
                  <p:nvPr>
                    <p:custDataLst>
                      <p:tags r:id="rId194"/>
                    </p:custDataLst>
                  </p:nvPr>
                </p:nvSpPr>
                <p:spPr>
                  <a:xfrm>
                    <a:off x="1138540" y="4729040"/>
                    <a:ext cx="172325" cy="174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455" h="85725">
                        <a:moveTo>
                          <a:pt x="84366" y="0"/>
                        </a:moveTo>
                        <a:lnTo>
                          <a:pt x="0" y="85420"/>
                        </a:lnTo>
                      </a:path>
                    </a:pathLst>
                  </a:custGeom>
                  <a:ln w="6350">
                    <a:solidFill>
                      <a:srgbClr val="FFFFFF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175" name="object 1330"/>
                  <p:cNvSpPr/>
                  <p:nvPr>
                    <p:custDataLst>
                      <p:tags r:id="rId195"/>
                    </p:custDataLst>
                  </p:nvPr>
                </p:nvSpPr>
                <p:spPr>
                  <a:xfrm>
                    <a:off x="2340590" y="3833210"/>
                    <a:ext cx="461261" cy="10702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6060" h="524509">
                        <a:moveTo>
                          <a:pt x="225513" y="0"/>
                        </a:moveTo>
                        <a:lnTo>
                          <a:pt x="141376" y="84137"/>
                        </a:lnTo>
                        <a:lnTo>
                          <a:pt x="0" y="524459"/>
                        </a:lnTo>
                      </a:path>
                    </a:pathLst>
                  </a:custGeom>
                  <a:ln w="6349">
                    <a:solidFill>
                      <a:srgbClr val="FFFFFF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176" name="object 1331"/>
                  <p:cNvSpPr/>
                  <p:nvPr>
                    <p:custDataLst>
                      <p:tags r:id="rId196"/>
                    </p:custDataLst>
                  </p:nvPr>
                </p:nvSpPr>
                <p:spPr>
                  <a:xfrm>
                    <a:off x="1426491" y="4004887"/>
                    <a:ext cx="1203684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9914">
                        <a:moveTo>
                          <a:pt x="589368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6350">
                    <a:solidFill>
                      <a:srgbClr val="FFFFFF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177" name="object 1332"/>
                  <p:cNvSpPr/>
                  <p:nvPr>
                    <p:custDataLst>
                      <p:tags r:id="rId197"/>
                    </p:custDataLst>
                  </p:nvPr>
                </p:nvSpPr>
                <p:spPr>
                  <a:xfrm>
                    <a:off x="1138540" y="3833210"/>
                    <a:ext cx="1662354" cy="10702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4705" h="524509">
                        <a:moveTo>
                          <a:pt x="814628" y="0"/>
                        </a:moveTo>
                        <a:lnTo>
                          <a:pt x="225259" y="0"/>
                        </a:lnTo>
                        <a:lnTo>
                          <a:pt x="141122" y="84137"/>
                        </a:lnTo>
                        <a:lnTo>
                          <a:pt x="0" y="524459"/>
                        </a:lnTo>
                        <a:lnTo>
                          <a:pt x="589114" y="524459"/>
                        </a:lnTo>
                        <a:lnTo>
                          <a:pt x="673722" y="439039"/>
                        </a:lnTo>
                        <a:lnTo>
                          <a:pt x="814628" y="0"/>
                        </a:lnTo>
                        <a:close/>
                      </a:path>
                    </a:pathLst>
                  </a:custGeom>
                  <a:ln w="12700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178" name="object 1333"/>
                  <p:cNvSpPr/>
                  <p:nvPr>
                    <p:custDataLst>
                      <p:tags r:id="rId198"/>
                    </p:custDataLst>
                  </p:nvPr>
                </p:nvSpPr>
                <p:spPr>
                  <a:xfrm>
                    <a:off x="1310684" y="3833210"/>
                    <a:ext cx="1203684" cy="8966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9914" h="439420">
                        <a:moveTo>
                          <a:pt x="589356" y="439039"/>
                        </a:moveTo>
                        <a:lnTo>
                          <a:pt x="0" y="439039"/>
                        </a:lnTo>
                        <a:lnTo>
                          <a:pt x="140893" y="0"/>
                        </a:lnTo>
                      </a:path>
                    </a:pathLst>
                  </a:custGeom>
                  <a:ln w="12700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179" name="object 1334"/>
                  <p:cNvSpPr/>
                  <p:nvPr>
                    <p:custDataLst>
                      <p:tags r:id="rId199"/>
                    </p:custDataLst>
                  </p:nvPr>
                </p:nvSpPr>
                <p:spPr>
                  <a:xfrm>
                    <a:off x="1138540" y="4729040"/>
                    <a:ext cx="172325" cy="174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4455" h="85725">
                        <a:moveTo>
                          <a:pt x="84366" y="0"/>
                        </a:moveTo>
                        <a:lnTo>
                          <a:pt x="0" y="85420"/>
                        </a:lnTo>
                      </a:path>
                    </a:pathLst>
                  </a:custGeom>
                  <a:ln w="12700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180" name="object 1335"/>
                  <p:cNvSpPr/>
                  <p:nvPr>
                    <p:custDataLst>
                      <p:tags r:id="rId200"/>
                    </p:custDataLst>
                  </p:nvPr>
                </p:nvSpPr>
                <p:spPr>
                  <a:xfrm>
                    <a:off x="2340590" y="3833210"/>
                    <a:ext cx="461261" cy="10702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6060" h="524509">
                        <a:moveTo>
                          <a:pt x="225513" y="0"/>
                        </a:moveTo>
                        <a:lnTo>
                          <a:pt x="141376" y="84137"/>
                        </a:lnTo>
                        <a:lnTo>
                          <a:pt x="0" y="524459"/>
                        </a:lnTo>
                      </a:path>
                    </a:pathLst>
                  </a:custGeom>
                  <a:ln w="12699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  <p:sp>
                <p:nvSpPr>
                  <p:cNvPr id="181" name="object 1336"/>
                  <p:cNvSpPr/>
                  <p:nvPr>
                    <p:custDataLst>
                      <p:tags r:id="rId201"/>
                    </p:custDataLst>
                  </p:nvPr>
                </p:nvSpPr>
                <p:spPr>
                  <a:xfrm>
                    <a:off x="1426491" y="4004887"/>
                    <a:ext cx="1203684" cy="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9914">
                        <a:moveTo>
                          <a:pt x="589368" y="0"/>
                        </a:moveTo>
                        <a:lnTo>
                          <a:pt x="0" y="0"/>
                        </a:lnTo>
                      </a:path>
                    </a:pathLst>
                  </a:custGeom>
                  <a:ln w="12700">
                    <a:solidFill>
                      <a:srgbClr val="A90433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 sz="1350"/>
                  </a:p>
                </p:txBody>
              </p:sp>
            </p:grpSp>
            <p:sp>
              <p:nvSpPr>
                <p:cNvPr id="162" name="object 1406"/>
                <p:cNvSpPr/>
                <p:nvPr>
                  <p:custDataLst>
                    <p:tags r:id="rId202"/>
                  </p:custDataLst>
                </p:nvPr>
              </p:nvSpPr>
              <p:spPr>
                <a:xfrm>
                  <a:off x="2500418" y="4470548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2" y="0"/>
                      </a:moveTo>
                      <a:lnTo>
                        <a:pt x="7177" y="4028"/>
                      </a:lnTo>
                      <a:lnTo>
                        <a:pt x="0" y="14601"/>
                      </a:lnTo>
                      <a:lnTo>
                        <a:pt x="3625" y="29645"/>
                      </a:lnTo>
                      <a:lnTo>
                        <a:pt x="13624" y="37168"/>
                      </a:lnTo>
                      <a:lnTo>
                        <a:pt x="18579" y="37838"/>
                      </a:lnTo>
                      <a:lnTo>
                        <a:pt x="31448" y="32835"/>
                      </a:lnTo>
                      <a:lnTo>
                        <a:pt x="37547" y="20572"/>
                      </a:lnTo>
                      <a:lnTo>
                        <a:pt x="33051" y="6714"/>
                      </a:lnTo>
                      <a:lnTo>
                        <a:pt x="2173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63" name="object 1407"/>
                <p:cNvSpPr/>
                <p:nvPr>
                  <p:custDataLst>
                    <p:tags r:id="rId203"/>
                  </p:custDataLst>
                </p:nvPr>
              </p:nvSpPr>
              <p:spPr>
                <a:xfrm>
                  <a:off x="2672096" y="4298872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2" y="0"/>
                      </a:moveTo>
                      <a:lnTo>
                        <a:pt x="7177" y="4028"/>
                      </a:lnTo>
                      <a:lnTo>
                        <a:pt x="0" y="14601"/>
                      </a:lnTo>
                      <a:lnTo>
                        <a:pt x="3625" y="29645"/>
                      </a:lnTo>
                      <a:lnTo>
                        <a:pt x="13624" y="37168"/>
                      </a:lnTo>
                      <a:lnTo>
                        <a:pt x="18579" y="37838"/>
                      </a:lnTo>
                      <a:lnTo>
                        <a:pt x="31448" y="32835"/>
                      </a:lnTo>
                      <a:lnTo>
                        <a:pt x="37547" y="20572"/>
                      </a:lnTo>
                      <a:lnTo>
                        <a:pt x="33051" y="6714"/>
                      </a:lnTo>
                      <a:lnTo>
                        <a:pt x="21732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64" name="object 1408"/>
                <p:cNvSpPr/>
                <p:nvPr>
                  <p:custDataLst>
                    <p:tags r:id="rId204"/>
                  </p:custDataLst>
                </p:nvPr>
              </p:nvSpPr>
              <p:spPr>
                <a:xfrm>
                  <a:off x="3702986" y="4470548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0" y="0"/>
                      </a:moveTo>
                      <a:lnTo>
                        <a:pt x="7171" y="4029"/>
                      </a:lnTo>
                      <a:lnTo>
                        <a:pt x="0" y="14603"/>
                      </a:lnTo>
                      <a:lnTo>
                        <a:pt x="3622" y="29646"/>
                      </a:lnTo>
                      <a:lnTo>
                        <a:pt x="13622" y="37168"/>
                      </a:lnTo>
                      <a:lnTo>
                        <a:pt x="18580" y="37838"/>
                      </a:lnTo>
                      <a:lnTo>
                        <a:pt x="31444" y="32835"/>
                      </a:lnTo>
                      <a:lnTo>
                        <a:pt x="37548" y="20572"/>
                      </a:lnTo>
                      <a:lnTo>
                        <a:pt x="33048" y="6714"/>
                      </a:lnTo>
                      <a:lnTo>
                        <a:pt x="2173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65" name="object 1409"/>
                <p:cNvSpPr/>
                <p:nvPr>
                  <p:custDataLst>
                    <p:tags r:id="rId205"/>
                  </p:custDataLst>
                </p:nvPr>
              </p:nvSpPr>
              <p:spPr>
                <a:xfrm>
                  <a:off x="3850240" y="4298871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0" y="0"/>
                      </a:moveTo>
                      <a:lnTo>
                        <a:pt x="7171" y="4029"/>
                      </a:lnTo>
                      <a:lnTo>
                        <a:pt x="0" y="14603"/>
                      </a:lnTo>
                      <a:lnTo>
                        <a:pt x="3622" y="29646"/>
                      </a:lnTo>
                      <a:lnTo>
                        <a:pt x="13622" y="37168"/>
                      </a:lnTo>
                      <a:lnTo>
                        <a:pt x="18580" y="37838"/>
                      </a:lnTo>
                      <a:lnTo>
                        <a:pt x="31444" y="32835"/>
                      </a:lnTo>
                      <a:lnTo>
                        <a:pt x="37548" y="20572"/>
                      </a:lnTo>
                      <a:lnTo>
                        <a:pt x="33048" y="6714"/>
                      </a:lnTo>
                      <a:lnTo>
                        <a:pt x="2173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66" name="object 1410"/>
                <p:cNvSpPr/>
                <p:nvPr>
                  <p:custDataLst>
                    <p:tags r:id="rId206"/>
                  </p:custDataLst>
                </p:nvPr>
              </p:nvSpPr>
              <p:spPr>
                <a:xfrm>
                  <a:off x="2211976" y="5369852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3" y="0"/>
                      </a:moveTo>
                      <a:lnTo>
                        <a:pt x="7177" y="4028"/>
                      </a:lnTo>
                      <a:lnTo>
                        <a:pt x="0" y="14599"/>
                      </a:lnTo>
                      <a:lnTo>
                        <a:pt x="3624" y="29650"/>
                      </a:lnTo>
                      <a:lnTo>
                        <a:pt x="13623" y="37168"/>
                      </a:lnTo>
                      <a:lnTo>
                        <a:pt x="18579" y="37838"/>
                      </a:lnTo>
                      <a:lnTo>
                        <a:pt x="31448" y="32839"/>
                      </a:lnTo>
                      <a:lnTo>
                        <a:pt x="37546" y="20573"/>
                      </a:lnTo>
                      <a:lnTo>
                        <a:pt x="33051" y="6714"/>
                      </a:lnTo>
                      <a:lnTo>
                        <a:pt x="2173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67" name="object 1411"/>
                <p:cNvSpPr/>
                <p:nvPr>
                  <p:custDataLst>
                    <p:tags r:id="rId207"/>
                  </p:custDataLst>
                </p:nvPr>
              </p:nvSpPr>
              <p:spPr>
                <a:xfrm>
                  <a:off x="2383652" y="5198174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3" y="0"/>
                      </a:moveTo>
                      <a:lnTo>
                        <a:pt x="7172" y="4028"/>
                      </a:lnTo>
                      <a:lnTo>
                        <a:pt x="0" y="14599"/>
                      </a:lnTo>
                      <a:lnTo>
                        <a:pt x="3621" y="29650"/>
                      </a:lnTo>
                      <a:lnTo>
                        <a:pt x="13619" y="37168"/>
                      </a:lnTo>
                      <a:lnTo>
                        <a:pt x="18579" y="37838"/>
                      </a:lnTo>
                      <a:lnTo>
                        <a:pt x="31448" y="32839"/>
                      </a:lnTo>
                      <a:lnTo>
                        <a:pt x="37547" y="20573"/>
                      </a:lnTo>
                      <a:lnTo>
                        <a:pt x="33052" y="6714"/>
                      </a:lnTo>
                      <a:lnTo>
                        <a:pt x="2173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68" name="object 1412"/>
                <p:cNvSpPr/>
                <p:nvPr>
                  <p:custDataLst>
                    <p:tags r:id="rId208"/>
                  </p:custDataLst>
                </p:nvPr>
              </p:nvSpPr>
              <p:spPr>
                <a:xfrm>
                  <a:off x="3414520" y="5369852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0" y="0"/>
                      </a:moveTo>
                      <a:lnTo>
                        <a:pt x="7176" y="4028"/>
                      </a:lnTo>
                      <a:lnTo>
                        <a:pt x="0" y="14601"/>
                      </a:lnTo>
                      <a:lnTo>
                        <a:pt x="3625" y="29651"/>
                      </a:lnTo>
                      <a:lnTo>
                        <a:pt x="13624" y="37168"/>
                      </a:lnTo>
                      <a:lnTo>
                        <a:pt x="18579" y="37838"/>
                      </a:lnTo>
                      <a:lnTo>
                        <a:pt x="31443" y="32839"/>
                      </a:lnTo>
                      <a:lnTo>
                        <a:pt x="37547" y="20573"/>
                      </a:lnTo>
                      <a:lnTo>
                        <a:pt x="33048" y="6714"/>
                      </a:lnTo>
                      <a:lnTo>
                        <a:pt x="2173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69" name="object 1413"/>
                <p:cNvSpPr/>
                <p:nvPr>
                  <p:custDataLst>
                    <p:tags r:id="rId209"/>
                  </p:custDataLst>
                </p:nvPr>
              </p:nvSpPr>
              <p:spPr>
                <a:xfrm>
                  <a:off x="3567146" y="5198174"/>
                  <a:ext cx="180000" cy="18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100" h="38100">
                      <a:moveTo>
                        <a:pt x="21730" y="0"/>
                      </a:moveTo>
                      <a:lnTo>
                        <a:pt x="7176" y="4028"/>
                      </a:lnTo>
                      <a:lnTo>
                        <a:pt x="0" y="14601"/>
                      </a:lnTo>
                      <a:lnTo>
                        <a:pt x="3625" y="29651"/>
                      </a:lnTo>
                      <a:lnTo>
                        <a:pt x="13624" y="37168"/>
                      </a:lnTo>
                      <a:lnTo>
                        <a:pt x="18579" y="37838"/>
                      </a:lnTo>
                      <a:lnTo>
                        <a:pt x="31443" y="32839"/>
                      </a:lnTo>
                      <a:lnTo>
                        <a:pt x="37547" y="20573"/>
                      </a:lnTo>
                      <a:lnTo>
                        <a:pt x="33048" y="6714"/>
                      </a:lnTo>
                      <a:lnTo>
                        <a:pt x="2173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shade val="51000"/>
                        <a:satMod val="130000"/>
                        <a:alpha val="22000"/>
                        <a:lumMod val="50000"/>
                        <a:lumOff val="50000"/>
                      </a:schemeClr>
                    </a:gs>
                    <a:gs pos="73000">
                      <a:schemeClr val="accent6">
                        <a:shade val="93000"/>
                        <a:satMod val="130000"/>
                      </a:schemeClr>
                    </a:gs>
                    <a:gs pos="100000">
                      <a:schemeClr val="accent6">
                        <a:shade val="94000"/>
                        <a:satMod val="135000"/>
                      </a:schemeClr>
                    </a:gs>
                  </a:gsLst>
                </a:gradFill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</p:grpSp>
        </p:grpSp>
        <p:grpSp>
          <p:nvGrpSpPr>
            <p:cNvPr id="17" name="组合 16"/>
            <p:cNvGrpSpPr/>
            <p:nvPr>
              <p:custDataLst>
                <p:tags r:id="rId210"/>
              </p:custDataLst>
            </p:nvPr>
          </p:nvGrpSpPr>
          <p:grpSpPr>
            <a:xfrm>
              <a:off x="5447134" y="2492896"/>
              <a:ext cx="4274853" cy="2562446"/>
              <a:chOff x="4385688" y="2167166"/>
              <a:chExt cx="5174911" cy="3401735"/>
            </a:xfrm>
          </p:grpSpPr>
          <p:grpSp>
            <p:nvGrpSpPr>
              <p:cNvPr id="18" name="组合 17"/>
              <p:cNvGrpSpPr/>
              <p:nvPr>
                <p:custDataLst>
                  <p:tags r:id="rId211"/>
                </p:custDataLst>
              </p:nvPr>
            </p:nvGrpSpPr>
            <p:grpSpPr>
              <a:xfrm>
                <a:off x="4494409" y="2260456"/>
                <a:ext cx="4988357" cy="3213588"/>
                <a:chOff x="3348135" y="1691248"/>
                <a:chExt cx="4988357" cy="3213588"/>
              </a:xfrm>
            </p:grpSpPr>
            <p:sp>
              <p:nvSpPr>
                <p:cNvPr id="87" name="object 1322"/>
                <p:cNvSpPr/>
                <p:nvPr>
                  <p:custDataLst>
                    <p:tags r:id="rId212"/>
                  </p:custDataLst>
                </p:nvPr>
              </p:nvSpPr>
              <p:spPr>
                <a:xfrm>
                  <a:off x="4213647" y="1691248"/>
                  <a:ext cx="4122845" cy="514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570" h="252095">
                      <a:moveTo>
                        <a:pt x="2019960" y="0"/>
                      </a:moveTo>
                      <a:lnTo>
                        <a:pt x="251879" y="0"/>
                      </a:lnTo>
                      <a:lnTo>
                        <a:pt x="0" y="251256"/>
                      </a:lnTo>
                      <a:lnTo>
                        <a:pt x="1767547" y="251802"/>
                      </a:lnTo>
                      <a:lnTo>
                        <a:pt x="2019960" y="0"/>
                      </a:lnTo>
                      <a:close/>
                    </a:path>
                  </a:pathLst>
                </a:custGeom>
                <a:solidFill>
                  <a:srgbClr val="B4DDC0"/>
                </a:solidFill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88" name="object 1323"/>
                <p:cNvSpPr/>
                <p:nvPr>
                  <p:custDataLst>
                    <p:tags r:id="rId213"/>
                  </p:custDataLst>
                </p:nvPr>
              </p:nvSpPr>
              <p:spPr>
                <a:xfrm>
                  <a:off x="3348135" y="2203922"/>
                  <a:ext cx="4472678" cy="27001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2020" h="1323340">
                      <a:moveTo>
                        <a:pt x="424179" y="0"/>
                      </a:moveTo>
                      <a:lnTo>
                        <a:pt x="0" y="1322235"/>
                      </a:lnTo>
                      <a:lnTo>
                        <a:pt x="1767611" y="1322959"/>
                      </a:lnTo>
                      <a:lnTo>
                        <a:pt x="2191727" y="546"/>
                      </a:lnTo>
                      <a:lnTo>
                        <a:pt x="424179" y="0"/>
                      </a:lnTo>
                      <a:close/>
                    </a:path>
                  </a:pathLst>
                </a:custGeom>
                <a:solidFill>
                  <a:srgbClr val="D7EDDD"/>
                </a:solidFill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89" name="object 1324"/>
                <p:cNvSpPr/>
                <p:nvPr>
                  <p:custDataLst>
                    <p:tags r:id="rId214"/>
                  </p:custDataLst>
                </p:nvPr>
              </p:nvSpPr>
              <p:spPr>
                <a:xfrm>
                  <a:off x="6954835" y="1691248"/>
                  <a:ext cx="1381192" cy="3213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6910" h="1574800">
                      <a:moveTo>
                        <a:pt x="676529" y="0"/>
                      </a:moveTo>
                      <a:lnTo>
                        <a:pt x="424116" y="251802"/>
                      </a:lnTo>
                      <a:lnTo>
                        <a:pt x="0" y="1574215"/>
                      </a:lnTo>
                      <a:lnTo>
                        <a:pt x="252425" y="1322222"/>
                      </a:lnTo>
                      <a:lnTo>
                        <a:pt x="676529" y="0"/>
                      </a:lnTo>
                      <a:close/>
                    </a:path>
                  </a:pathLst>
                </a:custGeom>
                <a:solidFill>
                  <a:srgbClr val="67C18C"/>
                </a:solidFill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90" name="object 1337"/>
                <p:cNvSpPr/>
                <p:nvPr>
                  <p:custDataLst>
                    <p:tags r:id="rId215"/>
                  </p:custDataLst>
                </p:nvPr>
              </p:nvSpPr>
              <p:spPr>
                <a:xfrm>
                  <a:off x="5415103" y="1691248"/>
                  <a:ext cx="515678" cy="515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727" h="252727">
                      <a:moveTo>
                        <a:pt x="252412" y="0"/>
                      </a:moveTo>
                      <a:lnTo>
                        <a:pt x="0" y="252412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91" name="object 1338"/>
                <p:cNvSpPr/>
                <p:nvPr>
                  <p:custDataLst>
                    <p:tags r:id="rId216"/>
                  </p:custDataLst>
                </p:nvPr>
              </p:nvSpPr>
              <p:spPr>
                <a:xfrm>
                  <a:off x="6617673" y="1691248"/>
                  <a:ext cx="515678" cy="515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727" h="252727">
                      <a:moveTo>
                        <a:pt x="252412" y="0"/>
                      </a:moveTo>
                      <a:lnTo>
                        <a:pt x="0" y="252412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92" name="object 1339"/>
                <p:cNvSpPr/>
                <p:nvPr>
                  <p:custDataLst>
                    <p:tags r:id="rId217"/>
                  </p:custDataLst>
                </p:nvPr>
              </p:nvSpPr>
              <p:spPr>
                <a:xfrm>
                  <a:off x="4384236" y="2034602"/>
                  <a:ext cx="3608461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8475">
                      <a:moveTo>
                        <a:pt x="1768081" y="0"/>
                      </a:move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93" name="object 1340"/>
                <p:cNvSpPr/>
                <p:nvPr>
                  <p:custDataLst>
                    <p:tags r:id="rId218"/>
                  </p:custDataLst>
                </p:nvPr>
              </p:nvSpPr>
              <p:spPr>
                <a:xfrm>
                  <a:off x="4555914" y="1862924"/>
                  <a:ext cx="3608461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8475">
                      <a:moveTo>
                        <a:pt x="1768081" y="0"/>
                      </a:move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94" name="object 1341"/>
                <p:cNvSpPr/>
                <p:nvPr>
                  <p:custDataLst>
                    <p:tags r:id="rId219"/>
                  </p:custDataLst>
                </p:nvPr>
              </p:nvSpPr>
              <p:spPr>
                <a:xfrm>
                  <a:off x="5126635" y="2590550"/>
                  <a:ext cx="515678" cy="515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727" h="252727">
                      <a:moveTo>
                        <a:pt x="252412" y="0"/>
                      </a:moveTo>
                      <a:lnTo>
                        <a:pt x="0" y="252412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95" name="object 1342"/>
                <p:cNvSpPr/>
                <p:nvPr>
                  <p:custDataLst>
                    <p:tags r:id="rId220"/>
                  </p:custDataLst>
                </p:nvPr>
              </p:nvSpPr>
              <p:spPr>
                <a:xfrm>
                  <a:off x="6329203" y="2590550"/>
                  <a:ext cx="515678" cy="515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727" h="252727">
                      <a:moveTo>
                        <a:pt x="252412" y="0"/>
                      </a:moveTo>
                      <a:lnTo>
                        <a:pt x="0" y="252412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96" name="object 1343"/>
                <p:cNvSpPr/>
                <p:nvPr>
                  <p:custDataLst>
                    <p:tags r:id="rId221"/>
                  </p:custDataLst>
                </p:nvPr>
              </p:nvSpPr>
              <p:spPr>
                <a:xfrm>
                  <a:off x="4095767" y="2933904"/>
                  <a:ext cx="3608461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8475">
                      <a:moveTo>
                        <a:pt x="1768081" y="0"/>
                      </a:move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97" name="object 1344"/>
                <p:cNvSpPr/>
                <p:nvPr>
                  <p:custDataLst>
                    <p:tags r:id="rId222"/>
                  </p:custDataLst>
                </p:nvPr>
              </p:nvSpPr>
              <p:spPr>
                <a:xfrm>
                  <a:off x="4267443" y="2762228"/>
                  <a:ext cx="3608461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8475">
                      <a:moveTo>
                        <a:pt x="1768081" y="0"/>
                      </a:move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98" name="object 1345"/>
                <p:cNvSpPr/>
                <p:nvPr>
                  <p:custDataLst>
                    <p:tags r:id="rId223"/>
                  </p:custDataLst>
                </p:nvPr>
              </p:nvSpPr>
              <p:spPr>
                <a:xfrm>
                  <a:off x="4838190" y="3489854"/>
                  <a:ext cx="515678" cy="515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727" h="252727">
                      <a:moveTo>
                        <a:pt x="252412" y="0"/>
                      </a:moveTo>
                      <a:lnTo>
                        <a:pt x="0" y="252412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99" name="object 1346"/>
                <p:cNvSpPr/>
                <p:nvPr>
                  <p:custDataLst>
                    <p:tags r:id="rId224"/>
                  </p:custDataLst>
                </p:nvPr>
              </p:nvSpPr>
              <p:spPr>
                <a:xfrm>
                  <a:off x="6040734" y="3489854"/>
                  <a:ext cx="515678" cy="515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727" h="252727">
                      <a:moveTo>
                        <a:pt x="252412" y="0"/>
                      </a:moveTo>
                      <a:lnTo>
                        <a:pt x="0" y="252412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00" name="object 1347"/>
                <p:cNvSpPr/>
                <p:nvPr>
                  <p:custDataLst>
                    <p:tags r:id="rId225"/>
                  </p:custDataLst>
                </p:nvPr>
              </p:nvSpPr>
              <p:spPr>
                <a:xfrm>
                  <a:off x="3807323" y="3833208"/>
                  <a:ext cx="3608461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8475">
                      <a:moveTo>
                        <a:pt x="1768081" y="0"/>
                      </a:move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01" name="object 1348"/>
                <p:cNvSpPr/>
                <p:nvPr>
                  <p:custDataLst>
                    <p:tags r:id="rId226"/>
                  </p:custDataLst>
                </p:nvPr>
              </p:nvSpPr>
              <p:spPr>
                <a:xfrm>
                  <a:off x="3979001" y="3661530"/>
                  <a:ext cx="3608461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8475">
                      <a:moveTo>
                        <a:pt x="1768081" y="0"/>
                      </a:move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02" name="object 1349"/>
                <p:cNvSpPr/>
                <p:nvPr>
                  <p:custDataLst>
                    <p:tags r:id="rId227"/>
                  </p:custDataLst>
                </p:nvPr>
              </p:nvSpPr>
              <p:spPr>
                <a:xfrm>
                  <a:off x="4549746" y="4389158"/>
                  <a:ext cx="515678" cy="515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727" h="252727">
                      <a:moveTo>
                        <a:pt x="252412" y="0"/>
                      </a:moveTo>
                      <a:lnTo>
                        <a:pt x="0" y="252412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03" name="object 1350"/>
                <p:cNvSpPr/>
                <p:nvPr>
                  <p:custDataLst>
                    <p:tags r:id="rId228"/>
                  </p:custDataLst>
                </p:nvPr>
              </p:nvSpPr>
              <p:spPr>
                <a:xfrm>
                  <a:off x="5752290" y="4389158"/>
                  <a:ext cx="515678" cy="515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727" h="252727">
                      <a:moveTo>
                        <a:pt x="252412" y="0"/>
                      </a:moveTo>
                      <a:lnTo>
                        <a:pt x="0" y="252412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04" name="object 1351"/>
                <p:cNvSpPr/>
                <p:nvPr>
                  <p:custDataLst>
                    <p:tags r:id="rId229"/>
                  </p:custDataLst>
                </p:nvPr>
              </p:nvSpPr>
              <p:spPr>
                <a:xfrm>
                  <a:off x="3518854" y="4732513"/>
                  <a:ext cx="3608461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8475">
                      <a:moveTo>
                        <a:pt x="1768093" y="0"/>
                      </a:move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05" name="object 1352"/>
                <p:cNvSpPr/>
                <p:nvPr>
                  <p:custDataLst>
                    <p:tags r:id="rId230"/>
                  </p:custDataLst>
                </p:nvPr>
              </p:nvSpPr>
              <p:spPr>
                <a:xfrm>
                  <a:off x="3690530" y="4560836"/>
                  <a:ext cx="3608461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8475">
                      <a:moveTo>
                        <a:pt x="1768093" y="0"/>
                      </a:move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06" name="object 1353"/>
                <p:cNvSpPr/>
                <p:nvPr>
                  <p:custDataLst>
                    <p:tags r:id="rId231"/>
                  </p:custDataLst>
                </p:nvPr>
              </p:nvSpPr>
              <p:spPr>
                <a:xfrm>
                  <a:off x="3862233" y="1691248"/>
                  <a:ext cx="3608461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8475" h="1322704">
                      <a:moveTo>
                        <a:pt x="1768081" y="1322222"/>
                      </a:moveTo>
                      <a:lnTo>
                        <a:pt x="0" y="1322222"/>
                      </a:lnTo>
                      <a:lnTo>
                        <a:pt x="424103" y="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07" name="object 1354"/>
                <p:cNvSpPr/>
                <p:nvPr>
                  <p:custDataLst>
                    <p:tags r:id="rId232"/>
                  </p:custDataLst>
                </p:nvPr>
              </p:nvSpPr>
              <p:spPr>
                <a:xfrm>
                  <a:off x="3348135" y="4389158"/>
                  <a:ext cx="514384" cy="5130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094" h="251459">
                      <a:moveTo>
                        <a:pt x="251955" y="0"/>
                      </a:moveTo>
                      <a:lnTo>
                        <a:pt x="0" y="251269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08" name="object 1355"/>
                <p:cNvSpPr/>
                <p:nvPr>
                  <p:custDataLst>
                    <p:tags r:id="rId233"/>
                  </p:custDataLst>
                </p:nvPr>
              </p:nvSpPr>
              <p:spPr>
                <a:xfrm>
                  <a:off x="4213647" y="1691248"/>
                  <a:ext cx="4122845" cy="514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570" h="252095">
                      <a:moveTo>
                        <a:pt x="0" y="251256"/>
                      </a:moveTo>
                      <a:lnTo>
                        <a:pt x="1767547" y="251802"/>
                      </a:lnTo>
                      <a:lnTo>
                        <a:pt x="2019960" y="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09" name="object 1356"/>
                <p:cNvSpPr/>
                <p:nvPr>
                  <p:custDataLst>
                    <p:tags r:id="rId234"/>
                  </p:custDataLst>
                </p:nvPr>
              </p:nvSpPr>
              <p:spPr>
                <a:xfrm>
                  <a:off x="6954835" y="2205034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79" h="1322704">
                      <a:moveTo>
                        <a:pt x="424116" y="0"/>
                      </a:moveTo>
                      <a:lnTo>
                        <a:pt x="0" y="1322412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10" name="object 1357"/>
                <p:cNvSpPr/>
                <p:nvPr>
                  <p:custDataLst>
                    <p:tags r:id="rId235"/>
                  </p:custDataLst>
                </p:nvPr>
              </p:nvSpPr>
              <p:spPr>
                <a:xfrm>
                  <a:off x="3924089" y="2590550"/>
                  <a:ext cx="4122845" cy="515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570" h="252727">
                      <a:moveTo>
                        <a:pt x="2020493" y="0"/>
                      </a:moveTo>
                      <a:lnTo>
                        <a:pt x="252412" y="0"/>
                      </a:lnTo>
                      <a:lnTo>
                        <a:pt x="0" y="252412"/>
                      </a:lnTo>
                      <a:lnTo>
                        <a:pt x="1768081" y="252412"/>
                      </a:lnTo>
                      <a:lnTo>
                        <a:pt x="2020493" y="0"/>
                      </a:lnTo>
                      <a:close/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11" name="object 1358"/>
                <p:cNvSpPr/>
                <p:nvPr>
                  <p:custDataLst>
                    <p:tags r:id="rId236"/>
                  </p:custDataLst>
                </p:nvPr>
              </p:nvSpPr>
              <p:spPr>
                <a:xfrm>
                  <a:off x="3636112" y="3489854"/>
                  <a:ext cx="4122845" cy="515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570" h="252727">
                      <a:moveTo>
                        <a:pt x="2020265" y="0"/>
                      </a:moveTo>
                      <a:lnTo>
                        <a:pt x="252183" y="0"/>
                      </a:lnTo>
                      <a:lnTo>
                        <a:pt x="0" y="252437"/>
                      </a:lnTo>
                      <a:lnTo>
                        <a:pt x="1763318" y="252437"/>
                      </a:lnTo>
                      <a:lnTo>
                        <a:pt x="2020265" y="0"/>
                      </a:lnTo>
                      <a:close/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12" name="object 1359"/>
                <p:cNvSpPr/>
                <p:nvPr>
                  <p:custDataLst>
                    <p:tags r:id="rId237"/>
                  </p:custDataLst>
                </p:nvPr>
              </p:nvSpPr>
              <p:spPr>
                <a:xfrm>
                  <a:off x="6267322" y="1691248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79" h="1322704">
                      <a:moveTo>
                        <a:pt x="424116" y="0"/>
                      </a:moveTo>
                      <a:lnTo>
                        <a:pt x="0" y="1322222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13" name="object 1360"/>
                <p:cNvSpPr/>
                <p:nvPr>
                  <p:custDataLst>
                    <p:tags r:id="rId238"/>
                  </p:custDataLst>
                </p:nvPr>
              </p:nvSpPr>
              <p:spPr>
                <a:xfrm>
                  <a:off x="5064752" y="1691248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79" h="1322704">
                      <a:moveTo>
                        <a:pt x="424103" y="0"/>
                      </a:moveTo>
                      <a:lnTo>
                        <a:pt x="0" y="1322222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14" name="object 1361"/>
                <p:cNvSpPr/>
                <p:nvPr>
                  <p:custDataLst>
                    <p:tags r:id="rId239"/>
                  </p:custDataLst>
                </p:nvPr>
              </p:nvSpPr>
              <p:spPr>
                <a:xfrm>
                  <a:off x="4550679" y="2202781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79" h="1322704">
                      <a:moveTo>
                        <a:pt x="424116" y="0"/>
                      </a:moveTo>
                      <a:lnTo>
                        <a:pt x="0" y="1322235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15" name="object 1362"/>
                <p:cNvSpPr/>
                <p:nvPr>
                  <p:custDataLst>
                    <p:tags r:id="rId240"/>
                  </p:custDataLst>
                </p:nvPr>
              </p:nvSpPr>
              <p:spPr>
                <a:xfrm>
                  <a:off x="5752810" y="2204542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79" h="1322704">
                      <a:moveTo>
                        <a:pt x="424103" y="0"/>
                      </a:moveTo>
                      <a:lnTo>
                        <a:pt x="0" y="1322222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16" name="object 1363"/>
                <p:cNvSpPr/>
                <p:nvPr>
                  <p:custDataLst>
                    <p:tags r:id="rId241"/>
                  </p:custDataLst>
                </p:nvPr>
              </p:nvSpPr>
              <p:spPr>
                <a:xfrm>
                  <a:off x="3519813" y="2031103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80" h="1322704">
                      <a:moveTo>
                        <a:pt x="424116" y="0"/>
                      </a:moveTo>
                      <a:lnTo>
                        <a:pt x="0" y="1322235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17" name="object 1364"/>
                <p:cNvSpPr/>
                <p:nvPr>
                  <p:custDataLst>
                    <p:tags r:id="rId242"/>
                  </p:custDataLst>
                </p:nvPr>
              </p:nvSpPr>
              <p:spPr>
                <a:xfrm>
                  <a:off x="3691024" y="1861188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80" h="1322704">
                      <a:moveTo>
                        <a:pt x="424116" y="0"/>
                      </a:moveTo>
                      <a:lnTo>
                        <a:pt x="0" y="1322222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18" name="object 1365"/>
                <p:cNvSpPr/>
                <p:nvPr>
                  <p:custDataLst>
                    <p:tags r:id="rId243"/>
                  </p:custDataLst>
                </p:nvPr>
              </p:nvSpPr>
              <p:spPr>
                <a:xfrm>
                  <a:off x="4722383" y="2031103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79" h="1322704">
                      <a:moveTo>
                        <a:pt x="424103" y="0"/>
                      </a:moveTo>
                      <a:lnTo>
                        <a:pt x="0" y="1322235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19" name="object 1366"/>
                <p:cNvSpPr/>
                <p:nvPr>
                  <p:custDataLst>
                    <p:tags r:id="rId244"/>
                  </p:custDataLst>
                </p:nvPr>
              </p:nvSpPr>
              <p:spPr>
                <a:xfrm>
                  <a:off x="4893568" y="1861188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79" h="1322704">
                      <a:moveTo>
                        <a:pt x="424116" y="0"/>
                      </a:moveTo>
                      <a:lnTo>
                        <a:pt x="0" y="1322222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20" name="object 1367"/>
                <p:cNvSpPr/>
                <p:nvPr>
                  <p:custDataLst>
                    <p:tags r:id="rId245"/>
                  </p:custDataLst>
                </p:nvPr>
              </p:nvSpPr>
              <p:spPr>
                <a:xfrm>
                  <a:off x="5924927" y="2031103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79" h="1322704">
                      <a:moveTo>
                        <a:pt x="424116" y="0"/>
                      </a:moveTo>
                      <a:lnTo>
                        <a:pt x="0" y="1322235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21" name="object 1368"/>
                <p:cNvSpPr/>
                <p:nvPr>
                  <p:custDataLst>
                    <p:tags r:id="rId246"/>
                  </p:custDataLst>
                </p:nvPr>
              </p:nvSpPr>
              <p:spPr>
                <a:xfrm>
                  <a:off x="6096138" y="1861188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79" h="1322704">
                      <a:moveTo>
                        <a:pt x="424103" y="0"/>
                      </a:moveTo>
                      <a:lnTo>
                        <a:pt x="0" y="1322222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22" name="object 1369"/>
                <p:cNvSpPr/>
                <p:nvPr>
                  <p:custDataLst>
                    <p:tags r:id="rId247"/>
                  </p:custDataLst>
                </p:nvPr>
              </p:nvSpPr>
              <p:spPr>
                <a:xfrm>
                  <a:off x="7127497" y="2031103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79" h="1322704">
                      <a:moveTo>
                        <a:pt x="424091" y="0"/>
                      </a:moveTo>
                      <a:lnTo>
                        <a:pt x="0" y="1322235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23" name="object 1370"/>
                <p:cNvSpPr/>
                <p:nvPr>
                  <p:custDataLst>
                    <p:tags r:id="rId248"/>
                  </p:custDataLst>
                </p:nvPr>
              </p:nvSpPr>
              <p:spPr>
                <a:xfrm>
                  <a:off x="7298655" y="1861188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79" h="1322704">
                      <a:moveTo>
                        <a:pt x="424129" y="0"/>
                      </a:moveTo>
                      <a:lnTo>
                        <a:pt x="0" y="1322222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24" name="object 1371"/>
                <p:cNvSpPr/>
                <p:nvPr>
                  <p:custDataLst>
                    <p:tags r:id="rId249"/>
                  </p:custDataLst>
                </p:nvPr>
              </p:nvSpPr>
              <p:spPr>
                <a:xfrm>
                  <a:off x="5415103" y="1691248"/>
                  <a:ext cx="515678" cy="515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727" h="252727">
                      <a:moveTo>
                        <a:pt x="252412" y="0"/>
                      </a:moveTo>
                      <a:lnTo>
                        <a:pt x="0" y="252412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25" name="object 1372"/>
                <p:cNvSpPr/>
                <p:nvPr>
                  <p:custDataLst>
                    <p:tags r:id="rId250"/>
                  </p:custDataLst>
                </p:nvPr>
              </p:nvSpPr>
              <p:spPr>
                <a:xfrm>
                  <a:off x="6617673" y="1691248"/>
                  <a:ext cx="515678" cy="515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727" h="252727">
                      <a:moveTo>
                        <a:pt x="252412" y="0"/>
                      </a:moveTo>
                      <a:lnTo>
                        <a:pt x="0" y="252412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26" name="object 1373"/>
                <p:cNvSpPr/>
                <p:nvPr>
                  <p:custDataLst>
                    <p:tags r:id="rId251"/>
                  </p:custDataLst>
                </p:nvPr>
              </p:nvSpPr>
              <p:spPr>
                <a:xfrm>
                  <a:off x="4384236" y="2034602"/>
                  <a:ext cx="3608461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8475">
                      <a:moveTo>
                        <a:pt x="1768081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27" name="object 1374"/>
                <p:cNvSpPr/>
                <p:nvPr>
                  <p:custDataLst>
                    <p:tags r:id="rId252"/>
                  </p:custDataLst>
                </p:nvPr>
              </p:nvSpPr>
              <p:spPr>
                <a:xfrm>
                  <a:off x="4555914" y="1862924"/>
                  <a:ext cx="3608461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8475">
                      <a:moveTo>
                        <a:pt x="1768081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28" name="object 1375"/>
                <p:cNvSpPr/>
                <p:nvPr>
                  <p:custDataLst>
                    <p:tags r:id="rId253"/>
                  </p:custDataLst>
                </p:nvPr>
              </p:nvSpPr>
              <p:spPr>
                <a:xfrm>
                  <a:off x="5126635" y="2590550"/>
                  <a:ext cx="515678" cy="515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727" h="252727">
                      <a:moveTo>
                        <a:pt x="252412" y="0"/>
                      </a:moveTo>
                      <a:lnTo>
                        <a:pt x="0" y="252412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29" name="object 1376"/>
                <p:cNvSpPr/>
                <p:nvPr>
                  <p:custDataLst>
                    <p:tags r:id="rId254"/>
                  </p:custDataLst>
                </p:nvPr>
              </p:nvSpPr>
              <p:spPr>
                <a:xfrm>
                  <a:off x="6329203" y="2590550"/>
                  <a:ext cx="515678" cy="515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727" h="252727">
                      <a:moveTo>
                        <a:pt x="252412" y="0"/>
                      </a:moveTo>
                      <a:lnTo>
                        <a:pt x="0" y="252412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30" name="object 1377"/>
                <p:cNvSpPr/>
                <p:nvPr>
                  <p:custDataLst>
                    <p:tags r:id="rId255"/>
                  </p:custDataLst>
                </p:nvPr>
              </p:nvSpPr>
              <p:spPr>
                <a:xfrm>
                  <a:off x="4095767" y="2933904"/>
                  <a:ext cx="3608461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8475">
                      <a:moveTo>
                        <a:pt x="1768081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31" name="object 1378"/>
                <p:cNvSpPr/>
                <p:nvPr>
                  <p:custDataLst>
                    <p:tags r:id="rId256"/>
                  </p:custDataLst>
                </p:nvPr>
              </p:nvSpPr>
              <p:spPr>
                <a:xfrm>
                  <a:off x="4267443" y="2762228"/>
                  <a:ext cx="3608461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8475">
                      <a:moveTo>
                        <a:pt x="1768081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32" name="object 1379"/>
                <p:cNvSpPr/>
                <p:nvPr>
                  <p:custDataLst>
                    <p:tags r:id="rId257"/>
                  </p:custDataLst>
                </p:nvPr>
              </p:nvSpPr>
              <p:spPr>
                <a:xfrm>
                  <a:off x="4838190" y="3489854"/>
                  <a:ext cx="515678" cy="515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727" h="252727">
                      <a:moveTo>
                        <a:pt x="252412" y="0"/>
                      </a:moveTo>
                      <a:lnTo>
                        <a:pt x="0" y="252412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33" name="object 1380"/>
                <p:cNvSpPr/>
                <p:nvPr>
                  <p:custDataLst>
                    <p:tags r:id="rId258"/>
                  </p:custDataLst>
                </p:nvPr>
              </p:nvSpPr>
              <p:spPr>
                <a:xfrm>
                  <a:off x="6040734" y="3489854"/>
                  <a:ext cx="515678" cy="515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727" h="252727">
                      <a:moveTo>
                        <a:pt x="252412" y="0"/>
                      </a:moveTo>
                      <a:lnTo>
                        <a:pt x="0" y="252412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34" name="object 1381"/>
                <p:cNvSpPr/>
                <p:nvPr>
                  <p:custDataLst>
                    <p:tags r:id="rId259"/>
                  </p:custDataLst>
                </p:nvPr>
              </p:nvSpPr>
              <p:spPr>
                <a:xfrm>
                  <a:off x="3807323" y="3833208"/>
                  <a:ext cx="3608461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8475">
                      <a:moveTo>
                        <a:pt x="1768081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35" name="object 1382"/>
                <p:cNvSpPr/>
                <p:nvPr>
                  <p:custDataLst>
                    <p:tags r:id="rId260"/>
                  </p:custDataLst>
                </p:nvPr>
              </p:nvSpPr>
              <p:spPr>
                <a:xfrm>
                  <a:off x="3979001" y="3661530"/>
                  <a:ext cx="3608461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8475">
                      <a:moveTo>
                        <a:pt x="1768081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36" name="object 1383"/>
                <p:cNvSpPr/>
                <p:nvPr>
                  <p:custDataLst>
                    <p:tags r:id="rId261"/>
                  </p:custDataLst>
                </p:nvPr>
              </p:nvSpPr>
              <p:spPr>
                <a:xfrm>
                  <a:off x="4549746" y="4389158"/>
                  <a:ext cx="515678" cy="515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727" h="252727">
                      <a:moveTo>
                        <a:pt x="252412" y="0"/>
                      </a:moveTo>
                      <a:lnTo>
                        <a:pt x="0" y="252412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37" name="object 1384"/>
                <p:cNvSpPr/>
                <p:nvPr>
                  <p:custDataLst>
                    <p:tags r:id="rId262"/>
                  </p:custDataLst>
                </p:nvPr>
              </p:nvSpPr>
              <p:spPr>
                <a:xfrm>
                  <a:off x="5752290" y="4389158"/>
                  <a:ext cx="515678" cy="515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727" h="252727">
                      <a:moveTo>
                        <a:pt x="252412" y="0"/>
                      </a:moveTo>
                      <a:lnTo>
                        <a:pt x="0" y="252412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38" name="object 1385"/>
                <p:cNvSpPr/>
                <p:nvPr>
                  <p:custDataLst>
                    <p:tags r:id="rId263"/>
                  </p:custDataLst>
                </p:nvPr>
              </p:nvSpPr>
              <p:spPr>
                <a:xfrm>
                  <a:off x="3518854" y="4732513"/>
                  <a:ext cx="3608461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8475">
                      <a:moveTo>
                        <a:pt x="1768093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39" name="object 1386"/>
                <p:cNvSpPr/>
                <p:nvPr>
                  <p:custDataLst>
                    <p:tags r:id="rId264"/>
                  </p:custDataLst>
                </p:nvPr>
              </p:nvSpPr>
              <p:spPr>
                <a:xfrm>
                  <a:off x="3690530" y="4560836"/>
                  <a:ext cx="3608461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8475">
                      <a:moveTo>
                        <a:pt x="1768093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40" name="object 1387"/>
                <p:cNvSpPr/>
                <p:nvPr>
                  <p:custDataLst>
                    <p:tags r:id="rId265"/>
                  </p:custDataLst>
                </p:nvPr>
              </p:nvSpPr>
              <p:spPr>
                <a:xfrm>
                  <a:off x="3348135" y="1691248"/>
                  <a:ext cx="4988357" cy="3213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4750" h="1574800">
                      <a:moveTo>
                        <a:pt x="676059" y="0"/>
                      </a:moveTo>
                      <a:lnTo>
                        <a:pt x="2444140" y="0"/>
                      </a:lnTo>
                      <a:lnTo>
                        <a:pt x="2020036" y="1322222"/>
                      </a:lnTo>
                      <a:lnTo>
                        <a:pt x="1767611" y="1574215"/>
                      </a:lnTo>
                      <a:lnTo>
                        <a:pt x="0" y="1573491"/>
                      </a:lnTo>
                      <a:lnTo>
                        <a:pt x="424180" y="251256"/>
                      </a:lnTo>
                      <a:lnTo>
                        <a:pt x="676059" y="0"/>
                      </a:lnTo>
                      <a:close/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41" name="object 1388"/>
                <p:cNvSpPr/>
                <p:nvPr>
                  <p:custDataLst>
                    <p:tags r:id="rId266"/>
                  </p:custDataLst>
                </p:nvPr>
              </p:nvSpPr>
              <p:spPr>
                <a:xfrm>
                  <a:off x="3862233" y="1691248"/>
                  <a:ext cx="3608461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8475" h="1322704">
                      <a:moveTo>
                        <a:pt x="1768081" y="1322222"/>
                      </a:moveTo>
                      <a:lnTo>
                        <a:pt x="0" y="1322222"/>
                      </a:lnTo>
                      <a:lnTo>
                        <a:pt x="424103" y="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42" name="object 1389"/>
                <p:cNvSpPr/>
                <p:nvPr>
                  <p:custDataLst>
                    <p:tags r:id="rId267"/>
                  </p:custDataLst>
                </p:nvPr>
              </p:nvSpPr>
              <p:spPr>
                <a:xfrm>
                  <a:off x="3348135" y="4389158"/>
                  <a:ext cx="514384" cy="5130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094" h="251459">
                      <a:moveTo>
                        <a:pt x="251955" y="0"/>
                      </a:moveTo>
                      <a:lnTo>
                        <a:pt x="0" y="251269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43" name="object 1390"/>
                <p:cNvSpPr/>
                <p:nvPr>
                  <p:custDataLst>
                    <p:tags r:id="rId268"/>
                  </p:custDataLst>
                </p:nvPr>
              </p:nvSpPr>
              <p:spPr>
                <a:xfrm>
                  <a:off x="4213647" y="1691248"/>
                  <a:ext cx="4122845" cy="5143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570" h="252095">
                      <a:moveTo>
                        <a:pt x="0" y="251256"/>
                      </a:moveTo>
                      <a:lnTo>
                        <a:pt x="1767547" y="251802"/>
                      </a:lnTo>
                      <a:lnTo>
                        <a:pt x="2019960" y="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44" name="object 1391"/>
                <p:cNvSpPr/>
                <p:nvPr>
                  <p:custDataLst>
                    <p:tags r:id="rId269"/>
                  </p:custDataLst>
                </p:nvPr>
              </p:nvSpPr>
              <p:spPr>
                <a:xfrm>
                  <a:off x="6954835" y="2205034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79" h="1322704">
                      <a:moveTo>
                        <a:pt x="424116" y="0"/>
                      </a:moveTo>
                      <a:lnTo>
                        <a:pt x="0" y="1322412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45" name="object 1392"/>
                <p:cNvSpPr/>
                <p:nvPr>
                  <p:custDataLst>
                    <p:tags r:id="rId270"/>
                  </p:custDataLst>
                </p:nvPr>
              </p:nvSpPr>
              <p:spPr>
                <a:xfrm>
                  <a:off x="3924089" y="2590550"/>
                  <a:ext cx="4122845" cy="515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570" h="252727">
                      <a:moveTo>
                        <a:pt x="2020493" y="0"/>
                      </a:moveTo>
                      <a:lnTo>
                        <a:pt x="252412" y="0"/>
                      </a:lnTo>
                      <a:lnTo>
                        <a:pt x="0" y="252412"/>
                      </a:lnTo>
                      <a:lnTo>
                        <a:pt x="1768081" y="252412"/>
                      </a:lnTo>
                      <a:lnTo>
                        <a:pt x="2020493" y="0"/>
                      </a:lnTo>
                      <a:close/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46" name="object 1393"/>
                <p:cNvSpPr/>
                <p:nvPr>
                  <p:custDataLst>
                    <p:tags r:id="rId271"/>
                  </p:custDataLst>
                </p:nvPr>
              </p:nvSpPr>
              <p:spPr>
                <a:xfrm>
                  <a:off x="3636112" y="3489854"/>
                  <a:ext cx="4122845" cy="515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570" h="252727">
                      <a:moveTo>
                        <a:pt x="2020265" y="0"/>
                      </a:moveTo>
                      <a:lnTo>
                        <a:pt x="252183" y="0"/>
                      </a:lnTo>
                      <a:lnTo>
                        <a:pt x="0" y="252437"/>
                      </a:lnTo>
                      <a:lnTo>
                        <a:pt x="1763318" y="252437"/>
                      </a:lnTo>
                      <a:lnTo>
                        <a:pt x="2020265" y="0"/>
                      </a:lnTo>
                      <a:close/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47" name="object 1394"/>
                <p:cNvSpPr/>
                <p:nvPr>
                  <p:custDataLst>
                    <p:tags r:id="rId272"/>
                  </p:custDataLst>
                </p:nvPr>
              </p:nvSpPr>
              <p:spPr>
                <a:xfrm>
                  <a:off x="6267322" y="1691248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79" h="1322704">
                      <a:moveTo>
                        <a:pt x="424116" y="0"/>
                      </a:moveTo>
                      <a:lnTo>
                        <a:pt x="0" y="1322222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48" name="object 1395"/>
                <p:cNvSpPr/>
                <p:nvPr>
                  <p:custDataLst>
                    <p:tags r:id="rId273"/>
                  </p:custDataLst>
                </p:nvPr>
              </p:nvSpPr>
              <p:spPr>
                <a:xfrm>
                  <a:off x="5064752" y="1691248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79" h="1322704">
                      <a:moveTo>
                        <a:pt x="424103" y="0"/>
                      </a:moveTo>
                      <a:lnTo>
                        <a:pt x="0" y="1322222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49" name="object 1396"/>
                <p:cNvSpPr/>
                <p:nvPr>
                  <p:custDataLst>
                    <p:tags r:id="rId274"/>
                  </p:custDataLst>
                </p:nvPr>
              </p:nvSpPr>
              <p:spPr>
                <a:xfrm>
                  <a:off x="4550679" y="2202781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79" h="1322704">
                      <a:moveTo>
                        <a:pt x="424116" y="0"/>
                      </a:moveTo>
                      <a:lnTo>
                        <a:pt x="0" y="1322235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50" name="object 1397"/>
                <p:cNvSpPr/>
                <p:nvPr>
                  <p:custDataLst>
                    <p:tags r:id="rId275"/>
                  </p:custDataLst>
                </p:nvPr>
              </p:nvSpPr>
              <p:spPr>
                <a:xfrm>
                  <a:off x="5752810" y="2204542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79" h="1322704">
                      <a:moveTo>
                        <a:pt x="424103" y="0"/>
                      </a:moveTo>
                      <a:lnTo>
                        <a:pt x="0" y="1322222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51" name="object 1398"/>
                <p:cNvSpPr/>
                <p:nvPr>
                  <p:custDataLst>
                    <p:tags r:id="rId276"/>
                  </p:custDataLst>
                </p:nvPr>
              </p:nvSpPr>
              <p:spPr>
                <a:xfrm>
                  <a:off x="3519813" y="2031103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80" h="1322704">
                      <a:moveTo>
                        <a:pt x="424116" y="0"/>
                      </a:moveTo>
                      <a:lnTo>
                        <a:pt x="0" y="1322235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52" name="object 1399"/>
                <p:cNvSpPr/>
                <p:nvPr>
                  <p:custDataLst>
                    <p:tags r:id="rId277"/>
                  </p:custDataLst>
                </p:nvPr>
              </p:nvSpPr>
              <p:spPr>
                <a:xfrm>
                  <a:off x="3691024" y="1861188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80" h="1322704">
                      <a:moveTo>
                        <a:pt x="424116" y="0"/>
                      </a:moveTo>
                      <a:lnTo>
                        <a:pt x="0" y="1322222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53" name="object 1400"/>
                <p:cNvSpPr/>
                <p:nvPr>
                  <p:custDataLst>
                    <p:tags r:id="rId278"/>
                  </p:custDataLst>
                </p:nvPr>
              </p:nvSpPr>
              <p:spPr>
                <a:xfrm>
                  <a:off x="4722383" y="2031103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79" h="1322704">
                      <a:moveTo>
                        <a:pt x="424103" y="0"/>
                      </a:moveTo>
                      <a:lnTo>
                        <a:pt x="0" y="1322235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54" name="object 1401"/>
                <p:cNvSpPr/>
                <p:nvPr>
                  <p:custDataLst>
                    <p:tags r:id="rId279"/>
                  </p:custDataLst>
                </p:nvPr>
              </p:nvSpPr>
              <p:spPr>
                <a:xfrm>
                  <a:off x="4893568" y="1861188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79" h="1322704">
                      <a:moveTo>
                        <a:pt x="424116" y="0"/>
                      </a:moveTo>
                      <a:lnTo>
                        <a:pt x="0" y="1322222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55" name="object 1402"/>
                <p:cNvSpPr/>
                <p:nvPr>
                  <p:custDataLst>
                    <p:tags r:id="rId280"/>
                  </p:custDataLst>
                </p:nvPr>
              </p:nvSpPr>
              <p:spPr>
                <a:xfrm>
                  <a:off x="5924927" y="2031103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79" h="1322704">
                      <a:moveTo>
                        <a:pt x="424116" y="0"/>
                      </a:moveTo>
                      <a:lnTo>
                        <a:pt x="0" y="1322235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56" name="object 1403"/>
                <p:cNvSpPr/>
                <p:nvPr>
                  <p:custDataLst>
                    <p:tags r:id="rId281"/>
                  </p:custDataLst>
                </p:nvPr>
              </p:nvSpPr>
              <p:spPr>
                <a:xfrm>
                  <a:off x="6096138" y="1861188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79" h="1322704">
                      <a:moveTo>
                        <a:pt x="424103" y="0"/>
                      </a:moveTo>
                      <a:lnTo>
                        <a:pt x="0" y="1322222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57" name="object 1404"/>
                <p:cNvSpPr/>
                <p:nvPr>
                  <p:custDataLst>
                    <p:tags r:id="rId282"/>
                  </p:custDataLst>
                </p:nvPr>
              </p:nvSpPr>
              <p:spPr>
                <a:xfrm>
                  <a:off x="7127497" y="2031103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79" h="1322704">
                      <a:moveTo>
                        <a:pt x="424091" y="0"/>
                      </a:moveTo>
                      <a:lnTo>
                        <a:pt x="0" y="1322235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158" name="object 1405"/>
                <p:cNvSpPr/>
                <p:nvPr>
                  <p:custDataLst>
                    <p:tags r:id="rId283"/>
                  </p:custDataLst>
                </p:nvPr>
              </p:nvSpPr>
              <p:spPr>
                <a:xfrm>
                  <a:off x="7298655" y="1861188"/>
                  <a:ext cx="865512" cy="26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179" h="1322704">
                      <a:moveTo>
                        <a:pt x="424129" y="0"/>
                      </a:moveTo>
                      <a:lnTo>
                        <a:pt x="0" y="1322222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</p:grpSp>
          <p:sp>
            <p:nvSpPr>
              <p:cNvPr id="19" name="object 1416"/>
              <p:cNvSpPr/>
              <p:nvPr>
                <p:custDataLst>
                  <p:tags r:id="rId284"/>
                </p:custDataLst>
              </p:nvPr>
            </p:nvSpPr>
            <p:spPr>
              <a:xfrm>
                <a:off x="5251069" y="2690991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1" y="0"/>
                    </a:moveTo>
                    <a:lnTo>
                      <a:pt x="7171" y="4028"/>
                    </a:lnTo>
                    <a:lnTo>
                      <a:pt x="0" y="14601"/>
                    </a:lnTo>
                    <a:lnTo>
                      <a:pt x="3622" y="29651"/>
                    </a:lnTo>
                    <a:lnTo>
                      <a:pt x="13621" y="37169"/>
                    </a:lnTo>
                    <a:lnTo>
                      <a:pt x="18580" y="37838"/>
                    </a:lnTo>
                    <a:lnTo>
                      <a:pt x="31444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0" name="object 1417"/>
              <p:cNvSpPr/>
              <p:nvPr>
                <p:custDataLst>
                  <p:tags r:id="rId285"/>
                </p:custDataLst>
              </p:nvPr>
            </p:nvSpPr>
            <p:spPr>
              <a:xfrm>
                <a:off x="5422748" y="2519312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1" y="0"/>
                    </a:moveTo>
                    <a:lnTo>
                      <a:pt x="7171" y="4028"/>
                    </a:lnTo>
                    <a:lnTo>
                      <a:pt x="0" y="14601"/>
                    </a:lnTo>
                    <a:lnTo>
                      <a:pt x="3622" y="29651"/>
                    </a:lnTo>
                    <a:lnTo>
                      <a:pt x="13621" y="37169"/>
                    </a:lnTo>
                    <a:lnTo>
                      <a:pt x="18580" y="37838"/>
                    </a:lnTo>
                    <a:lnTo>
                      <a:pt x="31444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1" name="object 1418"/>
              <p:cNvSpPr/>
              <p:nvPr>
                <p:custDataLst>
                  <p:tags r:id="rId286"/>
                </p:custDataLst>
              </p:nvPr>
            </p:nvSpPr>
            <p:spPr>
              <a:xfrm>
                <a:off x="5594424" y="2347636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1" y="0"/>
                    </a:moveTo>
                    <a:lnTo>
                      <a:pt x="7171" y="4028"/>
                    </a:lnTo>
                    <a:lnTo>
                      <a:pt x="0" y="14601"/>
                    </a:lnTo>
                    <a:lnTo>
                      <a:pt x="3622" y="29651"/>
                    </a:lnTo>
                    <a:lnTo>
                      <a:pt x="13621" y="37169"/>
                    </a:lnTo>
                    <a:lnTo>
                      <a:pt x="18580" y="37838"/>
                    </a:lnTo>
                    <a:lnTo>
                      <a:pt x="31444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2" name="object 1419"/>
              <p:cNvSpPr/>
              <p:nvPr>
                <p:custDataLst>
                  <p:tags r:id="rId287"/>
                </p:custDataLst>
              </p:nvPr>
            </p:nvSpPr>
            <p:spPr>
              <a:xfrm>
                <a:off x="5766102" y="2175958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1" y="0"/>
                    </a:moveTo>
                    <a:lnTo>
                      <a:pt x="7171" y="4028"/>
                    </a:lnTo>
                    <a:lnTo>
                      <a:pt x="0" y="14601"/>
                    </a:lnTo>
                    <a:lnTo>
                      <a:pt x="3622" y="29651"/>
                    </a:lnTo>
                    <a:lnTo>
                      <a:pt x="13621" y="37169"/>
                    </a:lnTo>
                    <a:lnTo>
                      <a:pt x="18580" y="37838"/>
                    </a:lnTo>
                    <a:lnTo>
                      <a:pt x="31444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3" name="object 1420"/>
              <p:cNvSpPr/>
              <p:nvPr>
                <p:custDataLst>
                  <p:tags r:id="rId288"/>
                </p:custDataLst>
              </p:nvPr>
            </p:nvSpPr>
            <p:spPr>
              <a:xfrm>
                <a:off x="6460455" y="2682199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6" y="4028"/>
                    </a:lnTo>
                    <a:lnTo>
                      <a:pt x="0" y="14601"/>
                    </a:lnTo>
                    <a:lnTo>
                      <a:pt x="3625" y="29651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3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4" name="object 1421"/>
              <p:cNvSpPr/>
              <p:nvPr>
                <p:custDataLst>
                  <p:tags r:id="rId289"/>
                </p:custDataLst>
              </p:nvPr>
            </p:nvSpPr>
            <p:spPr>
              <a:xfrm>
                <a:off x="6632133" y="2510520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6" y="4028"/>
                    </a:lnTo>
                    <a:lnTo>
                      <a:pt x="0" y="14601"/>
                    </a:lnTo>
                    <a:lnTo>
                      <a:pt x="3625" y="29651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3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5" name="object 1422"/>
              <p:cNvSpPr/>
              <p:nvPr>
                <p:custDataLst>
                  <p:tags r:id="rId290"/>
                </p:custDataLst>
              </p:nvPr>
            </p:nvSpPr>
            <p:spPr>
              <a:xfrm>
                <a:off x="6803812" y="2338844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6" y="4028"/>
                    </a:lnTo>
                    <a:lnTo>
                      <a:pt x="0" y="14601"/>
                    </a:lnTo>
                    <a:lnTo>
                      <a:pt x="3625" y="29651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3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6" name="object 1423"/>
              <p:cNvSpPr/>
              <p:nvPr>
                <p:custDataLst>
                  <p:tags r:id="rId291"/>
                </p:custDataLst>
              </p:nvPr>
            </p:nvSpPr>
            <p:spPr>
              <a:xfrm>
                <a:off x="6975488" y="2167166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6" y="4028"/>
                    </a:lnTo>
                    <a:lnTo>
                      <a:pt x="0" y="14601"/>
                    </a:lnTo>
                    <a:lnTo>
                      <a:pt x="3625" y="29651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3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7" name="object 1424"/>
              <p:cNvSpPr/>
              <p:nvPr>
                <p:custDataLst>
                  <p:tags r:id="rId292"/>
                </p:custDataLst>
              </p:nvPr>
            </p:nvSpPr>
            <p:spPr>
              <a:xfrm>
                <a:off x="7663023" y="2682199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1" y="0"/>
                    </a:moveTo>
                    <a:lnTo>
                      <a:pt x="7171" y="4028"/>
                    </a:lnTo>
                    <a:lnTo>
                      <a:pt x="0" y="14601"/>
                    </a:lnTo>
                    <a:lnTo>
                      <a:pt x="3622" y="29651"/>
                    </a:lnTo>
                    <a:lnTo>
                      <a:pt x="13621" y="37169"/>
                    </a:lnTo>
                    <a:lnTo>
                      <a:pt x="18580" y="37838"/>
                    </a:lnTo>
                    <a:lnTo>
                      <a:pt x="31444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8" name="object 1425"/>
              <p:cNvSpPr/>
              <p:nvPr>
                <p:custDataLst>
                  <p:tags r:id="rId293"/>
                </p:custDataLst>
              </p:nvPr>
            </p:nvSpPr>
            <p:spPr>
              <a:xfrm>
                <a:off x="7834701" y="2510520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1" y="0"/>
                    </a:moveTo>
                    <a:lnTo>
                      <a:pt x="7171" y="4028"/>
                    </a:lnTo>
                    <a:lnTo>
                      <a:pt x="0" y="14601"/>
                    </a:lnTo>
                    <a:lnTo>
                      <a:pt x="3622" y="29651"/>
                    </a:lnTo>
                    <a:lnTo>
                      <a:pt x="13621" y="37169"/>
                    </a:lnTo>
                    <a:lnTo>
                      <a:pt x="18580" y="37838"/>
                    </a:lnTo>
                    <a:lnTo>
                      <a:pt x="31444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29" name="object 1426"/>
              <p:cNvSpPr/>
              <p:nvPr>
                <p:custDataLst>
                  <p:tags r:id="rId294"/>
                </p:custDataLst>
              </p:nvPr>
            </p:nvSpPr>
            <p:spPr>
              <a:xfrm>
                <a:off x="8006378" y="2338844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1" y="0"/>
                    </a:moveTo>
                    <a:lnTo>
                      <a:pt x="7171" y="4028"/>
                    </a:lnTo>
                    <a:lnTo>
                      <a:pt x="0" y="14601"/>
                    </a:lnTo>
                    <a:lnTo>
                      <a:pt x="3622" y="29651"/>
                    </a:lnTo>
                    <a:lnTo>
                      <a:pt x="13621" y="37169"/>
                    </a:lnTo>
                    <a:lnTo>
                      <a:pt x="18580" y="37838"/>
                    </a:lnTo>
                    <a:lnTo>
                      <a:pt x="31444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0" name="object 1427"/>
              <p:cNvSpPr/>
              <p:nvPr>
                <p:custDataLst>
                  <p:tags r:id="rId295"/>
                </p:custDataLst>
              </p:nvPr>
            </p:nvSpPr>
            <p:spPr>
              <a:xfrm>
                <a:off x="8178056" y="2167166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1" y="0"/>
                    </a:moveTo>
                    <a:lnTo>
                      <a:pt x="7171" y="4028"/>
                    </a:lnTo>
                    <a:lnTo>
                      <a:pt x="0" y="14601"/>
                    </a:lnTo>
                    <a:lnTo>
                      <a:pt x="3622" y="29651"/>
                    </a:lnTo>
                    <a:lnTo>
                      <a:pt x="13621" y="37169"/>
                    </a:lnTo>
                    <a:lnTo>
                      <a:pt x="18580" y="37838"/>
                    </a:lnTo>
                    <a:lnTo>
                      <a:pt x="31444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1" name="object 1428"/>
              <p:cNvSpPr/>
              <p:nvPr>
                <p:custDataLst>
                  <p:tags r:id="rId296"/>
                </p:custDataLst>
              </p:nvPr>
            </p:nvSpPr>
            <p:spPr>
              <a:xfrm>
                <a:off x="8865567" y="2682199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28" y="0"/>
                    </a:moveTo>
                    <a:lnTo>
                      <a:pt x="7170" y="4029"/>
                    </a:lnTo>
                    <a:lnTo>
                      <a:pt x="0" y="14603"/>
                    </a:lnTo>
                    <a:lnTo>
                      <a:pt x="3623" y="29652"/>
                    </a:lnTo>
                    <a:lnTo>
                      <a:pt x="13623" y="37169"/>
                    </a:lnTo>
                    <a:lnTo>
                      <a:pt x="18580" y="37838"/>
                    </a:lnTo>
                    <a:lnTo>
                      <a:pt x="31439" y="32839"/>
                    </a:lnTo>
                    <a:lnTo>
                      <a:pt x="37548" y="20573"/>
                    </a:lnTo>
                    <a:lnTo>
                      <a:pt x="33044" y="6714"/>
                    </a:lnTo>
                    <a:lnTo>
                      <a:pt x="2172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2" name="object 1429"/>
              <p:cNvSpPr/>
              <p:nvPr>
                <p:custDataLst>
                  <p:tags r:id="rId297"/>
                </p:custDataLst>
              </p:nvPr>
            </p:nvSpPr>
            <p:spPr>
              <a:xfrm>
                <a:off x="9037245" y="2510520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28" y="0"/>
                    </a:moveTo>
                    <a:lnTo>
                      <a:pt x="7170" y="4029"/>
                    </a:lnTo>
                    <a:lnTo>
                      <a:pt x="0" y="14603"/>
                    </a:lnTo>
                    <a:lnTo>
                      <a:pt x="3623" y="29652"/>
                    </a:lnTo>
                    <a:lnTo>
                      <a:pt x="13623" y="37169"/>
                    </a:lnTo>
                    <a:lnTo>
                      <a:pt x="18580" y="37838"/>
                    </a:lnTo>
                    <a:lnTo>
                      <a:pt x="31439" y="32839"/>
                    </a:lnTo>
                    <a:lnTo>
                      <a:pt x="37548" y="20573"/>
                    </a:lnTo>
                    <a:lnTo>
                      <a:pt x="33044" y="6714"/>
                    </a:lnTo>
                    <a:lnTo>
                      <a:pt x="2172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3" name="object 1430"/>
              <p:cNvSpPr/>
              <p:nvPr>
                <p:custDataLst>
                  <p:tags r:id="rId298"/>
                </p:custDataLst>
              </p:nvPr>
            </p:nvSpPr>
            <p:spPr>
              <a:xfrm>
                <a:off x="9208921" y="2338844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28" y="0"/>
                    </a:moveTo>
                    <a:lnTo>
                      <a:pt x="7170" y="4029"/>
                    </a:lnTo>
                    <a:lnTo>
                      <a:pt x="0" y="14603"/>
                    </a:lnTo>
                    <a:lnTo>
                      <a:pt x="3623" y="29652"/>
                    </a:lnTo>
                    <a:lnTo>
                      <a:pt x="13623" y="37169"/>
                    </a:lnTo>
                    <a:lnTo>
                      <a:pt x="18580" y="37838"/>
                    </a:lnTo>
                    <a:lnTo>
                      <a:pt x="31439" y="32839"/>
                    </a:lnTo>
                    <a:lnTo>
                      <a:pt x="37548" y="20573"/>
                    </a:lnTo>
                    <a:lnTo>
                      <a:pt x="33044" y="6714"/>
                    </a:lnTo>
                    <a:lnTo>
                      <a:pt x="2172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4" name="object 1431"/>
              <p:cNvSpPr/>
              <p:nvPr>
                <p:custDataLst>
                  <p:tags r:id="rId299"/>
                </p:custDataLst>
              </p:nvPr>
            </p:nvSpPr>
            <p:spPr>
              <a:xfrm>
                <a:off x="9380599" y="2167166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28" y="0"/>
                    </a:moveTo>
                    <a:lnTo>
                      <a:pt x="7170" y="4029"/>
                    </a:lnTo>
                    <a:lnTo>
                      <a:pt x="0" y="14603"/>
                    </a:lnTo>
                    <a:lnTo>
                      <a:pt x="3623" y="29652"/>
                    </a:lnTo>
                    <a:lnTo>
                      <a:pt x="13623" y="37169"/>
                    </a:lnTo>
                    <a:lnTo>
                      <a:pt x="18580" y="37838"/>
                    </a:lnTo>
                    <a:lnTo>
                      <a:pt x="31439" y="32839"/>
                    </a:lnTo>
                    <a:lnTo>
                      <a:pt x="37548" y="20573"/>
                    </a:lnTo>
                    <a:lnTo>
                      <a:pt x="33044" y="6714"/>
                    </a:lnTo>
                    <a:lnTo>
                      <a:pt x="21728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5" name="object 1432"/>
              <p:cNvSpPr/>
              <p:nvPr>
                <p:custDataLst>
                  <p:tags r:id="rId300"/>
                </p:custDataLst>
              </p:nvPr>
            </p:nvSpPr>
            <p:spPr>
              <a:xfrm>
                <a:off x="4962603" y="3590295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7" y="4028"/>
                    </a:lnTo>
                    <a:lnTo>
                      <a:pt x="0" y="14599"/>
                    </a:lnTo>
                    <a:lnTo>
                      <a:pt x="3624" y="29650"/>
                    </a:lnTo>
                    <a:lnTo>
                      <a:pt x="13623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6" y="20573"/>
                    </a:lnTo>
                    <a:lnTo>
                      <a:pt x="33051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6" name="object 1433"/>
              <p:cNvSpPr/>
              <p:nvPr>
                <p:custDataLst>
                  <p:tags r:id="rId301"/>
                </p:custDataLst>
              </p:nvPr>
            </p:nvSpPr>
            <p:spPr>
              <a:xfrm>
                <a:off x="5134279" y="3418617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7" y="4028"/>
                    </a:lnTo>
                    <a:lnTo>
                      <a:pt x="0" y="14599"/>
                    </a:lnTo>
                    <a:lnTo>
                      <a:pt x="3624" y="29650"/>
                    </a:lnTo>
                    <a:lnTo>
                      <a:pt x="13623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6" y="20573"/>
                    </a:lnTo>
                    <a:lnTo>
                      <a:pt x="33051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7" name="object 1434"/>
              <p:cNvSpPr/>
              <p:nvPr>
                <p:custDataLst>
                  <p:tags r:id="rId302"/>
                </p:custDataLst>
              </p:nvPr>
            </p:nvSpPr>
            <p:spPr>
              <a:xfrm>
                <a:off x="5305957" y="3246940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7" y="4028"/>
                    </a:lnTo>
                    <a:lnTo>
                      <a:pt x="0" y="14599"/>
                    </a:lnTo>
                    <a:lnTo>
                      <a:pt x="3624" y="29650"/>
                    </a:lnTo>
                    <a:lnTo>
                      <a:pt x="13623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6" y="20573"/>
                    </a:lnTo>
                    <a:lnTo>
                      <a:pt x="33051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8" name="object 1435"/>
              <p:cNvSpPr/>
              <p:nvPr>
                <p:custDataLst>
                  <p:tags r:id="rId303"/>
                </p:custDataLst>
              </p:nvPr>
            </p:nvSpPr>
            <p:spPr>
              <a:xfrm>
                <a:off x="5477633" y="3075262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7" y="4028"/>
                    </a:lnTo>
                    <a:lnTo>
                      <a:pt x="0" y="14599"/>
                    </a:lnTo>
                    <a:lnTo>
                      <a:pt x="3624" y="29650"/>
                    </a:lnTo>
                    <a:lnTo>
                      <a:pt x="13623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6" y="20573"/>
                    </a:lnTo>
                    <a:lnTo>
                      <a:pt x="33051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9" name="object 1436"/>
              <p:cNvSpPr/>
              <p:nvPr>
                <p:custDataLst>
                  <p:tags r:id="rId304"/>
                </p:custDataLst>
              </p:nvPr>
            </p:nvSpPr>
            <p:spPr>
              <a:xfrm>
                <a:off x="6156354" y="3590295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7" y="4028"/>
                    </a:lnTo>
                    <a:lnTo>
                      <a:pt x="0" y="14599"/>
                    </a:lnTo>
                    <a:lnTo>
                      <a:pt x="3624" y="29650"/>
                    </a:lnTo>
                    <a:lnTo>
                      <a:pt x="13623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6" y="20573"/>
                    </a:lnTo>
                    <a:lnTo>
                      <a:pt x="33051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40" name="object 1437"/>
              <p:cNvSpPr/>
              <p:nvPr>
                <p:custDataLst>
                  <p:tags r:id="rId305"/>
                </p:custDataLst>
              </p:nvPr>
            </p:nvSpPr>
            <p:spPr>
              <a:xfrm>
                <a:off x="6352457" y="3418617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7" y="4028"/>
                    </a:lnTo>
                    <a:lnTo>
                      <a:pt x="0" y="14599"/>
                    </a:lnTo>
                    <a:lnTo>
                      <a:pt x="3624" y="29650"/>
                    </a:lnTo>
                    <a:lnTo>
                      <a:pt x="13623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6" y="20573"/>
                    </a:lnTo>
                    <a:lnTo>
                      <a:pt x="33051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41" name="object 1438"/>
              <p:cNvSpPr/>
              <p:nvPr>
                <p:custDataLst>
                  <p:tags r:id="rId306"/>
                </p:custDataLst>
              </p:nvPr>
            </p:nvSpPr>
            <p:spPr>
              <a:xfrm>
                <a:off x="6515341" y="3246940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7" y="4028"/>
                    </a:lnTo>
                    <a:lnTo>
                      <a:pt x="0" y="14599"/>
                    </a:lnTo>
                    <a:lnTo>
                      <a:pt x="3624" y="29650"/>
                    </a:lnTo>
                    <a:lnTo>
                      <a:pt x="13623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6" y="20573"/>
                    </a:lnTo>
                    <a:lnTo>
                      <a:pt x="33051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42" name="object 1439"/>
              <p:cNvSpPr/>
              <p:nvPr>
                <p:custDataLst>
                  <p:tags r:id="rId307"/>
                </p:custDataLst>
              </p:nvPr>
            </p:nvSpPr>
            <p:spPr>
              <a:xfrm>
                <a:off x="6695811" y="3075262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7" y="4028"/>
                    </a:lnTo>
                    <a:lnTo>
                      <a:pt x="0" y="14599"/>
                    </a:lnTo>
                    <a:lnTo>
                      <a:pt x="3624" y="29650"/>
                    </a:lnTo>
                    <a:lnTo>
                      <a:pt x="13623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6" y="20573"/>
                    </a:lnTo>
                    <a:lnTo>
                      <a:pt x="33051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43" name="object 1440"/>
              <p:cNvSpPr/>
              <p:nvPr>
                <p:custDataLst>
                  <p:tags r:id="rId308"/>
                </p:custDataLst>
              </p:nvPr>
            </p:nvSpPr>
            <p:spPr>
              <a:xfrm>
                <a:off x="7365764" y="3581503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6" y="4028"/>
                    </a:lnTo>
                    <a:lnTo>
                      <a:pt x="0" y="14601"/>
                    </a:lnTo>
                    <a:lnTo>
                      <a:pt x="3625" y="29651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3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48" name="object 1441"/>
              <p:cNvSpPr/>
              <p:nvPr>
                <p:custDataLst>
                  <p:tags r:id="rId309"/>
                </p:custDataLst>
              </p:nvPr>
            </p:nvSpPr>
            <p:spPr>
              <a:xfrm>
                <a:off x="7537441" y="3409825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6" y="4028"/>
                    </a:lnTo>
                    <a:lnTo>
                      <a:pt x="0" y="14601"/>
                    </a:lnTo>
                    <a:lnTo>
                      <a:pt x="3625" y="29651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3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49" name="object 1442"/>
              <p:cNvSpPr/>
              <p:nvPr>
                <p:custDataLst>
                  <p:tags r:id="rId310"/>
                </p:custDataLst>
              </p:nvPr>
            </p:nvSpPr>
            <p:spPr>
              <a:xfrm>
                <a:off x="7709119" y="3238148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6" y="4028"/>
                    </a:lnTo>
                    <a:lnTo>
                      <a:pt x="0" y="14601"/>
                    </a:lnTo>
                    <a:lnTo>
                      <a:pt x="3625" y="29651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3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50" name="object 1443"/>
              <p:cNvSpPr/>
              <p:nvPr>
                <p:custDataLst>
                  <p:tags r:id="rId311"/>
                </p:custDataLst>
              </p:nvPr>
            </p:nvSpPr>
            <p:spPr>
              <a:xfrm>
                <a:off x="7880795" y="3066470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6" y="4028"/>
                    </a:lnTo>
                    <a:lnTo>
                      <a:pt x="0" y="14601"/>
                    </a:lnTo>
                    <a:lnTo>
                      <a:pt x="3625" y="29651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3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51" name="object 1444"/>
              <p:cNvSpPr/>
              <p:nvPr>
                <p:custDataLst>
                  <p:tags r:id="rId312"/>
                </p:custDataLst>
              </p:nvPr>
            </p:nvSpPr>
            <p:spPr>
              <a:xfrm>
                <a:off x="8568310" y="3581503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7" y="4028"/>
                    </a:lnTo>
                    <a:lnTo>
                      <a:pt x="0" y="14599"/>
                    </a:lnTo>
                    <a:lnTo>
                      <a:pt x="3624" y="29650"/>
                    </a:lnTo>
                    <a:lnTo>
                      <a:pt x="13623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6" y="20573"/>
                    </a:lnTo>
                    <a:lnTo>
                      <a:pt x="33051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52" name="object 1445"/>
              <p:cNvSpPr/>
              <p:nvPr>
                <p:custDataLst>
                  <p:tags r:id="rId313"/>
                </p:custDataLst>
              </p:nvPr>
            </p:nvSpPr>
            <p:spPr>
              <a:xfrm>
                <a:off x="8739986" y="3409825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7" y="4028"/>
                    </a:lnTo>
                    <a:lnTo>
                      <a:pt x="0" y="14599"/>
                    </a:lnTo>
                    <a:lnTo>
                      <a:pt x="3624" y="29650"/>
                    </a:lnTo>
                    <a:lnTo>
                      <a:pt x="13623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6" y="20573"/>
                    </a:lnTo>
                    <a:lnTo>
                      <a:pt x="33051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53" name="object 1446"/>
              <p:cNvSpPr/>
              <p:nvPr>
                <p:custDataLst>
                  <p:tags r:id="rId314"/>
                </p:custDataLst>
              </p:nvPr>
            </p:nvSpPr>
            <p:spPr>
              <a:xfrm>
                <a:off x="8911664" y="3238148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7" y="4028"/>
                    </a:lnTo>
                    <a:lnTo>
                      <a:pt x="0" y="14599"/>
                    </a:lnTo>
                    <a:lnTo>
                      <a:pt x="3624" y="29650"/>
                    </a:lnTo>
                    <a:lnTo>
                      <a:pt x="13623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6" y="20573"/>
                    </a:lnTo>
                    <a:lnTo>
                      <a:pt x="33051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54" name="object 1447"/>
              <p:cNvSpPr/>
              <p:nvPr>
                <p:custDataLst>
                  <p:tags r:id="rId315"/>
                </p:custDataLst>
              </p:nvPr>
            </p:nvSpPr>
            <p:spPr>
              <a:xfrm>
                <a:off x="9083341" y="3066470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7" y="4028"/>
                    </a:lnTo>
                    <a:lnTo>
                      <a:pt x="0" y="14599"/>
                    </a:lnTo>
                    <a:lnTo>
                      <a:pt x="3624" y="29650"/>
                    </a:lnTo>
                    <a:lnTo>
                      <a:pt x="13623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6" y="20573"/>
                    </a:lnTo>
                    <a:lnTo>
                      <a:pt x="33051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55" name="object 1448"/>
              <p:cNvSpPr/>
              <p:nvPr>
                <p:custDataLst>
                  <p:tags r:id="rId316"/>
                </p:custDataLst>
              </p:nvPr>
            </p:nvSpPr>
            <p:spPr>
              <a:xfrm>
                <a:off x="4674132" y="4507181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2" y="0"/>
                    </a:moveTo>
                    <a:lnTo>
                      <a:pt x="7177" y="4028"/>
                    </a:lnTo>
                    <a:lnTo>
                      <a:pt x="0" y="14601"/>
                    </a:lnTo>
                    <a:lnTo>
                      <a:pt x="3625" y="29645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8" y="32835"/>
                    </a:lnTo>
                    <a:lnTo>
                      <a:pt x="37547" y="20572"/>
                    </a:lnTo>
                    <a:lnTo>
                      <a:pt x="33051" y="6714"/>
                    </a:lnTo>
                    <a:lnTo>
                      <a:pt x="2173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56" name="object 1449"/>
              <p:cNvSpPr/>
              <p:nvPr>
                <p:custDataLst>
                  <p:tags r:id="rId317"/>
                </p:custDataLst>
              </p:nvPr>
            </p:nvSpPr>
            <p:spPr>
              <a:xfrm>
                <a:off x="4845835" y="4335505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29" y="0"/>
                    </a:moveTo>
                    <a:lnTo>
                      <a:pt x="7176" y="4029"/>
                    </a:lnTo>
                    <a:lnTo>
                      <a:pt x="0" y="14603"/>
                    </a:lnTo>
                    <a:lnTo>
                      <a:pt x="3626" y="29646"/>
                    </a:lnTo>
                    <a:lnTo>
                      <a:pt x="13625" y="37168"/>
                    </a:lnTo>
                    <a:lnTo>
                      <a:pt x="18579" y="37838"/>
                    </a:lnTo>
                    <a:lnTo>
                      <a:pt x="31443" y="32835"/>
                    </a:lnTo>
                    <a:lnTo>
                      <a:pt x="37547" y="20572"/>
                    </a:lnTo>
                    <a:lnTo>
                      <a:pt x="33047" y="6714"/>
                    </a:lnTo>
                    <a:lnTo>
                      <a:pt x="21729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57" name="object 1450"/>
              <p:cNvSpPr/>
              <p:nvPr>
                <p:custDataLst>
                  <p:tags r:id="rId318"/>
                </p:custDataLst>
              </p:nvPr>
            </p:nvSpPr>
            <p:spPr>
              <a:xfrm>
                <a:off x="5017513" y="4163826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29" y="0"/>
                    </a:moveTo>
                    <a:lnTo>
                      <a:pt x="7176" y="4029"/>
                    </a:lnTo>
                    <a:lnTo>
                      <a:pt x="0" y="14603"/>
                    </a:lnTo>
                    <a:lnTo>
                      <a:pt x="3626" y="29646"/>
                    </a:lnTo>
                    <a:lnTo>
                      <a:pt x="13625" y="37168"/>
                    </a:lnTo>
                    <a:lnTo>
                      <a:pt x="18579" y="37838"/>
                    </a:lnTo>
                    <a:lnTo>
                      <a:pt x="31443" y="32835"/>
                    </a:lnTo>
                    <a:lnTo>
                      <a:pt x="37547" y="20572"/>
                    </a:lnTo>
                    <a:lnTo>
                      <a:pt x="33047" y="6714"/>
                    </a:lnTo>
                    <a:lnTo>
                      <a:pt x="21729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58" name="object 1451"/>
              <p:cNvSpPr/>
              <p:nvPr>
                <p:custDataLst>
                  <p:tags r:id="rId319"/>
                </p:custDataLst>
              </p:nvPr>
            </p:nvSpPr>
            <p:spPr>
              <a:xfrm>
                <a:off x="5189189" y="3992150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29" y="0"/>
                    </a:moveTo>
                    <a:lnTo>
                      <a:pt x="7176" y="4029"/>
                    </a:lnTo>
                    <a:lnTo>
                      <a:pt x="0" y="14603"/>
                    </a:lnTo>
                    <a:lnTo>
                      <a:pt x="3626" y="29646"/>
                    </a:lnTo>
                    <a:lnTo>
                      <a:pt x="13625" y="37168"/>
                    </a:lnTo>
                    <a:lnTo>
                      <a:pt x="18579" y="37838"/>
                    </a:lnTo>
                    <a:lnTo>
                      <a:pt x="31443" y="32835"/>
                    </a:lnTo>
                    <a:lnTo>
                      <a:pt x="37547" y="20572"/>
                    </a:lnTo>
                    <a:lnTo>
                      <a:pt x="33047" y="6714"/>
                    </a:lnTo>
                    <a:lnTo>
                      <a:pt x="21729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59" name="object 1452"/>
              <p:cNvSpPr/>
              <p:nvPr>
                <p:custDataLst>
                  <p:tags r:id="rId320"/>
                </p:custDataLst>
              </p:nvPr>
            </p:nvSpPr>
            <p:spPr>
              <a:xfrm>
                <a:off x="5876702" y="4472013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2" y="0"/>
                    </a:moveTo>
                    <a:lnTo>
                      <a:pt x="7177" y="4028"/>
                    </a:lnTo>
                    <a:lnTo>
                      <a:pt x="0" y="14601"/>
                    </a:lnTo>
                    <a:lnTo>
                      <a:pt x="3625" y="29645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8" y="32835"/>
                    </a:lnTo>
                    <a:lnTo>
                      <a:pt x="37547" y="20572"/>
                    </a:lnTo>
                    <a:lnTo>
                      <a:pt x="33051" y="6714"/>
                    </a:lnTo>
                    <a:lnTo>
                      <a:pt x="2173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60" name="object 1453"/>
              <p:cNvSpPr/>
              <p:nvPr>
                <p:custDataLst>
                  <p:tags r:id="rId321"/>
                </p:custDataLst>
              </p:nvPr>
            </p:nvSpPr>
            <p:spPr>
              <a:xfrm>
                <a:off x="6048380" y="4300337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2" y="0"/>
                    </a:moveTo>
                    <a:lnTo>
                      <a:pt x="7177" y="4028"/>
                    </a:lnTo>
                    <a:lnTo>
                      <a:pt x="0" y="14601"/>
                    </a:lnTo>
                    <a:lnTo>
                      <a:pt x="3625" y="29645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8" y="32835"/>
                    </a:lnTo>
                    <a:lnTo>
                      <a:pt x="37547" y="20572"/>
                    </a:lnTo>
                    <a:lnTo>
                      <a:pt x="33051" y="6714"/>
                    </a:lnTo>
                    <a:lnTo>
                      <a:pt x="2173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61" name="object 1454"/>
              <p:cNvSpPr/>
              <p:nvPr>
                <p:custDataLst>
                  <p:tags r:id="rId322"/>
                </p:custDataLst>
              </p:nvPr>
            </p:nvSpPr>
            <p:spPr>
              <a:xfrm>
                <a:off x="6220056" y="4128658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2" y="0"/>
                    </a:moveTo>
                    <a:lnTo>
                      <a:pt x="7177" y="4028"/>
                    </a:lnTo>
                    <a:lnTo>
                      <a:pt x="0" y="14601"/>
                    </a:lnTo>
                    <a:lnTo>
                      <a:pt x="3625" y="29645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8" y="32835"/>
                    </a:lnTo>
                    <a:lnTo>
                      <a:pt x="37547" y="20572"/>
                    </a:lnTo>
                    <a:lnTo>
                      <a:pt x="33051" y="6714"/>
                    </a:lnTo>
                    <a:lnTo>
                      <a:pt x="2173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62" name="object 1455"/>
              <p:cNvSpPr/>
              <p:nvPr>
                <p:custDataLst>
                  <p:tags r:id="rId323"/>
                </p:custDataLst>
              </p:nvPr>
            </p:nvSpPr>
            <p:spPr>
              <a:xfrm>
                <a:off x="6389783" y="3956982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2" y="0"/>
                    </a:moveTo>
                    <a:lnTo>
                      <a:pt x="7177" y="4028"/>
                    </a:lnTo>
                    <a:lnTo>
                      <a:pt x="0" y="14601"/>
                    </a:lnTo>
                    <a:lnTo>
                      <a:pt x="3625" y="29645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8" y="32835"/>
                    </a:lnTo>
                    <a:lnTo>
                      <a:pt x="37547" y="20572"/>
                    </a:lnTo>
                    <a:lnTo>
                      <a:pt x="33051" y="6714"/>
                    </a:lnTo>
                    <a:lnTo>
                      <a:pt x="2173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63" name="object 1456"/>
              <p:cNvSpPr/>
              <p:nvPr>
                <p:custDataLst>
                  <p:tags r:id="rId324"/>
                </p:custDataLst>
              </p:nvPr>
            </p:nvSpPr>
            <p:spPr>
              <a:xfrm>
                <a:off x="7077296" y="4472013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2" y="0"/>
                    </a:moveTo>
                    <a:lnTo>
                      <a:pt x="7177" y="4028"/>
                    </a:lnTo>
                    <a:lnTo>
                      <a:pt x="0" y="14601"/>
                    </a:lnTo>
                    <a:lnTo>
                      <a:pt x="3625" y="29645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8" y="32835"/>
                    </a:lnTo>
                    <a:lnTo>
                      <a:pt x="37547" y="20572"/>
                    </a:lnTo>
                    <a:lnTo>
                      <a:pt x="33051" y="6714"/>
                    </a:lnTo>
                    <a:lnTo>
                      <a:pt x="2173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64" name="object 1457"/>
              <p:cNvSpPr/>
              <p:nvPr>
                <p:custDataLst>
                  <p:tags r:id="rId325"/>
                </p:custDataLst>
              </p:nvPr>
            </p:nvSpPr>
            <p:spPr>
              <a:xfrm>
                <a:off x="7248972" y="4300337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2" y="0"/>
                    </a:moveTo>
                    <a:lnTo>
                      <a:pt x="7177" y="4028"/>
                    </a:lnTo>
                    <a:lnTo>
                      <a:pt x="0" y="14601"/>
                    </a:lnTo>
                    <a:lnTo>
                      <a:pt x="3625" y="29645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8" y="32835"/>
                    </a:lnTo>
                    <a:lnTo>
                      <a:pt x="37547" y="20572"/>
                    </a:lnTo>
                    <a:lnTo>
                      <a:pt x="33051" y="6714"/>
                    </a:lnTo>
                    <a:lnTo>
                      <a:pt x="2173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65" name="object 1458"/>
              <p:cNvSpPr/>
              <p:nvPr>
                <p:custDataLst>
                  <p:tags r:id="rId326"/>
                </p:custDataLst>
              </p:nvPr>
            </p:nvSpPr>
            <p:spPr>
              <a:xfrm>
                <a:off x="7420650" y="4128658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2" y="0"/>
                    </a:moveTo>
                    <a:lnTo>
                      <a:pt x="7177" y="4028"/>
                    </a:lnTo>
                    <a:lnTo>
                      <a:pt x="0" y="14601"/>
                    </a:lnTo>
                    <a:lnTo>
                      <a:pt x="3625" y="29645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8" y="32835"/>
                    </a:lnTo>
                    <a:lnTo>
                      <a:pt x="37547" y="20572"/>
                    </a:lnTo>
                    <a:lnTo>
                      <a:pt x="33051" y="6714"/>
                    </a:lnTo>
                    <a:lnTo>
                      <a:pt x="2173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66" name="object 1459"/>
              <p:cNvSpPr/>
              <p:nvPr>
                <p:custDataLst>
                  <p:tags r:id="rId327"/>
                </p:custDataLst>
              </p:nvPr>
            </p:nvSpPr>
            <p:spPr>
              <a:xfrm>
                <a:off x="7592326" y="3956982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2" y="0"/>
                    </a:moveTo>
                    <a:lnTo>
                      <a:pt x="7177" y="4028"/>
                    </a:lnTo>
                    <a:lnTo>
                      <a:pt x="0" y="14601"/>
                    </a:lnTo>
                    <a:lnTo>
                      <a:pt x="3625" y="29645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8" y="32835"/>
                    </a:lnTo>
                    <a:lnTo>
                      <a:pt x="37547" y="20572"/>
                    </a:lnTo>
                    <a:lnTo>
                      <a:pt x="33051" y="6714"/>
                    </a:lnTo>
                    <a:lnTo>
                      <a:pt x="2173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67" name="object 1460"/>
              <p:cNvSpPr/>
              <p:nvPr>
                <p:custDataLst>
                  <p:tags r:id="rId328"/>
                </p:custDataLst>
              </p:nvPr>
            </p:nvSpPr>
            <p:spPr>
              <a:xfrm>
                <a:off x="8279862" y="4472013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1" y="4029"/>
                    </a:lnTo>
                    <a:lnTo>
                      <a:pt x="0" y="14603"/>
                    </a:lnTo>
                    <a:lnTo>
                      <a:pt x="3622" y="29646"/>
                    </a:lnTo>
                    <a:lnTo>
                      <a:pt x="13622" y="37168"/>
                    </a:lnTo>
                    <a:lnTo>
                      <a:pt x="18580" y="37838"/>
                    </a:lnTo>
                    <a:lnTo>
                      <a:pt x="31444" y="32835"/>
                    </a:lnTo>
                    <a:lnTo>
                      <a:pt x="37548" y="20572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68" name="object 1461"/>
              <p:cNvSpPr/>
              <p:nvPr>
                <p:custDataLst>
                  <p:tags r:id="rId329"/>
                </p:custDataLst>
              </p:nvPr>
            </p:nvSpPr>
            <p:spPr>
              <a:xfrm>
                <a:off x="8451540" y="4300337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1" y="4029"/>
                    </a:lnTo>
                    <a:lnTo>
                      <a:pt x="0" y="14603"/>
                    </a:lnTo>
                    <a:lnTo>
                      <a:pt x="3622" y="29646"/>
                    </a:lnTo>
                    <a:lnTo>
                      <a:pt x="13622" y="37168"/>
                    </a:lnTo>
                    <a:lnTo>
                      <a:pt x="18580" y="37838"/>
                    </a:lnTo>
                    <a:lnTo>
                      <a:pt x="31444" y="32835"/>
                    </a:lnTo>
                    <a:lnTo>
                      <a:pt x="37548" y="20572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69" name="object 1462"/>
              <p:cNvSpPr/>
              <p:nvPr>
                <p:custDataLst>
                  <p:tags r:id="rId330"/>
                </p:custDataLst>
              </p:nvPr>
            </p:nvSpPr>
            <p:spPr>
              <a:xfrm>
                <a:off x="8623216" y="4128658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1" y="4029"/>
                    </a:lnTo>
                    <a:lnTo>
                      <a:pt x="0" y="14603"/>
                    </a:lnTo>
                    <a:lnTo>
                      <a:pt x="3622" y="29646"/>
                    </a:lnTo>
                    <a:lnTo>
                      <a:pt x="13622" y="37168"/>
                    </a:lnTo>
                    <a:lnTo>
                      <a:pt x="18580" y="37838"/>
                    </a:lnTo>
                    <a:lnTo>
                      <a:pt x="31444" y="32835"/>
                    </a:lnTo>
                    <a:lnTo>
                      <a:pt x="37548" y="20572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70" name="object 1463"/>
              <p:cNvSpPr/>
              <p:nvPr>
                <p:custDataLst>
                  <p:tags r:id="rId331"/>
                </p:custDataLst>
              </p:nvPr>
            </p:nvSpPr>
            <p:spPr>
              <a:xfrm>
                <a:off x="8794894" y="3956982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1" y="4029"/>
                    </a:lnTo>
                    <a:lnTo>
                      <a:pt x="0" y="14603"/>
                    </a:lnTo>
                    <a:lnTo>
                      <a:pt x="3622" y="29646"/>
                    </a:lnTo>
                    <a:lnTo>
                      <a:pt x="13622" y="37168"/>
                    </a:lnTo>
                    <a:lnTo>
                      <a:pt x="18580" y="37838"/>
                    </a:lnTo>
                    <a:lnTo>
                      <a:pt x="31444" y="32835"/>
                    </a:lnTo>
                    <a:lnTo>
                      <a:pt x="37548" y="20572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71" name="object 1464"/>
              <p:cNvSpPr/>
              <p:nvPr>
                <p:custDataLst>
                  <p:tags r:id="rId332"/>
                </p:custDataLst>
              </p:nvPr>
            </p:nvSpPr>
            <p:spPr>
              <a:xfrm>
                <a:off x="4385688" y="5388901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2" y="4028"/>
                    </a:lnTo>
                    <a:lnTo>
                      <a:pt x="0" y="14599"/>
                    </a:lnTo>
                    <a:lnTo>
                      <a:pt x="3621" y="29650"/>
                    </a:lnTo>
                    <a:lnTo>
                      <a:pt x="13619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7" y="20573"/>
                    </a:lnTo>
                    <a:lnTo>
                      <a:pt x="33052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72" name="object 1465"/>
              <p:cNvSpPr/>
              <p:nvPr>
                <p:custDataLst>
                  <p:tags r:id="rId333"/>
                </p:custDataLst>
              </p:nvPr>
            </p:nvSpPr>
            <p:spPr>
              <a:xfrm>
                <a:off x="4557366" y="5217223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2" y="4028"/>
                    </a:lnTo>
                    <a:lnTo>
                      <a:pt x="0" y="14599"/>
                    </a:lnTo>
                    <a:lnTo>
                      <a:pt x="3621" y="29650"/>
                    </a:lnTo>
                    <a:lnTo>
                      <a:pt x="13619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7" y="20573"/>
                    </a:lnTo>
                    <a:lnTo>
                      <a:pt x="33052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73" name="object 1466"/>
              <p:cNvSpPr/>
              <p:nvPr>
                <p:custDataLst>
                  <p:tags r:id="rId334"/>
                </p:custDataLst>
              </p:nvPr>
            </p:nvSpPr>
            <p:spPr>
              <a:xfrm>
                <a:off x="4729042" y="5045547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2" y="4028"/>
                    </a:lnTo>
                    <a:lnTo>
                      <a:pt x="0" y="14599"/>
                    </a:lnTo>
                    <a:lnTo>
                      <a:pt x="3621" y="29650"/>
                    </a:lnTo>
                    <a:lnTo>
                      <a:pt x="13619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7" y="20573"/>
                    </a:lnTo>
                    <a:lnTo>
                      <a:pt x="33052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74" name="object 1467"/>
              <p:cNvSpPr/>
              <p:nvPr>
                <p:custDataLst>
                  <p:tags r:id="rId335"/>
                </p:custDataLst>
              </p:nvPr>
            </p:nvSpPr>
            <p:spPr>
              <a:xfrm>
                <a:off x="4900745" y="4873868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1" y="0"/>
                    </a:moveTo>
                    <a:lnTo>
                      <a:pt x="7171" y="4028"/>
                    </a:lnTo>
                    <a:lnTo>
                      <a:pt x="0" y="14601"/>
                    </a:lnTo>
                    <a:lnTo>
                      <a:pt x="3622" y="29651"/>
                    </a:lnTo>
                    <a:lnTo>
                      <a:pt x="13621" y="37169"/>
                    </a:lnTo>
                    <a:lnTo>
                      <a:pt x="18580" y="37838"/>
                    </a:lnTo>
                    <a:lnTo>
                      <a:pt x="31444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75" name="object 1468"/>
              <p:cNvSpPr/>
              <p:nvPr>
                <p:custDataLst>
                  <p:tags r:id="rId336"/>
                </p:custDataLst>
              </p:nvPr>
            </p:nvSpPr>
            <p:spPr>
              <a:xfrm>
                <a:off x="5588258" y="5388901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1" y="0"/>
                    </a:moveTo>
                    <a:lnTo>
                      <a:pt x="7171" y="4028"/>
                    </a:lnTo>
                    <a:lnTo>
                      <a:pt x="0" y="14601"/>
                    </a:lnTo>
                    <a:lnTo>
                      <a:pt x="3622" y="29651"/>
                    </a:lnTo>
                    <a:lnTo>
                      <a:pt x="13621" y="37169"/>
                    </a:lnTo>
                    <a:lnTo>
                      <a:pt x="18580" y="37838"/>
                    </a:lnTo>
                    <a:lnTo>
                      <a:pt x="31444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76" name="object 1469"/>
              <p:cNvSpPr/>
              <p:nvPr>
                <p:custDataLst>
                  <p:tags r:id="rId337"/>
                </p:custDataLst>
              </p:nvPr>
            </p:nvSpPr>
            <p:spPr>
              <a:xfrm>
                <a:off x="5759934" y="5217223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1" y="0"/>
                    </a:moveTo>
                    <a:lnTo>
                      <a:pt x="7171" y="4028"/>
                    </a:lnTo>
                    <a:lnTo>
                      <a:pt x="0" y="14601"/>
                    </a:lnTo>
                    <a:lnTo>
                      <a:pt x="3622" y="29651"/>
                    </a:lnTo>
                    <a:lnTo>
                      <a:pt x="13621" y="37169"/>
                    </a:lnTo>
                    <a:lnTo>
                      <a:pt x="18580" y="37838"/>
                    </a:lnTo>
                    <a:lnTo>
                      <a:pt x="31444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77" name="object 1470"/>
              <p:cNvSpPr/>
              <p:nvPr>
                <p:custDataLst>
                  <p:tags r:id="rId338"/>
                </p:custDataLst>
              </p:nvPr>
            </p:nvSpPr>
            <p:spPr>
              <a:xfrm>
                <a:off x="5931612" y="5045547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1" y="0"/>
                    </a:moveTo>
                    <a:lnTo>
                      <a:pt x="7171" y="4028"/>
                    </a:lnTo>
                    <a:lnTo>
                      <a:pt x="0" y="14601"/>
                    </a:lnTo>
                    <a:lnTo>
                      <a:pt x="3622" y="29651"/>
                    </a:lnTo>
                    <a:lnTo>
                      <a:pt x="13621" y="37169"/>
                    </a:lnTo>
                    <a:lnTo>
                      <a:pt x="18580" y="37838"/>
                    </a:lnTo>
                    <a:lnTo>
                      <a:pt x="31444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78" name="object 1471"/>
              <p:cNvSpPr/>
              <p:nvPr>
                <p:custDataLst>
                  <p:tags r:id="rId339"/>
                </p:custDataLst>
              </p:nvPr>
            </p:nvSpPr>
            <p:spPr>
              <a:xfrm>
                <a:off x="6103288" y="4873868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1" y="0"/>
                    </a:moveTo>
                    <a:lnTo>
                      <a:pt x="7171" y="4028"/>
                    </a:lnTo>
                    <a:lnTo>
                      <a:pt x="0" y="14601"/>
                    </a:lnTo>
                    <a:lnTo>
                      <a:pt x="3622" y="29651"/>
                    </a:lnTo>
                    <a:lnTo>
                      <a:pt x="13621" y="37169"/>
                    </a:lnTo>
                    <a:lnTo>
                      <a:pt x="18580" y="37838"/>
                    </a:lnTo>
                    <a:lnTo>
                      <a:pt x="31444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79" name="object 1472"/>
              <p:cNvSpPr/>
              <p:nvPr>
                <p:custDataLst>
                  <p:tags r:id="rId340"/>
                </p:custDataLst>
              </p:nvPr>
            </p:nvSpPr>
            <p:spPr>
              <a:xfrm>
                <a:off x="6806433" y="5380109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2" y="4028"/>
                    </a:lnTo>
                    <a:lnTo>
                      <a:pt x="0" y="14599"/>
                    </a:lnTo>
                    <a:lnTo>
                      <a:pt x="3621" y="29650"/>
                    </a:lnTo>
                    <a:lnTo>
                      <a:pt x="13619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7" y="20573"/>
                    </a:lnTo>
                    <a:lnTo>
                      <a:pt x="33052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80" name="object 1473"/>
              <p:cNvSpPr/>
              <p:nvPr>
                <p:custDataLst>
                  <p:tags r:id="rId341"/>
                </p:custDataLst>
              </p:nvPr>
            </p:nvSpPr>
            <p:spPr>
              <a:xfrm>
                <a:off x="6978112" y="5208431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2" y="4028"/>
                    </a:lnTo>
                    <a:lnTo>
                      <a:pt x="0" y="14599"/>
                    </a:lnTo>
                    <a:lnTo>
                      <a:pt x="3621" y="29650"/>
                    </a:lnTo>
                    <a:lnTo>
                      <a:pt x="13619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7" y="20573"/>
                    </a:lnTo>
                    <a:lnTo>
                      <a:pt x="33052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81" name="object 1474"/>
              <p:cNvSpPr/>
              <p:nvPr>
                <p:custDataLst>
                  <p:tags r:id="rId342"/>
                </p:custDataLst>
              </p:nvPr>
            </p:nvSpPr>
            <p:spPr>
              <a:xfrm>
                <a:off x="7149788" y="5036755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2" y="4028"/>
                    </a:lnTo>
                    <a:lnTo>
                      <a:pt x="0" y="14599"/>
                    </a:lnTo>
                    <a:lnTo>
                      <a:pt x="3621" y="29650"/>
                    </a:lnTo>
                    <a:lnTo>
                      <a:pt x="13619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7" y="20573"/>
                    </a:lnTo>
                    <a:lnTo>
                      <a:pt x="33052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82" name="object 1475"/>
              <p:cNvSpPr/>
              <p:nvPr>
                <p:custDataLst>
                  <p:tags r:id="rId343"/>
                </p:custDataLst>
              </p:nvPr>
            </p:nvSpPr>
            <p:spPr>
              <a:xfrm>
                <a:off x="7321466" y="4865076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2" y="4028"/>
                    </a:lnTo>
                    <a:lnTo>
                      <a:pt x="0" y="14599"/>
                    </a:lnTo>
                    <a:lnTo>
                      <a:pt x="3621" y="29650"/>
                    </a:lnTo>
                    <a:lnTo>
                      <a:pt x="13619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7" y="20573"/>
                    </a:lnTo>
                    <a:lnTo>
                      <a:pt x="33052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83" name="object 1476"/>
              <p:cNvSpPr/>
              <p:nvPr>
                <p:custDataLst>
                  <p:tags r:id="rId344"/>
                </p:custDataLst>
              </p:nvPr>
            </p:nvSpPr>
            <p:spPr>
              <a:xfrm>
                <a:off x="8008979" y="5380109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6" y="4028"/>
                    </a:lnTo>
                    <a:lnTo>
                      <a:pt x="0" y="14601"/>
                    </a:lnTo>
                    <a:lnTo>
                      <a:pt x="3625" y="29651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3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84" name="object 1477"/>
              <p:cNvSpPr/>
              <p:nvPr>
                <p:custDataLst>
                  <p:tags r:id="rId345"/>
                </p:custDataLst>
              </p:nvPr>
            </p:nvSpPr>
            <p:spPr>
              <a:xfrm>
                <a:off x="8180680" y="5208431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1" y="0"/>
                    </a:moveTo>
                    <a:lnTo>
                      <a:pt x="7171" y="4028"/>
                    </a:lnTo>
                    <a:lnTo>
                      <a:pt x="0" y="14601"/>
                    </a:lnTo>
                    <a:lnTo>
                      <a:pt x="3622" y="29651"/>
                    </a:lnTo>
                    <a:lnTo>
                      <a:pt x="13621" y="37169"/>
                    </a:lnTo>
                    <a:lnTo>
                      <a:pt x="18580" y="37838"/>
                    </a:lnTo>
                    <a:lnTo>
                      <a:pt x="31444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85" name="object 1478"/>
              <p:cNvSpPr/>
              <p:nvPr>
                <p:custDataLst>
                  <p:tags r:id="rId346"/>
                </p:custDataLst>
              </p:nvPr>
            </p:nvSpPr>
            <p:spPr>
              <a:xfrm>
                <a:off x="8352358" y="5036755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1" y="0"/>
                    </a:moveTo>
                    <a:lnTo>
                      <a:pt x="7171" y="4028"/>
                    </a:lnTo>
                    <a:lnTo>
                      <a:pt x="0" y="14601"/>
                    </a:lnTo>
                    <a:lnTo>
                      <a:pt x="3622" y="29651"/>
                    </a:lnTo>
                    <a:lnTo>
                      <a:pt x="13621" y="37169"/>
                    </a:lnTo>
                    <a:lnTo>
                      <a:pt x="18580" y="37838"/>
                    </a:lnTo>
                    <a:lnTo>
                      <a:pt x="31444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86" name="object 1479"/>
              <p:cNvSpPr/>
              <p:nvPr>
                <p:custDataLst>
                  <p:tags r:id="rId347"/>
                </p:custDataLst>
              </p:nvPr>
            </p:nvSpPr>
            <p:spPr>
              <a:xfrm>
                <a:off x="8524034" y="4865076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1" y="0"/>
                    </a:moveTo>
                    <a:lnTo>
                      <a:pt x="7171" y="4028"/>
                    </a:lnTo>
                    <a:lnTo>
                      <a:pt x="0" y="14601"/>
                    </a:lnTo>
                    <a:lnTo>
                      <a:pt x="3622" y="29651"/>
                    </a:lnTo>
                    <a:lnTo>
                      <a:pt x="13621" y="37169"/>
                    </a:lnTo>
                    <a:lnTo>
                      <a:pt x="18580" y="37838"/>
                    </a:lnTo>
                    <a:lnTo>
                      <a:pt x="31444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1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</p:grpSp>
      </p:grpSp>
      <p:grpSp>
        <p:nvGrpSpPr>
          <p:cNvPr id="353" name="组合 352"/>
          <p:cNvGrpSpPr/>
          <p:nvPr>
            <p:custDataLst>
              <p:tags r:id="rId348"/>
            </p:custDataLst>
          </p:nvPr>
        </p:nvGrpSpPr>
        <p:grpSpPr>
          <a:xfrm>
            <a:off x="3227704" y="2708902"/>
            <a:ext cx="1126514" cy="1330466"/>
            <a:chOff x="4302811" y="3611868"/>
            <a:chExt cx="1502018" cy="1773955"/>
          </a:xfrm>
        </p:grpSpPr>
        <p:grpSp>
          <p:nvGrpSpPr>
            <p:cNvPr id="354" name="组合 353"/>
            <p:cNvGrpSpPr/>
            <p:nvPr>
              <p:custDataLst>
                <p:tags r:id="rId349"/>
              </p:custDataLst>
            </p:nvPr>
          </p:nvGrpSpPr>
          <p:grpSpPr>
            <a:xfrm>
              <a:off x="4302811" y="4443490"/>
              <a:ext cx="1502018" cy="942333"/>
              <a:chOff x="2211976" y="4298871"/>
              <a:chExt cx="1818264" cy="1250981"/>
            </a:xfrm>
          </p:grpSpPr>
          <p:grpSp>
            <p:nvGrpSpPr>
              <p:cNvPr id="357" name="组合 356"/>
              <p:cNvGrpSpPr/>
              <p:nvPr>
                <p:custDataLst>
                  <p:tags r:id="rId350"/>
                </p:custDataLst>
              </p:nvPr>
            </p:nvGrpSpPr>
            <p:grpSpPr>
              <a:xfrm>
                <a:off x="2284814" y="4402418"/>
                <a:ext cx="1663311" cy="1070875"/>
                <a:chOff x="1138540" y="3833210"/>
                <a:chExt cx="1663311" cy="1070875"/>
              </a:xfrm>
            </p:grpSpPr>
            <p:sp>
              <p:nvSpPr>
                <p:cNvPr id="366" name="object 1325"/>
                <p:cNvSpPr/>
                <p:nvPr>
                  <p:custDataLst>
                    <p:tags r:id="rId351"/>
                  </p:custDataLst>
                </p:nvPr>
              </p:nvSpPr>
              <p:spPr>
                <a:xfrm>
                  <a:off x="1138540" y="4004885"/>
                  <a:ext cx="1491325" cy="89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0885" h="440690">
                      <a:moveTo>
                        <a:pt x="730491" y="0"/>
                      </a:moveTo>
                      <a:lnTo>
                        <a:pt x="141122" y="0"/>
                      </a:lnTo>
                      <a:lnTo>
                        <a:pt x="0" y="440321"/>
                      </a:lnTo>
                      <a:lnTo>
                        <a:pt x="589114" y="440321"/>
                      </a:lnTo>
                      <a:lnTo>
                        <a:pt x="730491" y="0"/>
                      </a:lnTo>
                      <a:close/>
                    </a:path>
                  </a:pathLst>
                </a:custGeom>
                <a:solidFill>
                  <a:srgbClr val="D7EDDD"/>
                </a:solidFill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67" name="object 1326"/>
                <p:cNvSpPr/>
                <p:nvPr>
                  <p:custDataLst>
                    <p:tags r:id="rId352"/>
                  </p:custDataLst>
                </p:nvPr>
              </p:nvSpPr>
              <p:spPr>
                <a:xfrm>
                  <a:off x="1426491" y="3833210"/>
                  <a:ext cx="1374714" cy="17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3735" h="84454">
                      <a:moveTo>
                        <a:pt x="673506" y="0"/>
                      </a:moveTo>
                      <a:lnTo>
                        <a:pt x="84137" y="0"/>
                      </a:lnTo>
                      <a:lnTo>
                        <a:pt x="0" y="84137"/>
                      </a:lnTo>
                      <a:lnTo>
                        <a:pt x="589368" y="84137"/>
                      </a:lnTo>
                      <a:lnTo>
                        <a:pt x="673506" y="0"/>
                      </a:lnTo>
                      <a:close/>
                    </a:path>
                  </a:pathLst>
                </a:custGeom>
                <a:solidFill>
                  <a:srgbClr val="B4DDC0"/>
                </a:solidFill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68" name="object 1327"/>
                <p:cNvSpPr/>
                <p:nvPr>
                  <p:custDataLst>
                    <p:tags r:id="rId353"/>
                  </p:custDataLst>
                </p:nvPr>
              </p:nvSpPr>
              <p:spPr>
                <a:xfrm>
                  <a:off x="2340590" y="3833210"/>
                  <a:ext cx="461261" cy="1070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060" h="524509">
                      <a:moveTo>
                        <a:pt x="225513" y="0"/>
                      </a:moveTo>
                      <a:lnTo>
                        <a:pt x="141376" y="84137"/>
                      </a:lnTo>
                      <a:lnTo>
                        <a:pt x="0" y="524459"/>
                      </a:lnTo>
                      <a:lnTo>
                        <a:pt x="84607" y="439039"/>
                      </a:lnTo>
                      <a:lnTo>
                        <a:pt x="225513" y="0"/>
                      </a:lnTo>
                      <a:close/>
                    </a:path>
                  </a:pathLst>
                </a:custGeom>
                <a:solidFill>
                  <a:srgbClr val="67C18C"/>
                </a:solidFill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69" name="object 1328"/>
                <p:cNvSpPr/>
                <p:nvPr>
                  <p:custDataLst>
                    <p:tags r:id="rId354"/>
                  </p:custDataLst>
                </p:nvPr>
              </p:nvSpPr>
              <p:spPr>
                <a:xfrm>
                  <a:off x="1310684" y="3833210"/>
                  <a:ext cx="1203684" cy="8966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914" h="439420">
                      <a:moveTo>
                        <a:pt x="589356" y="439039"/>
                      </a:moveTo>
                      <a:lnTo>
                        <a:pt x="0" y="439039"/>
                      </a:lnTo>
                      <a:lnTo>
                        <a:pt x="140893" y="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70" name="object 1329"/>
                <p:cNvSpPr/>
                <p:nvPr>
                  <p:custDataLst>
                    <p:tags r:id="rId355"/>
                  </p:custDataLst>
                </p:nvPr>
              </p:nvSpPr>
              <p:spPr>
                <a:xfrm>
                  <a:off x="1138540" y="4729040"/>
                  <a:ext cx="172325" cy="174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455" h="85725">
                      <a:moveTo>
                        <a:pt x="84366" y="0"/>
                      </a:moveTo>
                      <a:lnTo>
                        <a:pt x="0" y="8542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71" name="object 1330"/>
                <p:cNvSpPr/>
                <p:nvPr>
                  <p:custDataLst>
                    <p:tags r:id="rId356"/>
                  </p:custDataLst>
                </p:nvPr>
              </p:nvSpPr>
              <p:spPr>
                <a:xfrm>
                  <a:off x="2340590" y="3833210"/>
                  <a:ext cx="461261" cy="1070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060" h="524509">
                      <a:moveTo>
                        <a:pt x="225513" y="0"/>
                      </a:moveTo>
                      <a:lnTo>
                        <a:pt x="141376" y="84137"/>
                      </a:lnTo>
                      <a:lnTo>
                        <a:pt x="0" y="524459"/>
                      </a:lnTo>
                    </a:path>
                  </a:pathLst>
                </a:custGeom>
                <a:ln w="6349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72" name="object 1331"/>
                <p:cNvSpPr/>
                <p:nvPr>
                  <p:custDataLst>
                    <p:tags r:id="rId357"/>
                  </p:custDataLst>
                </p:nvPr>
              </p:nvSpPr>
              <p:spPr>
                <a:xfrm>
                  <a:off x="1426491" y="4004887"/>
                  <a:ext cx="120368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914">
                      <a:moveTo>
                        <a:pt x="589368" y="0"/>
                      </a:moveTo>
                      <a:lnTo>
                        <a:pt x="0" y="0"/>
                      </a:lnTo>
                    </a:path>
                  </a:pathLst>
                </a:custGeom>
                <a:ln w="6350">
                  <a:solidFill>
                    <a:srgbClr val="FFFFF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73" name="object 1332"/>
                <p:cNvSpPr/>
                <p:nvPr>
                  <p:custDataLst>
                    <p:tags r:id="rId358"/>
                  </p:custDataLst>
                </p:nvPr>
              </p:nvSpPr>
              <p:spPr>
                <a:xfrm>
                  <a:off x="1138540" y="3833210"/>
                  <a:ext cx="1662354" cy="1070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4705" h="524509">
                      <a:moveTo>
                        <a:pt x="814628" y="0"/>
                      </a:moveTo>
                      <a:lnTo>
                        <a:pt x="225259" y="0"/>
                      </a:lnTo>
                      <a:lnTo>
                        <a:pt x="141122" y="84137"/>
                      </a:lnTo>
                      <a:lnTo>
                        <a:pt x="0" y="524459"/>
                      </a:lnTo>
                      <a:lnTo>
                        <a:pt x="589114" y="524459"/>
                      </a:lnTo>
                      <a:lnTo>
                        <a:pt x="673722" y="439039"/>
                      </a:lnTo>
                      <a:lnTo>
                        <a:pt x="814628" y="0"/>
                      </a:lnTo>
                      <a:close/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74" name="object 1333"/>
                <p:cNvSpPr/>
                <p:nvPr>
                  <p:custDataLst>
                    <p:tags r:id="rId359"/>
                  </p:custDataLst>
                </p:nvPr>
              </p:nvSpPr>
              <p:spPr>
                <a:xfrm>
                  <a:off x="1310684" y="3833210"/>
                  <a:ext cx="1203684" cy="8966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914" h="439420">
                      <a:moveTo>
                        <a:pt x="589356" y="439039"/>
                      </a:moveTo>
                      <a:lnTo>
                        <a:pt x="0" y="439039"/>
                      </a:lnTo>
                      <a:lnTo>
                        <a:pt x="140893" y="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75" name="object 1334"/>
                <p:cNvSpPr/>
                <p:nvPr>
                  <p:custDataLst>
                    <p:tags r:id="rId360"/>
                  </p:custDataLst>
                </p:nvPr>
              </p:nvSpPr>
              <p:spPr>
                <a:xfrm>
                  <a:off x="1138540" y="4729040"/>
                  <a:ext cx="172325" cy="174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455" h="85725">
                      <a:moveTo>
                        <a:pt x="84366" y="0"/>
                      </a:moveTo>
                      <a:lnTo>
                        <a:pt x="0" y="8542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76" name="object 1335"/>
                <p:cNvSpPr/>
                <p:nvPr>
                  <p:custDataLst>
                    <p:tags r:id="rId361"/>
                  </p:custDataLst>
                </p:nvPr>
              </p:nvSpPr>
              <p:spPr>
                <a:xfrm>
                  <a:off x="2340590" y="3833210"/>
                  <a:ext cx="461261" cy="1070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060" h="524509">
                      <a:moveTo>
                        <a:pt x="225513" y="0"/>
                      </a:moveTo>
                      <a:lnTo>
                        <a:pt x="141376" y="84137"/>
                      </a:lnTo>
                      <a:lnTo>
                        <a:pt x="0" y="524459"/>
                      </a:lnTo>
                    </a:path>
                  </a:pathLst>
                </a:custGeom>
                <a:ln w="12699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  <p:sp>
              <p:nvSpPr>
                <p:cNvPr id="377" name="object 1336"/>
                <p:cNvSpPr/>
                <p:nvPr>
                  <p:custDataLst>
                    <p:tags r:id="rId362"/>
                  </p:custDataLst>
                </p:nvPr>
              </p:nvSpPr>
              <p:spPr>
                <a:xfrm>
                  <a:off x="1426491" y="4004887"/>
                  <a:ext cx="1203684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914">
                      <a:moveTo>
                        <a:pt x="589368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A90433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1350"/>
                </a:p>
              </p:txBody>
            </p:sp>
          </p:grpSp>
          <p:sp>
            <p:nvSpPr>
              <p:cNvPr id="358" name="object 1406"/>
              <p:cNvSpPr/>
              <p:nvPr>
                <p:custDataLst>
                  <p:tags r:id="rId363"/>
                </p:custDataLst>
              </p:nvPr>
            </p:nvSpPr>
            <p:spPr>
              <a:xfrm>
                <a:off x="2500418" y="4470548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2" y="0"/>
                    </a:moveTo>
                    <a:lnTo>
                      <a:pt x="7177" y="4028"/>
                    </a:lnTo>
                    <a:lnTo>
                      <a:pt x="0" y="14601"/>
                    </a:lnTo>
                    <a:lnTo>
                      <a:pt x="3625" y="29645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8" y="32835"/>
                    </a:lnTo>
                    <a:lnTo>
                      <a:pt x="37547" y="20572"/>
                    </a:lnTo>
                    <a:lnTo>
                      <a:pt x="33051" y="6714"/>
                    </a:lnTo>
                    <a:lnTo>
                      <a:pt x="2173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59" name="object 1407"/>
              <p:cNvSpPr/>
              <p:nvPr>
                <p:custDataLst>
                  <p:tags r:id="rId364"/>
                </p:custDataLst>
              </p:nvPr>
            </p:nvSpPr>
            <p:spPr>
              <a:xfrm>
                <a:off x="2672096" y="4298872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2" y="0"/>
                    </a:moveTo>
                    <a:lnTo>
                      <a:pt x="7177" y="4028"/>
                    </a:lnTo>
                    <a:lnTo>
                      <a:pt x="0" y="14601"/>
                    </a:lnTo>
                    <a:lnTo>
                      <a:pt x="3625" y="29645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8" y="32835"/>
                    </a:lnTo>
                    <a:lnTo>
                      <a:pt x="37547" y="20572"/>
                    </a:lnTo>
                    <a:lnTo>
                      <a:pt x="33051" y="6714"/>
                    </a:lnTo>
                    <a:lnTo>
                      <a:pt x="21732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60" name="object 1408"/>
              <p:cNvSpPr/>
              <p:nvPr>
                <p:custDataLst>
                  <p:tags r:id="rId365"/>
                </p:custDataLst>
              </p:nvPr>
            </p:nvSpPr>
            <p:spPr>
              <a:xfrm>
                <a:off x="3702986" y="4470548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1" y="4029"/>
                    </a:lnTo>
                    <a:lnTo>
                      <a:pt x="0" y="14603"/>
                    </a:lnTo>
                    <a:lnTo>
                      <a:pt x="3622" y="29646"/>
                    </a:lnTo>
                    <a:lnTo>
                      <a:pt x="13622" y="37168"/>
                    </a:lnTo>
                    <a:lnTo>
                      <a:pt x="18580" y="37838"/>
                    </a:lnTo>
                    <a:lnTo>
                      <a:pt x="31444" y="32835"/>
                    </a:lnTo>
                    <a:lnTo>
                      <a:pt x="37548" y="20572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61" name="object 1409"/>
              <p:cNvSpPr/>
              <p:nvPr>
                <p:custDataLst>
                  <p:tags r:id="rId366"/>
                </p:custDataLst>
              </p:nvPr>
            </p:nvSpPr>
            <p:spPr>
              <a:xfrm>
                <a:off x="3850240" y="4298871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1" y="4029"/>
                    </a:lnTo>
                    <a:lnTo>
                      <a:pt x="0" y="14603"/>
                    </a:lnTo>
                    <a:lnTo>
                      <a:pt x="3622" y="29646"/>
                    </a:lnTo>
                    <a:lnTo>
                      <a:pt x="13622" y="37168"/>
                    </a:lnTo>
                    <a:lnTo>
                      <a:pt x="18580" y="37838"/>
                    </a:lnTo>
                    <a:lnTo>
                      <a:pt x="31444" y="32835"/>
                    </a:lnTo>
                    <a:lnTo>
                      <a:pt x="37548" y="20572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62" name="object 1410"/>
              <p:cNvSpPr/>
              <p:nvPr>
                <p:custDataLst>
                  <p:tags r:id="rId367"/>
                </p:custDataLst>
              </p:nvPr>
            </p:nvSpPr>
            <p:spPr>
              <a:xfrm>
                <a:off x="2211976" y="5369852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7" y="4028"/>
                    </a:lnTo>
                    <a:lnTo>
                      <a:pt x="0" y="14599"/>
                    </a:lnTo>
                    <a:lnTo>
                      <a:pt x="3624" y="29650"/>
                    </a:lnTo>
                    <a:lnTo>
                      <a:pt x="13623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6" y="20573"/>
                    </a:lnTo>
                    <a:lnTo>
                      <a:pt x="33051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63" name="object 1411"/>
              <p:cNvSpPr/>
              <p:nvPr>
                <p:custDataLst>
                  <p:tags r:id="rId368"/>
                </p:custDataLst>
              </p:nvPr>
            </p:nvSpPr>
            <p:spPr>
              <a:xfrm>
                <a:off x="2383652" y="5198174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3" y="0"/>
                    </a:moveTo>
                    <a:lnTo>
                      <a:pt x="7172" y="4028"/>
                    </a:lnTo>
                    <a:lnTo>
                      <a:pt x="0" y="14599"/>
                    </a:lnTo>
                    <a:lnTo>
                      <a:pt x="3621" y="29650"/>
                    </a:lnTo>
                    <a:lnTo>
                      <a:pt x="13619" y="37168"/>
                    </a:lnTo>
                    <a:lnTo>
                      <a:pt x="18579" y="37838"/>
                    </a:lnTo>
                    <a:lnTo>
                      <a:pt x="31448" y="32839"/>
                    </a:lnTo>
                    <a:lnTo>
                      <a:pt x="37547" y="20573"/>
                    </a:lnTo>
                    <a:lnTo>
                      <a:pt x="33052" y="6714"/>
                    </a:lnTo>
                    <a:lnTo>
                      <a:pt x="21733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64" name="object 1412"/>
              <p:cNvSpPr/>
              <p:nvPr>
                <p:custDataLst>
                  <p:tags r:id="rId369"/>
                </p:custDataLst>
              </p:nvPr>
            </p:nvSpPr>
            <p:spPr>
              <a:xfrm>
                <a:off x="3414520" y="5369852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6" y="4028"/>
                    </a:lnTo>
                    <a:lnTo>
                      <a:pt x="0" y="14601"/>
                    </a:lnTo>
                    <a:lnTo>
                      <a:pt x="3625" y="29651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3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  <p:sp>
            <p:nvSpPr>
              <p:cNvPr id="365" name="object 1413"/>
              <p:cNvSpPr/>
              <p:nvPr>
                <p:custDataLst>
                  <p:tags r:id="rId370"/>
                </p:custDataLst>
              </p:nvPr>
            </p:nvSpPr>
            <p:spPr>
              <a:xfrm>
                <a:off x="3567146" y="5198174"/>
                <a:ext cx="18000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38100">
                    <a:moveTo>
                      <a:pt x="21730" y="0"/>
                    </a:moveTo>
                    <a:lnTo>
                      <a:pt x="7176" y="4028"/>
                    </a:lnTo>
                    <a:lnTo>
                      <a:pt x="0" y="14601"/>
                    </a:lnTo>
                    <a:lnTo>
                      <a:pt x="3625" y="29651"/>
                    </a:lnTo>
                    <a:lnTo>
                      <a:pt x="13624" y="37168"/>
                    </a:lnTo>
                    <a:lnTo>
                      <a:pt x="18579" y="37838"/>
                    </a:lnTo>
                    <a:lnTo>
                      <a:pt x="31443" y="32839"/>
                    </a:lnTo>
                    <a:lnTo>
                      <a:pt x="37547" y="20573"/>
                    </a:lnTo>
                    <a:lnTo>
                      <a:pt x="33048" y="6714"/>
                    </a:lnTo>
                    <a:lnTo>
                      <a:pt x="21730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shade val="51000"/>
                      <a:satMod val="130000"/>
                      <a:alpha val="22000"/>
                      <a:lumMod val="50000"/>
                      <a:lumOff val="50000"/>
                    </a:schemeClr>
                  </a:gs>
                  <a:gs pos="73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square" lIns="0" tIns="0" rIns="0" bIns="0" rtlCol="0"/>
              <a:lstStyle/>
              <a:p>
                <a:endParaRPr sz="1350"/>
              </a:p>
            </p:txBody>
          </p:sp>
        </p:grpSp>
        <p:sp>
          <p:nvSpPr>
            <p:cNvPr id="355" name="矩形 354"/>
            <p:cNvSpPr/>
            <p:nvPr>
              <p:custDataLst>
                <p:tags r:id="rId371"/>
              </p:custDataLst>
            </p:nvPr>
          </p:nvSpPr>
          <p:spPr>
            <a:xfrm>
              <a:off x="4582055" y="4739911"/>
              <a:ext cx="861776" cy="4924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>
                  <a:latin typeface="等线" panose="02010600030101010101" charset="-122"/>
                  <a:ea typeface="等线" panose="02010600030101010101" charset="-122"/>
                </a:rPr>
                <a:t>晶胞</a:t>
              </a:r>
              <a:endParaRPr lang="zh-CN" altLang="en-US">
                <a:latin typeface="等线" panose="02010600030101010101" charset="-122"/>
                <a:ea typeface="等线" panose="02010600030101010101" charset="-122"/>
              </a:endParaRPr>
            </a:p>
          </p:txBody>
        </p:sp>
        <p:sp>
          <p:nvSpPr>
            <p:cNvPr id="356" name="上下箭头 355"/>
            <p:cNvSpPr/>
            <p:nvPr>
              <p:custDataLst>
                <p:tags r:id="rId372"/>
              </p:custDataLst>
            </p:nvPr>
          </p:nvSpPr>
          <p:spPr>
            <a:xfrm>
              <a:off x="5041811" y="3611868"/>
              <a:ext cx="250743" cy="796643"/>
            </a:xfrm>
            <a:prstGeom prst="upDown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378" name="组合 377"/>
          <p:cNvGrpSpPr/>
          <p:nvPr>
            <p:custDataLst>
              <p:tags r:id="rId373"/>
            </p:custDataLst>
          </p:nvPr>
        </p:nvGrpSpPr>
        <p:grpSpPr>
          <a:xfrm>
            <a:off x="766559" y="3056996"/>
            <a:ext cx="2491273" cy="1655325"/>
            <a:chOff x="1021283" y="4075993"/>
            <a:chExt cx="3321697" cy="2207099"/>
          </a:xfrm>
        </p:grpSpPr>
        <p:sp>
          <p:nvSpPr>
            <p:cNvPr id="379" name="TextBox 392"/>
            <p:cNvSpPr txBox="1"/>
            <p:nvPr>
              <p:custDataLst>
                <p:tags r:id="rId374"/>
              </p:custDataLst>
            </p:nvPr>
          </p:nvSpPr>
          <p:spPr>
            <a:xfrm>
              <a:off x="1022399" y="4075993"/>
              <a:ext cx="2170870" cy="52322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CN" altLang="en-US" sz="1950">
                  <a:latin typeface="等线" panose="02010600030101010101" charset="-122"/>
                  <a:ea typeface="等线" panose="02010600030101010101" charset="-122"/>
                </a:rPr>
                <a:t>平行六面体</a:t>
              </a:r>
              <a:endParaRPr lang="zh-CN" altLang="en-US" sz="1950">
                <a:latin typeface="等线" panose="02010600030101010101" charset="-122"/>
                <a:ea typeface="等线" panose="02010600030101010101" charset="-122"/>
              </a:endParaRPr>
            </a:p>
          </p:txBody>
        </p:sp>
        <p:grpSp>
          <p:nvGrpSpPr>
            <p:cNvPr id="380" name="组合 379"/>
            <p:cNvGrpSpPr/>
            <p:nvPr>
              <p:custDataLst>
                <p:tags r:id="rId375"/>
              </p:custDataLst>
            </p:nvPr>
          </p:nvGrpSpPr>
          <p:grpSpPr>
            <a:xfrm flipH="1">
              <a:off x="3212326" y="4346356"/>
              <a:ext cx="1130654" cy="1286247"/>
              <a:chOff x="2121422" y="1916832"/>
              <a:chExt cx="805432" cy="576064"/>
            </a:xfrm>
          </p:grpSpPr>
          <p:cxnSp>
            <p:nvCxnSpPr>
              <p:cNvPr id="382" name="直接连接符 381"/>
              <p:cNvCxnSpPr/>
              <p:nvPr>
                <p:custDataLst>
                  <p:tags r:id="rId376"/>
                </p:custDataLst>
              </p:nvPr>
            </p:nvCxnSpPr>
            <p:spPr>
              <a:xfrm>
                <a:off x="2121422" y="2198809"/>
                <a:ext cx="373387" cy="0"/>
              </a:xfrm>
              <a:prstGeom prst="line">
                <a:avLst/>
              </a:prstGeom>
              <a:ln w="19050">
                <a:solidFill>
                  <a:srgbClr val="0000E2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3" name="直接连接符 382"/>
              <p:cNvCxnSpPr/>
              <p:nvPr>
                <p:custDataLst>
                  <p:tags r:id="rId377"/>
                </p:custDataLst>
              </p:nvPr>
            </p:nvCxnSpPr>
            <p:spPr>
              <a:xfrm flipH="1">
                <a:off x="2494806" y="1916832"/>
                <a:ext cx="0" cy="576064"/>
              </a:xfrm>
              <a:prstGeom prst="line">
                <a:avLst/>
              </a:prstGeom>
              <a:ln w="19050">
                <a:solidFill>
                  <a:srgbClr val="0000E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4" name="直接箭头连接符 383"/>
              <p:cNvCxnSpPr/>
              <p:nvPr>
                <p:custDataLst>
                  <p:tags r:id="rId378"/>
                </p:custDataLst>
              </p:nvPr>
            </p:nvCxnSpPr>
            <p:spPr>
              <a:xfrm>
                <a:off x="2494806" y="1916832"/>
                <a:ext cx="432048" cy="0"/>
              </a:xfrm>
              <a:prstGeom prst="straightConnector1">
                <a:avLst/>
              </a:prstGeom>
              <a:ln w="19050">
                <a:solidFill>
                  <a:srgbClr val="0000E2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5" name="直接箭头连接符 384"/>
              <p:cNvCxnSpPr/>
              <p:nvPr>
                <p:custDataLst>
                  <p:tags r:id="rId379"/>
                </p:custDataLst>
              </p:nvPr>
            </p:nvCxnSpPr>
            <p:spPr>
              <a:xfrm>
                <a:off x="2494806" y="2492896"/>
                <a:ext cx="432048" cy="0"/>
              </a:xfrm>
              <a:prstGeom prst="straightConnector1">
                <a:avLst/>
              </a:prstGeom>
              <a:ln w="19050">
                <a:solidFill>
                  <a:srgbClr val="0000E2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1" name="TextBox 1117"/>
            <p:cNvSpPr txBox="1"/>
            <p:nvPr>
              <p:custDataLst>
                <p:tags r:id="rId380"/>
              </p:custDataLst>
            </p:nvPr>
          </p:nvSpPr>
          <p:spPr>
            <a:xfrm>
              <a:off x="1021283" y="5359763"/>
              <a:ext cx="2170870" cy="923329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CN" altLang="en-US" sz="195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无隙并置</a:t>
              </a:r>
              <a:r>
                <a:rPr lang="zh-CN" altLang="en-US" sz="1950">
                  <a:latin typeface="等线" panose="02010600030101010101" charset="-122"/>
                  <a:ea typeface="等线" panose="02010600030101010101" charset="-122"/>
                </a:rPr>
                <a:t>堆积</a:t>
              </a:r>
              <a:endParaRPr lang="zh-CN" altLang="en-US" sz="1950">
                <a:latin typeface="等线" panose="02010600030101010101" charset="-122"/>
                <a:ea typeface="等线" panose="02010600030101010101" charset="-122"/>
              </a:endParaRPr>
            </a:p>
          </p:txBody>
        </p:sp>
      </p:grpSp>
      <p:grpSp>
        <p:nvGrpSpPr>
          <p:cNvPr id="386" name="组合 385"/>
          <p:cNvGrpSpPr/>
          <p:nvPr>
            <p:custDataLst>
              <p:tags r:id="rId381"/>
            </p:custDataLst>
          </p:nvPr>
        </p:nvGrpSpPr>
        <p:grpSpPr>
          <a:xfrm>
            <a:off x="3225913" y="4083919"/>
            <a:ext cx="1258241" cy="931258"/>
            <a:chOff x="4300424" y="5445224"/>
            <a:chExt cx="1677654" cy="1241677"/>
          </a:xfrm>
        </p:grpSpPr>
        <p:sp>
          <p:nvSpPr>
            <p:cNvPr id="387" name="下箭头 386"/>
            <p:cNvSpPr/>
            <p:nvPr>
              <p:custDataLst>
                <p:tags r:id="rId382"/>
              </p:custDataLst>
            </p:nvPr>
          </p:nvSpPr>
          <p:spPr>
            <a:xfrm>
              <a:off x="5037660" y="5445224"/>
              <a:ext cx="228778" cy="631328"/>
            </a:xfrm>
            <a:prstGeom prst="downArrow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88" name="TextBox 1166"/>
            <p:cNvSpPr txBox="1"/>
            <p:nvPr>
              <p:custDataLst>
                <p:tags r:id="rId383"/>
              </p:custDataLst>
            </p:nvPr>
          </p:nvSpPr>
          <p:spPr>
            <a:xfrm>
              <a:off x="4300424" y="6163681"/>
              <a:ext cx="1677654" cy="52322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CN" altLang="en-US" sz="1950">
                  <a:solidFill>
                    <a:schemeClr val="tx1"/>
                  </a:solidFill>
                  <a:latin typeface="等线" panose="02010600030101010101" charset="-122"/>
                  <a:ea typeface="等线" panose="02010600030101010101" charset="-122"/>
                </a:rPr>
                <a:t>分子结构</a:t>
              </a:r>
              <a:endParaRPr lang="zh-CN" altLang="en-US" sz="195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</p:grpSp>
      <p:grpSp>
        <p:nvGrpSpPr>
          <p:cNvPr id="389" name="组合 388"/>
          <p:cNvGrpSpPr/>
          <p:nvPr>
            <p:custDataLst>
              <p:tags r:id="rId384"/>
            </p:custDataLst>
          </p:nvPr>
        </p:nvGrpSpPr>
        <p:grpSpPr>
          <a:xfrm>
            <a:off x="4327850" y="3070462"/>
            <a:ext cx="2120522" cy="1342842"/>
            <a:chOff x="5769671" y="4093950"/>
            <a:chExt cx="2827363" cy="1790455"/>
          </a:xfrm>
        </p:grpSpPr>
        <p:sp>
          <p:nvSpPr>
            <p:cNvPr id="390" name="TextBox 400"/>
            <p:cNvSpPr txBox="1"/>
            <p:nvPr>
              <p:custDataLst>
                <p:tags r:id="rId385"/>
              </p:custDataLst>
            </p:nvPr>
          </p:nvSpPr>
          <p:spPr>
            <a:xfrm>
              <a:off x="6909855" y="4093950"/>
              <a:ext cx="1677654" cy="52322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CN" altLang="en-US" sz="1950">
                  <a:solidFill>
                    <a:schemeClr val="tx1"/>
                  </a:solidFill>
                  <a:latin typeface="等线" panose="02010600030101010101" charset="-122"/>
                  <a:ea typeface="等线" panose="02010600030101010101" charset="-122"/>
                </a:rPr>
                <a:t>化学组成</a:t>
              </a:r>
              <a:endParaRPr lang="zh-CN" altLang="en-US" sz="195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  <p:grpSp>
          <p:nvGrpSpPr>
            <p:cNvPr id="391" name="组合 390"/>
            <p:cNvGrpSpPr/>
            <p:nvPr>
              <p:custDataLst>
                <p:tags r:id="rId386"/>
              </p:custDataLst>
            </p:nvPr>
          </p:nvGrpSpPr>
          <p:grpSpPr>
            <a:xfrm>
              <a:off x="5769671" y="4341885"/>
              <a:ext cx="1130658" cy="1286247"/>
              <a:chOff x="2121420" y="1916832"/>
              <a:chExt cx="805434" cy="576064"/>
            </a:xfrm>
          </p:grpSpPr>
          <p:cxnSp>
            <p:nvCxnSpPr>
              <p:cNvPr id="393" name="直接连接符 392"/>
              <p:cNvCxnSpPr/>
              <p:nvPr>
                <p:custDataLst>
                  <p:tags r:id="rId387"/>
                </p:custDataLst>
              </p:nvPr>
            </p:nvCxnSpPr>
            <p:spPr>
              <a:xfrm>
                <a:off x="2121420" y="2198809"/>
                <a:ext cx="373386" cy="0"/>
              </a:xfrm>
              <a:prstGeom prst="line">
                <a:avLst/>
              </a:prstGeom>
              <a:ln w="19050">
                <a:solidFill>
                  <a:srgbClr val="0000E2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4" name="直接连接符 393"/>
              <p:cNvCxnSpPr/>
              <p:nvPr>
                <p:custDataLst>
                  <p:tags r:id="rId388"/>
                </p:custDataLst>
              </p:nvPr>
            </p:nvCxnSpPr>
            <p:spPr>
              <a:xfrm flipH="1">
                <a:off x="2494806" y="1916832"/>
                <a:ext cx="0" cy="576064"/>
              </a:xfrm>
              <a:prstGeom prst="line">
                <a:avLst/>
              </a:prstGeom>
              <a:ln w="19050">
                <a:solidFill>
                  <a:srgbClr val="0000E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5" name="直接箭头连接符 394"/>
              <p:cNvCxnSpPr/>
              <p:nvPr>
                <p:custDataLst>
                  <p:tags r:id="rId389"/>
                </p:custDataLst>
              </p:nvPr>
            </p:nvCxnSpPr>
            <p:spPr>
              <a:xfrm>
                <a:off x="2494806" y="1916832"/>
                <a:ext cx="432048" cy="0"/>
              </a:xfrm>
              <a:prstGeom prst="straightConnector1">
                <a:avLst/>
              </a:prstGeom>
              <a:ln w="19050">
                <a:solidFill>
                  <a:srgbClr val="0000E2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6" name="直接箭头连接符 395"/>
              <p:cNvCxnSpPr/>
              <p:nvPr>
                <p:custDataLst>
                  <p:tags r:id="rId390"/>
                </p:custDataLst>
              </p:nvPr>
            </p:nvCxnSpPr>
            <p:spPr>
              <a:xfrm>
                <a:off x="2494806" y="2492896"/>
                <a:ext cx="432048" cy="0"/>
              </a:xfrm>
              <a:prstGeom prst="straightConnector1">
                <a:avLst/>
              </a:prstGeom>
              <a:ln w="19050">
                <a:solidFill>
                  <a:srgbClr val="0000E2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2" name="TextBox 1123"/>
            <p:cNvSpPr txBox="1"/>
            <p:nvPr>
              <p:custDataLst>
                <p:tags r:id="rId391"/>
              </p:custDataLst>
            </p:nvPr>
          </p:nvSpPr>
          <p:spPr>
            <a:xfrm>
              <a:off x="6919380" y="5361185"/>
              <a:ext cx="1677654" cy="52322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CN" altLang="en-US" sz="1950">
                  <a:solidFill>
                    <a:schemeClr val="tx1"/>
                  </a:solidFill>
                  <a:latin typeface="等线" panose="02010600030101010101" charset="-122"/>
                  <a:ea typeface="等线" panose="02010600030101010101" charset="-122"/>
                </a:rPr>
                <a:t>结构特点</a:t>
              </a:r>
              <a:endParaRPr lang="zh-CN" altLang="en-US" sz="195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</p:grpSp>
      <p:grpSp>
        <p:nvGrpSpPr>
          <p:cNvPr id="397" name="组合 396"/>
          <p:cNvGrpSpPr/>
          <p:nvPr>
            <p:custDataLst>
              <p:tags r:id="rId392"/>
            </p:custDataLst>
          </p:nvPr>
        </p:nvGrpSpPr>
        <p:grpSpPr>
          <a:xfrm>
            <a:off x="6624228" y="3063693"/>
            <a:ext cx="1019826" cy="398456"/>
            <a:chOff x="8831510" y="5010959"/>
            <a:chExt cx="1359768" cy="1416638"/>
          </a:xfrm>
        </p:grpSpPr>
        <p:sp>
          <p:nvSpPr>
            <p:cNvPr id="398" name="圆角矩形 397"/>
            <p:cNvSpPr/>
            <p:nvPr>
              <p:custDataLst>
                <p:tags r:id="rId393"/>
              </p:custDataLst>
            </p:nvPr>
          </p:nvSpPr>
          <p:spPr>
            <a:xfrm>
              <a:off x="8831510" y="5010959"/>
              <a:ext cx="1359768" cy="1370369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99" name="TextBox 1160"/>
            <p:cNvSpPr txBox="1"/>
            <p:nvPr>
              <p:custDataLst>
                <p:tags r:id="rId394"/>
              </p:custDataLst>
            </p:nvPr>
          </p:nvSpPr>
          <p:spPr>
            <a:xfrm>
              <a:off x="8903518" y="5032437"/>
              <a:ext cx="1287760" cy="139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950">
                  <a:latin typeface="楷体" panose="02010609060101010101" pitchFamily="49" charset="-122"/>
                  <a:ea typeface="楷体" panose="02010609060101010101" pitchFamily="49" charset="-122"/>
                </a:rPr>
                <a:t>均摊法</a:t>
              </a:r>
              <a:endParaRPr lang="zh-CN" altLang="en-US" sz="195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400" name="组合 399"/>
          <p:cNvGrpSpPr/>
          <p:nvPr>
            <p:custDataLst>
              <p:tags r:id="rId395"/>
            </p:custDataLst>
          </p:nvPr>
        </p:nvGrpSpPr>
        <p:grpSpPr>
          <a:xfrm>
            <a:off x="5652703" y="1071126"/>
            <a:ext cx="3431969" cy="1974326"/>
            <a:chOff x="7536143" y="1428168"/>
            <a:chExt cx="4575958" cy="2632434"/>
          </a:xfrm>
        </p:grpSpPr>
        <p:grpSp>
          <p:nvGrpSpPr>
            <p:cNvPr id="401" name="组合 400"/>
            <p:cNvGrpSpPr/>
            <p:nvPr>
              <p:custDataLst>
                <p:tags r:id="rId396"/>
              </p:custDataLst>
            </p:nvPr>
          </p:nvGrpSpPr>
          <p:grpSpPr>
            <a:xfrm>
              <a:off x="8370261" y="1428168"/>
              <a:ext cx="3741840" cy="2051311"/>
              <a:chOff x="7967414" y="1545381"/>
              <a:chExt cx="3741840" cy="2051311"/>
            </a:xfrm>
          </p:grpSpPr>
          <p:pic>
            <p:nvPicPr>
              <p:cNvPr id="403" name="Picture 5"/>
              <p:cNvPicPr>
                <a:picLocks noChangeAspect="1" noChangeArrowheads="1"/>
              </p:cNvPicPr>
              <p:nvPr>
                <p:custDataLst>
                  <p:tags r:id="rId397"/>
                </p:custDataLst>
              </p:nvPr>
            </p:nvPicPr>
            <p:blipFill>
              <a:blip r:embed="rId39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7967414" y="2614638"/>
                <a:ext cx="3741840" cy="9820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404" name="Picture 6"/>
              <p:cNvPicPr>
                <a:picLocks noChangeAspect="1" noChangeArrowheads="1"/>
              </p:cNvPicPr>
              <p:nvPr>
                <p:custDataLst>
                  <p:tags r:id="rId399"/>
                </p:custDataLst>
              </p:nvPr>
            </p:nvPicPr>
            <p:blipFill>
              <a:blip r:embed="rId40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9191550" y="1545381"/>
                <a:ext cx="1119027" cy="9907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402" name="Picture 2" descr="C:\Users\zjh\Pictures\图片1.png"/>
            <p:cNvPicPr>
              <a:picLocks noChangeAspect="1" noChangeArrowheads="1"/>
            </p:cNvPicPr>
            <p:nvPr>
              <p:custDataLst>
                <p:tags r:id="rId401"/>
              </p:custDataLst>
            </p:nvPr>
          </p:nvPicPr>
          <p:blipFill>
            <a:blip r:embed="rId40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930"/>
            <a:stretch>
              <a:fillRect/>
            </a:stretch>
          </p:blipFill>
          <p:spPr bwMode="auto">
            <a:xfrm rot="16715914">
              <a:off x="7423568" y="3181014"/>
              <a:ext cx="992163" cy="7670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5" name="组合 404"/>
          <p:cNvGrpSpPr/>
          <p:nvPr>
            <p:custDataLst>
              <p:tags r:id="rId403"/>
            </p:custDataLst>
          </p:nvPr>
        </p:nvGrpSpPr>
        <p:grpSpPr>
          <a:xfrm>
            <a:off x="6624228" y="3758220"/>
            <a:ext cx="1782198" cy="1027777"/>
            <a:chOff x="8831510" y="5010959"/>
            <a:chExt cx="2376264" cy="1370369"/>
          </a:xfrm>
        </p:grpSpPr>
        <p:sp>
          <p:nvSpPr>
            <p:cNvPr id="406" name="圆角矩形 405"/>
            <p:cNvSpPr/>
            <p:nvPr>
              <p:custDataLst>
                <p:tags r:id="rId404"/>
              </p:custDataLst>
            </p:nvPr>
          </p:nvSpPr>
          <p:spPr>
            <a:xfrm>
              <a:off x="8831510" y="5010959"/>
              <a:ext cx="2301680" cy="1370369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350" b="1"/>
            </a:p>
          </p:txBody>
        </p:sp>
        <p:sp>
          <p:nvSpPr>
            <p:cNvPr id="407" name="TextBox 2052"/>
            <p:cNvSpPr txBox="1"/>
            <p:nvPr>
              <p:custDataLst>
                <p:tags r:id="rId405"/>
              </p:custDataLst>
            </p:nvPr>
          </p:nvSpPr>
          <p:spPr>
            <a:xfrm>
              <a:off x="8903518" y="5032438"/>
              <a:ext cx="2304256" cy="1323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57175" indent="-257175">
                <a:buFont typeface="Wingdings" panose="05000000000000000000" pitchFamily="2" charset="2"/>
                <a:buChar char="Ø"/>
              </a:pPr>
              <a:r>
                <a:rPr lang="zh-CN" altLang="en-US" sz="1950" b="1">
                  <a:latin typeface="楷体" panose="02010609060101010101" pitchFamily="49" charset="-122"/>
                  <a:ea typeface="楷体" panose="02010609060101010101" pitchFamily="49" charset="-122"/>
                </a:rPr>
                <a:t>顶角相同</a:t>
              </a:r>
              <a:endParaRPr lang="en-US" altLang="zh-CN" sz="1950" b="1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 marL="257175" indent="-257175">
                <a:buFont typeface="Wingdings" panose="05000000000000000000" pitchFamily="2" charset="2"/>
                <a:buChar char="Ø"/>
              </a:pPr>
              <a:r>
                <a:rPr lang="zh-CN" altLang="en-US" sz="1950" b="1">
                  <a:latin typeface="楷体" panose="02010609060101010101" pitchFamily="49" charset="-122"/>
                  <a:ea typeface="楷体" panose="02010609060101010101" pitchFamily="49" charset="-122"/>
                </a:rPr>
                <a:t>平行面相同</a:t>
              </a:r>
              <a:endParaRPr lang="en-US" altLang="zh-CN" sz="1950" b="1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 marL="257175" indent="-257175">
                <a:buFont typeface="Wingdings" panose="05000000000000000000" pitchFamily="2" charset="2"/>
                <a:buChar char="Ø"/>
              </a:pPr>
              <a:r>
                <a:rPr lang="zh-CN" altLang="en-US" sz="1950" b="1">
                  <a:latin typeface="楷体" panose="02010609060101010101" pitchFamily="49" charset="-122"/>
                  <a:ea typeface="楷体" panose="02010609060101010101" pitchFamily="49" charset="-122"/>
                </a:rPr>
                <a:t>平行棱相同</a:t>
              </a:r>
              <a:endParaRPr lang="zh-CN" altLang="en-US" sz="1950" b="1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>
            <p:custDataLst>
              <p:tags r:id="rId406"/>
            </p:custDataLst>
          </p:nvPr>
        </p:nvPicPr>
        <p:blipFill>
          <a:blip r:embed="rId407">
            <a:extLst>
              <a:ext uri="{BEBA8EAE-BF5A-486C-A8C5-ECC9F3942E4B}">
                <a14:imgProps xmlns:a14="http://schemas.microsoft.com/office/drawing/2010/main">
                  <a14:imgLayer r:embed="rId40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61796" y="617749"/>
            <a:ext cx="3398695" cy="2067341"/>
          </a:xfrm>
          <a:prstGeom prst="rect">
            <a:avLst/>
          </a:prstGeom>
        </p:spPr>
      </p:pic>
    </p:spTree>
    <p:custDataLst>
      <p:tags r:id="rId409"/>
    </p:custData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4930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61619" y="1657137"/>
            <a:ext cx="1939937" cy="161708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流程图: 摘录 2"/>
          <p:cNvSpPr/>
          <p:nvPr>
            <p:custDataLst>
              <p:tags r:id="rId3"/>
            </p:custDataLst>
          </p:nvPr>
        </p:nvSpPr>
        <p:spPr>
          <a:xfrm>
            <a:off x="5868115" y="1977866"/>
            <a:ext cx="864394" cy="756285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流程图: 摘录 3"/>
          <p:cNvSpPr/>
          <p:nvPr>
            <p:custDataLst>
              <p:tags r:id="rId4"/>
            </p:custDataLst>
          </p:nvPr>
        </p:nvSpPr>
        <p:spPr>
          <a:xfrm rot="18000000">
            <a:off x="6192229" y="1794331"/>
            <a:ext cx="864394" cy="753904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流程图: 摘录 5"/>
          <p:cNvSpPr/>
          <p:nvPr>
            <p:custDataLst>
              <p:tags r:id="rId5"/>
            </p:custDataLst>
          </p:nvPr>
        </p:nvSpPr>
        <p:spPr>
          <a:xfrm>
            <a:off x="6732509" y="1977866"/>
            <a:ext cx="864394" cy="756285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流程图: 摘录 7"/>
          <p:cNvSpPr/>
          <p:nvPr>
            <p:custDataLst>
              <p:tags r:id="rId6"/>
            </p:custDataLst>
          </p:nvPr>
        </p:nvSpPr>
        <p:spPr>
          <a:xfrm rot="10800000">
            <a:off x="5868115" y="2734151"/>
            <a:ext cx="864394" cy="756285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流程图: 摘录 8"/>
          <p:cNvSpPr/>
          <p:nvPr>
            <p:custDataLst>
              <p:tags r:id="rId7"/>
            </p:custDataLst>
          </p:nvPr>
        </p:nvSpPr>
        <p:spPr>
          <a:xfrm rot="7080000">
            <a:off x="6404849" y="2915126"/>
            <a:ext cx="864394" cy="756285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流程图: 摘录 9"/>
          <p:cNvSpPr/>
          <p:nvPr>
            <p:custDataLst>
              <p:tags r:id="rId8"/>
            </p:custDataLst>
          </p:nvPr>
        </p:nvSpPr>
        <p:spPr>
          <a:xfrm rot="18000000">
            <a:off x="6626781" y="2550795"/>
            <a:ext cx="864394" cy="753904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6248163" y="3554730"/>
            <a:ext cx="984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latin typeface="微软雅黑" panose="020B0503020204020204" charset="-122"/>
              </a:rPr>
              <a:t>俯视图</a:t>
            </a:r>
            <a:endParaRPr lang="zh-CN" altLang="en-US" b="1">
              <a:latin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0"/>
            </p:custDataLst>
          </p:nvPr>
        </p:nvSpPr>
        <p:spPr>
          <a:xfrm>
            <a:off x="3363688" y="3508564"/>
            <a:ext cx="1735931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2100" b="1" kern="10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  <a:sym typeface="+mn-ea"/>
              </a:rPr>
              <a:t>正三棱柱</a:t>
            </a:r>
            <a:endParaRPr lang="zh-CN" altLang="zh-CN" sz="2100" b="1" kern="100">
              <a:solidFill>
                <a:srgbClr val="FF0000"/>
              </a:solidFill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" name="矩形 1"/>
          <p:cNvSpPr/>
          <p:nvPr>
            <p:custDataLst>
              <p:tags r:id="rId11"/>
            </p:custDataLst>
          </p:nvPr>
        </p:nvSpPr>
        <p:spPr>
          <a:xfrm>
            <a:off x="0" y="0"/>
            <a:ext cx="44582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1971675" algn="l"/>
              </a:tabLst>
              <a:defRPr/>
            </a:pPr>
            <a:r>
              <a:rPr lang="zh-CN" altLang="en-US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主题</a:t>
            </a:r>
            <a:r>
              <a:rPr lang="en-US" altLang="zh-CN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1: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晶胞中原子个数的计算</a:t>
            </a:r>
            <a:r>
              <a:rPr lang="en-US" altLang="zh-CN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—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均摊法</a:t>
            </a:r>
            <a:endParaRPr lang="en-US" altLang="zh-CN" sz="2000" b="1">
              <a:solidFill>
                <a:srgbClr val="FFFFFF"/>
              </a:solidFill>
              <a:effectLst>
                <a:glow rad="228600">
                  <a:srgbClr val="618499">
                    <a:satMod val="175000"/>
                    <a:alpha val="40000"/>
                  </a:srgbClr>
                </a:glo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1" name="TextBox 8"/>
          <p:cNvSpPr txBox="1"/>
          <p:nvPr>
            <p:custDataLst>
              <p:tags r:id="rId12"/>
            </p:custDataLst>
          </p:nvPr>
        </p:nvSpPr>
        <p:spPr>
          <a:xfrm>
            <a:off x="351659" y="711727"/>
            <a:ext cx="8322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+mj-ea"/>
                <a:ea typeface="+mj-ea"/>
                <a:cs typeface="微软雅黑" panose="020B0503020204020204" charset="-122"/>
              </a:rPr>
              <a:t>讨论：如图所示</a:t>
            </a:r>
            <a:r>
              <a:rPr lang="en-US" sz="2400" b="1" dirty="0">
                <a:latin typeface="+mj-ea"/>
                <a:ea typeface="+mj-ea"/>
                <a:cs typeface="微软雅黑" panose="020B0503020204020204" charset="-122"/>
              </a:rPr>
              <a:t>,</a:t>
            </a:r>
            <a:r>
              <a:rPr lang="zh-CN" altLang="en-US" sz="2400" b="1" dirty="0">
                <a:latin typeface="+mj-ea"/>
                <a:ea typeface="+mj-ea"/>
                <a:cs typeface="微软雅黑" panose="020B0503020204020204" charset="-122"/>
              </a:rPr>
              <a:t>正三</a:t>
            </a:r>
            <a:r>
              <a:rPr lang="zh-CN" altLang="en-US" sz="2400" b="1" dirty="0" smtClean="0">
                <a:latin typeface="+mj-ea"/>
                <a:ea typeface="+mj-ea"/>
                <a:cs typeface="微软雅黑" panose="020B0503020204020204" charset="-122"/>
              </a:rPr>
              <a:t>棱柱结构中</a:t>
            </a:r>
            <a:r>
              <a:rPr lang="zh-CN" altLang="en-US" sz="2400" b="1" dirty="0">
                <a:latin typeface="+mj-ea"/>
                <a:ea typeface="+mj-ea"/>
                <a:cs typeface="微软雅黑" panose="020B0503020204020204" charset="-122"/>
              </a:rPr>
              <a:t>所含微粒数目为多少</a:t>
            </a:r>
            <a:r>
              <a:rPr lang="en-US" sz="2400" b="1" dirty="0">
                <a:latin typeface="+mj-ea"/>
                <a:ea typeface="+mj-ea"/>
                <a:cs typeface="微软雅黑" panose="020B0503020204020204" charset="-122"/>
              </a:rPr>
              <a:t>?</a:t>
            </a:r>
            <a:endParaRPr lang="en-US" altLang="en-US" sz="2400" b="1" dirty="0">
              <a:latin typeface="+mj-ea"/>
              <a:ea typeface="+mj-ea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6" grpId="0" bldLvl="0" animBg="1"/>
      <p:bldP spid="8" grpId="0" bldLvl="0" animBg="1"/>
      <p:bldP spid="9" grpId="0" bldLvl="0" animBg="1"/>
      <p:bldP spid="10" grpId="0" bldLvl="0" animBg="1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组合 38"/>
          <p:cNvGrpSpPr/>
          <p:nvPr>
            <p:custDataLst>
              <p:tags r:id="rId1"/>
            </p:custDataLst>
          </p:nvPr>
        </p:nvGrpSpPr>
        <p:grpSpPr>
          <a:xfrm>
            <a:off x="7778906" y="2537890"/>
            <a:ext cx="1281881" cy="1696361"/>
            <a:chOff x="5369" y="2556"/>
            <a:chExt cx="2692" cy="3562"/>
          </a:xfrm>
        </p:grpSpPr>
        <p:grpSp>
          <p:nvGrpSpPr>
            <p:cNvPr id="5" name="组合 30753"/>
            <p:cNvGrpSpPr/>
            <p:nvPr>
              <p:custDataLst>
                <p:tags r:id="rId2"/>
              </p:custDataLst>
            </p:nvPr>
          </p:nvGrpSpPr>
          <p:grpSpPr>
            <a:xfrm>
              <a:off x="5369" y="2556"/>
              <a:ext cx="2692" cy="3562"/>
              <a:chOff x="3219" y="2069"/>
              <a:chExt cx="820" cy="910"/>
            </a:xfrm>
          </p:grpSpPr>
          <p:grpSp>
            <p:nvGrpSpPr>
              <p:cNvPr id="39983" name="Group 27"/>
              <p:cNvGrpSpPr/>
              <p:nvPr>
                <p:custDataLst>
                  <p:tags r:id="rId3"/>
                </p:custDataLst>
              </p:nvPr>
            </p:nvGrpSpPr>
            <p:grpSpPr>
              <a:xfrm>
                <a:off x="3219" y="2073"/>
                <a:ext cx="820" cy="903"/>
                <a:chOff x="0" y="180"/>
                <a:chExt cx="768" cy="1164"/>
              </a:xfrm>
            </p:grpSpPr>
            <p:sp>
              <p:nvSpPr>
                <p:cNvPr id="39993" name="Line 30"/>
                <p:cNvSpPr/>
                <p:nvPr>
                  <p:custDataLst>
                    <p:tags r:id="rId4"/>
                  </p:custDataLst>
                </p:nvPr>
              </p:nvSpPr>
              <p:spPr>
                <a:xfrm flipH="1">
                  <a:off x="0" y="180"/>
                  <a:ext cx="1" cy="1020"/>
                </a:xfrm>
                <a:prstGeom prst="line">
                  <a:avLst/>
                </a:prstGeom>
                <a:ln w="41275" cap="flat" cmpd="sng">
                  <a:solidFill>
                    <a:srgbClr val="3C52F6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sz="1350"/>
                </a:p>
              </p:txBody>
            </p:sp>
            <p:sp>
              <p:nvSpPr>
                <p:cNvPr id="39994" name="Line 31"/>
                <p:cNvSpPr/>
                <p:nvPr>
                  <p:custDataLst>
                    <p:tags r:id="rId5"/>
                  </p:custDataLst>
                </p:nvPr>
              </p:nvSpPr>
              <p:spPr>
                <a:xfrm flipH="1">
                  <a:off x="384" y="336"/>
                  <a:ext cx="0" cy="1008"/>
                </a:xfrm>
                <a:prstGeom prst="line">
                  <a:avLst/>
                </a:prstGeom>
                <a:ln w="41275" cap="flat" cmpd="sng">
                  <a:solidFill>
                    <a:srgbClr val="3C52F6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sz="1350"/>
                </a:p>
              </p:txBody>
            </p:sp>
            <p:sp>
              <p:nvSpPr>
                <p:cNvPr id="39997" name="Line 34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0" y="1200"/>
                  <a:ext cx="384" cy="144"/>
                </a:xfrm>
                <a:prstGeom prst="line">
                  <a:avLst/>
                </a:prstGeom>
                <a:ln w="41275" cap="flat" cmpd="sng">
                  <a:solidFill>
                    <a:srgbClr val="3C52F6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sz="1350"/>
                </a:p>
              </p:txBody>
            </p:sp>
            <p:sp>
              <p:nvSpPr>
                <p:cNvPr id="39998" name="Line 35"/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0" y="1200"/>
                  <a:ext cx="768" cy="0"/>
                </a:xfrm>
                <a:prstGeom prst="line">
                  <a:avLst/>
                </a:prstGeom>
                <a:ln w="41275" cap="flat" cmpd="sng">
                  <a:solidFill>
                    <a:srgbClr val="3C52F6"/>
                  </a:solidFill>
                  <a:prstDash val="sysDash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sz="1350"/>
                </a:p>
              </p:txBody>
            </p:sp>
          </p:grpSp>
          <p:sp>
            <p:nvSpPr>
              <p:cNvPr id="39989" name="直接连接符 30750"/>
              <p:cNvSpPr/>
              <p:nvPr>
                <p:custDataLst>
                  <p:tags r:id="rId8"/>
                </p:custDataLst>
              </p:nvPr>
            </p:nvSpPr>
            <p:spPr>
              <a:xfrm flipV="1">
                <a:off x="3621" y="2864"/>
                <a:ext cx="393" cy="115"/>
              </a:xfrm>
              <a:prstGeom prst="line">
                <a:avLst/>
              </a:prstGeom>
              <a:ln w="41275" cap="flat" cmpd="sng">
                <a:solidFill>
                  <a:srgbClr val="3C52F6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1350"/>
              </a:p>
            </p:txBody>
          </p:sp>
          <p:sp>
            <p:nvSpPr>
              <p:cNvPr id="39990" name="直接连接符 30751"/>
              <p:cNvSpPr/>
              <p:nvPr>
                <p:custDataLst>
                  <p:tags r:id="rId9"/>
                </p:custDataLst>
              </p:nvPr>
            </p:nvSpPr>
            <p:spPr>
              <a:xfrm flipH="1" flipV="1">
                <a:off x="4014" y="2069"/>
                <a:ext cx="0" cy="795"/>
              </a:xfrm>
              <a:prstGeom prst="line">
                <a:avLst/>
              </a:prstGeom>
              <a:ln w="41275" cap="flat" cmpd="sng">
                <a:solidFill>
                  <a:srgbClr val="3C52F6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1350"/>
              </a:p>
            </p:txBody>
          </p:sp>
        </p:grpSp>
        <p:sp>
          <p:nvSpPr>
            <p:cNvPr id="25" name="等腰三角形 24"/>
            <p:cNvSpPr/>
            <p:nvPr>
              <p:custDataLst>
                <p:tags r:id="rId10"/>
              </p:custDataLst>
            </p:nvPr>
          </p:nvSpPr>
          <p:spPr>
            <a:xfrm rot="10800000">
              <a:off x="5432" y="2586"/>
              <a:ext cx="2495" cy="488"/>
            </a:xfrm>
            <a:prstGeom prst="triangle">
              <a:avLst>
                <a:gd name="adj" fmla="val 48159"/>
              </a:avLst>
            </a:prstGeom>
            <a:noFill/>
            <a:ln w="41275">
              <a:solidFill>
                <a:srgbClr val="3C52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7" name="组合 30753"/>
          <p:cNvGrpSpPr/>
          <p:nvPr>
            <p:custDataLst>
              <p:tags r:id="rId11"/>
            </p:custDataLst>
          </p:nvPr>
        </p:nvGrpSpPr>
        <p:grpSpPr>
          <a:xfrm>
            <a:off x="5079921" y="2843213"/>
            <a:ext cx="2483644" cy="1944291"/>
            <a:chOff x="3219" y="1933"/>
            <a:chExt cx="1589" cy="1043"/>
          </a:xfrm>
        </p:grpSpPr>
        <p:grpSp>
          <p:nvGrpSpPr>
            <p:cNvPr id="8" name="Group 27"/>
            <p:cNvGrpSpPr/>
            <p:nvPr>
              <p:custDataLst>
                <p:tags r:id="rId12"/>
              </p:custDataLst>
            </p:nvPr>
          </p:nvGrpSpPr>
          <p:grpSpPr>
            <a:xfrm>
              <a:off x="3219" y="1933"/>
              <a:ext cx="1589" cy="1043"/>
              <a:chOff x="0" y="0"/>
              <a:chExt cx="1488" cy="1344"/>
            </a:xfrm>
          </p:grpSpPr>
          <p:sp>
            <p:nvSpPr>
              <p:cNvPr id="9" name="AutoShape 28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0"/>
                <a:ext cx="1488" cy="336"/>
              </a:xfrm>
              <a:prstGeom prst="hexagon">
                <a:avLst>
                  <a:gd name="adj" fmla="val 110714"/>
                  <a:gd name="vf" fmla="val 115470"/>
                </a:avLst>
              </a:prstGeom>
              <a:noFill/>
              <a:ln w="38100" cap="flat" cmpd="sng">
                <a:solidFill>
                  <a:schemeClr val="tx2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</a:pPr>
                <a:endParaRPr lang="zh-CN" altLang="en-US" sz="2700" b="1">
                  <a:latin typeface="Times New Roman" panose="02020603050405020304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AutoShape 29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1056"/>
                <a:ext cx="1488" cy="288"/>
              </a:xfrm>
              <a:prstGeom prst="hexagon">
                <a:avLst>
                  <a:gd name="adj" fmla="val 129166"/>
                  <a:gd name="vf" fmla="val 115470"/>
                </a:avLst>
              </a:prstGeom>
              <a:noFill/>
              <a:ln w="38100" cap="flat" cmpd="sng">
                <a:solidFill>
                  <a:schemeClr val="tx2"/>
                </a:solidFill>
                <a:prstDash val="sysDot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</a:pPr>
                <a:endParaRPr lang="zh-CN" altLang="en-US" sz="2700" b="1">
                  <a:latin typeface="Times New Roman" panose="02020603050405020304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Line 30"/>
              <p:cNvSpPr/>
              <p:nvPr>
                <p:custDataLst>
                  <p:tags r:id="rId15"/>
                </p:custDataLst>
              </p:nvPr>
            </p:nvSpPr>
            <p:spPr>
              <a:xfrm flipH="1">
                <a:off x="0" y="192"/>
                <a:ext cx="0" cy="1008"/>
              </a:xfrm>
              <a:prstGeom prst="line">
                <a:avLst/>
              </a:prstGeom>
              <a:ln w="38100" cap="flat" cmpd="sng">
                <a:solidFill>
                  <a:schemeClr val="tx2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1350"/>
              </a:p>
            </p:txBody>
          </p:sp>
          <p:sp>
            <p:nvSpPr>
              <p:cNvPr id="12" name="Line 31"/>
              <p:cNvSpPr/>
              <p:nvPr>
                <p:custDataLst>
                  <p:tags r:id="rId16"/>
                </p:custDataLst>
              </p:nvPr>
            </p:nvSpPr>
            <p:spPr>
              <a:xfrm flipH="1">
                <a:off x="384" y="336"/>
                <a:ext cx="0" cy="1008"/>
              </a:xfrm>
              <a:prstGeom prst="line">
                <a:avLst/>
              </a:prstGeom>
              <a:ln w="38100" cap="flat" cmpd="sng">
                <a:solidFill>
                  <a:schemeClr val="tx2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1350"/>
              </a:p>
            </p:txBody>
          </p:sp>
          <p:sp>
            <p:nvSpPr>
              <p:cNvPr id="13" name="Line 32"/>
              <p:cNvSpPr/>
              <p:nvPr>
                <p:custDataLst>
                  <p:tags r:id="rId17"/>
                </p:custDataLst>
              </p:nvPr>
            </p:nvSpPr>
            <p:spPr>
              <a:xfrm flipH="1">
                <a:off x="1152" y="336"/>
                <a:ext cx="0" cy="1008"/>
              </a:xfrm>
              <a:prstGeom prst="line">
                <a:avLst/>
              </a:prstGeom>
              <a:ln w="38100" cap="flat" cmpd="sng">
                <a:solidFill>
                  <a:schemeClr val="tx2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1350"/>
              </a:p>
            </p:txBody>
          </p:sp>
          <p:sp>
            <p:nvSpPr>
              <p:cNvPr id="14" name="Line 33"/>
              <p:cNvSpPr/>
              <p:nvPr>
                <p:custDataLst>
                  <p:tags r:id="rId18"/>
                </p:custDataLst>
              </p:nvPr>
            </p:nvSpPr>
            <p:spPr>
              <a:xfrm flipH="1">
                <a:off x="1488" y="192"/>
                <a:ext cx="0" cy="1008"/>
              </a:xfrm>
              <a:prstGeom prst="line">
                <a:avLst/>
              </a:prstGeom>
              <a:ln w="38100" cap="flat" cmpd="sng">
                <a:solidFill>
                  <a:schemeClr val="tx2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1350"/>
              </a:p>
            </p:txBody>
          </p:sp>
          <p:sp>
            <p:nvSpPr>
              <p:cNvPr id="15" name="Line 34"/>
              <p:cNvSpPr/>
              <p:nvPr>
                <p:custDataLst>
                  <p:tags r:id="rId19"/>
                </p:custDataLst>
              </p:nvPr>
            </p:nvSpPr>
            <p:spPr>
              <a:xfrm>
                <a:off x="0" y="1200"/>
                <a:ext cx="384" cy="144"/>
              </a:xfrm>
              <a:prstGeom prst="line">
                <a:avLst/>
              </a:prstGeom>
              <a:ln w="38100" cap="flat" cmpd="sng">
                <a:solidFill>
                  <a:schemeClr val="tx2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1350"/>
              </a:p>
            </p:txBody>
          </p:sp>
          <p:sp>
            <p:nvSpPr>
              <p:cNvPr id="16" name="Line 35"/>
              <p:cNvSpPr/>
              <p:nvPr>
                <p:custDataLst>
                  <p:tags r:id="rId20"/>
                </p:custDataLst>
              </p:nvPr>
            </p:nvSpPr>
            <p:spPr>
              <a:xfrm>
                <a:off x="384" y="1344"/>
                <a:ext cx="768" cy="0"/>
              </a:xfrm>
              <a:prstGeom prst="line">
                <a:avLst/>
              </a:prstGeom>
              <a:ln w="38100" cap="flat" cmpd="sng">
                <a:solidFill>
                  <a:schemeClr val="tx2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1350"/>
              </a:p>
            </p:txBody>
          </p:sp>
          <p:sp>
            <p:nvSpPr>
              <p:cNvPr id="17" name="Line 36"/>
              <p:cNvSpPr/>
              <p:nvPr>
                <p:custDataLst>
                  <p:tags r:id="rId21"/>
                </p:custDataLst>
              </p:nvPr>
            </p:nvSpPr>
            <p:spPr>
              <a:xfrm flipV="1">
                <a:off x="1152" y="1200"/>
                <a:ext cx="336" cy="144"/>
              </a:xfrm>
              <a:prstGeom prst="line">
                <a:avLst/>
              </a:prstGeom>
              <a:ln w="38100" cap="flat" cmpd="sng">
                <a:solidFill>
                  <a:schemeClr val="tx2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1350"/>
              </a:p>
            </p:txBody>
          </p:sp>
          <p:sp>
            <p:nvSpPr>
              <p:cNvPr id="18" name="Line 37"/>
              <p:cNvSpPr/>
              <p:nvPr>
                <p:custDataLst>
                  <p:tags r:id="rId22"/>
                </p:custDataLst>
              </p:nvPr>
            </p:nvSpPr>
            <p:spPr>
              <a:xfrm flipH="1">
                <a:off x="1056" y="0"/>
                <a:ext cx="0" cy="1056"/>
              </a:xfrm>
              <a:prstGeom prst="line">
                <a:avLst/>
              </a:prstGeom>
              <a:ln w="38100" cap="flat" cmpd="sng">
                <a:solidFill>
                  <a:schemeClr val="tx2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1350"/>
              </a:p>
            </p:txBody>
          </p:sp>
          <p:sp>
            <p:nvSpPr>
              <p:cNvPr id="19" name="Line 38"/>
              <p:cNvSpPr/>
              <p:nvPr>
                <p:custDataLst>
                  <p:tags r:id="rId23"/>
                </p:custDataLst>
              </p:nvPr>
            </p:nvSpPr>
            <p:spPr>
              <a:xfrm flipH="1">
                <a:off x="336" y="0"/>
                <a:ext cx="0" cy="1056"/>
              </a:xfrm>
              <a:prstGeom prst="line">
                <a:avLst/>
              </a:prstGeom>
              <a:ln w="38100" cap="flat" cmpd="sng">
                <a:solidFill>
                  <a:schemeClr val="tx2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1350"/>
              </a:p>
            </p:txBody>
          </p:sp>
        </p:grpSp>
        <p:sp>
          <p:nvSpPr>
            <p:cNvPr id="20" name="直接连接符 30745"/>
            <p:cNvSpPr/>
            <p:nvPr>
              <p:custDataLst>
                <p:tags r:id="rId24"/>
              </p:custDataLst>
            </p:nvPr>
          </p:nvSpPr>
          <p:spPr>
            <a:xfrm>
              <a:off x="3243" y="2069"/>
              <a:ext cx="1542" cy="0"/>
            </a:xfrm>
            <a:prstGeom prst="line">
              <a:avLst/>
            </a:prstGeom>
            <a:ln w="38100" cap="flat" cmpd="sng">
              <a:solidFill>
                <a:schemeClr val="tx2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0"/>
            </a:p>
          </p:txBody>
        </p:sp>
        <p:sp>
          <p:nvSpPr>
            <p:cNvPr id="21" name="直接连接符 30746"/>
            <p:cNvSpPr/>
            <p:nvPr>
              <p:custDataLst>
                <p:tags r:id="rId25"/>
              </p:custDataLst>
            </p:nvPr>
          </p:nvSpPr>
          <p:spPr>
            <a:xfrm>
              <a:off x="3243" y="2840"/>
              <a:ext cx="1542" cy="0"/>
            </a:xfrm>
            <a:prstGeom prst="line">
              <a:avLst/>
            </a:prstGeom>
            <a:ln w="38100" cap="flat" cmpd="sng">
              <a:solidFill>
                <a:schemeClr val="tx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0"/>
            </a:p>
          </p:txBody>
        </p:sp>
        <p:sp>
          <p:nvSpPr>
            <p:cNvPr id="22" name="直接连接符 30747"/>
            <p:cNvSpPr/>
            <p:nvPr>
              <p:custDataLst>
                <p:tags r:id="rId26"/>
              </p:custDataLst>
            </p:nvPr>
          </p:nvSpPr>
          <p:spPr>
            <a:xfrm>
              <a:off x="3606" y="1933"/>
              <a:ext cx="862" cy="272"/>
            </a:xfrm>
            <a:prstGeom prst="line">
              <a:avLst/>
            </a:prstGeom>
            <a:ln w="38100" cap="flat" cmpd="sng">
              <a:solidFill>
                <a:schemeClr val="tx2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0"/>
            </a:p>
          </p:txBody>
        </p:sp>
        <p:sp>
          <p:nvSpPr>
            <p:cNvPr id="23" name="直接连接符 30748"/>
            <p:cNvSpPr/>
            <p:nvPr>
              <p:custDataLst>
                <p:tags r:id="rId27"/>
              </p:custDataLst>
            </p:nvPr>
          </p:nvSpPr>
          <p:spPr>
            <a:xfrm>
              <a:off x="3606" y="2750"/>
              <a:ext cx="862" cy="226"/>
            </a:xfrm>
            <a:prstGeom prst="line">
              <a:avLst/>
            </a:prstGeom>
            <a:ln w="38100" cap="flat" cmpd="sng">
              <a:solidFill>
                <a:schemeClr val="tx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0"/>
            </a:p>
          </p:txBody>
        </p:sp>
        <p:sp>
          <p:nvSpPr>
            <p:cNvPr id="24" name="直接连接符 30749"/>
            <p:cNvSpPr/>
            <p:nvPr>
              <p:custDataLst>
                <p:tags r:id="rId28"/>
              </p:custDataLst>
            </p:nvPr>
          </p:nvSpPr>
          <p:spPr>
            <a:xfrm flipV="1">
              <a:off x="3651" y="1933"/>
              <a:ext cx="771" cy="272"/>
            </a:xfrm>
            <a:prstGeom prst="line">
              <a:avLst/>
            </a:prstGeom>
            <a:ln w="38100" cap="flat" cmpd="sng">
              <a:solidFill>
                <a:schemeClr val="tx2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0"/>
            </a:p>
          </p:txBody>
        </p:sp>
        <p:sp>
          <p:nvSpPr>
            <p:cNvPr id="26" name="直接连接符 30750"/>
            <p:cNvSpPr/>
            <p:nvPr>
              <p:custDataLst>
                <p:tags r:id="rId29"/>
              </p:custDataLst>
            </p:nvPr>
          </p:nvSpPr>
          <p:spPr>
            <a:xfrm flipV="1">
              <a:off x="3606" y="2750"/>
              <a:ext cx="726" cy="226"/>
            </a:xfrm>
            <a:prstGeom prst="line">
              <a:avLst/>
            </a:prstGeom>
            <a:ln w="38100" cap="flat" cmpd="sng">
              <a:solidFill>
                <a:schemeClr val="tx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0"/>
            </a:p>
          </p:txBody>
        </p:sp>
        <p:sp>
          <p:nvSpPr>
            <p:cNvPr id="27" name="直接连接符 30751"/>
            <p:cNvSpPr/>
            <p:nvPr>
              <p:custDataLst>
                <p:tags r:id="rId30"/>
              </p:custDataLst>
            </p:nvPr>
          </p:nvSpPr>
          <p:spPr>
            <a:xfrm flipH="1" flipV="1">
              <a:off x="4014" y="2069"/>
              <a:ext cx="0" cy="771"/>
            </a:xfrm>
            <a:prstGeom prst="line">
              <a:avLst/>
            </a:prstGeom>
            <a:ln w="38100" cap="flat" cmpd="sng">
              <a:solidFill>
                <a:schemeClr val="tx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0"/>
            </a:p>
          </p:txBody>
        </p:sp>
      </p:grpSp>
      <p:grpSp>
        <p:nvGrpSpPr>
          <p:cNvPr id="28" name="组合 27"/>
          <p:cNvGrpSpPr/>
          <p:nvPr>
            <p:custDataLst>
              <p:tags r:id="rId31"/>
            </p:custDataLst>
          </p:nvPr>
        </p:nvGrpSpPr>
        <p:grpSpPr>
          <a:xfrm>
            <a:off x="5079445" y="3096735"/>
            <a:ext cx="1281881" cy="1696361"/>
            <a:chOff x="5369" y="2556"/>
            <a:chExt cx="2692" cy="3562"/>
          </a:xfrm>
        </p:grpSpPr>
        <p:grpSp>
          <p:nvGrpSpPr>
            <p:cNvPr id="29" name="组合 30753"/>
            <p:cNvGrpSpPr/>
            <p:nvPr>
              <p:custDataLst>
                <p:tags r:id="rId32"/>
              </p:custDataLst>
            </p:nvPr>
          </p:nvGrpSpPr>
          <p:grpSpPr>
            <a:xfrm>
              <a:off x="5369" y="2556"/>
              <a:ext cx="2692" cy="3562"/>
              <a:chOff x="3219" y="2069"/>
              <a:chExt cx="820" cy="910"/>
            </a:xfrm>
          </p:grpSpPr>
          <p:grpSp>
            <p:nvGrpSpPr>
              <p:cNvPr id="30" name="Group 27"/>
              <p:cNvGrpSpPr/>
              <p:nvPr>
                <p:custDataLst>
                  <p:tags r:id="rId33"/>
                </p:custDataLst>
              </p:nvPr>
            </p:nvGrpSpPr>
            <p:grpSpPr>
              <a:xfrm>
                <a:off x="3219" y="2073"/>
                <a:ext cx="820" cy="903"/>
                <a:chOff x="0" y="180"/>
                <a:chExt cx="768" cy="1164"/>
              </a:xfrm>
            </p:grpSpPr>
            <p:sp>
              <p:nvSpPr>
                <p:cNvPr id="31" name="Line 30"/>
                <p:cNvSpPr/>
                <p:nvPr>
                  <p:custDataLst>
                    <p:tags r:id="rId34"/>
                  </p:custDataLst>
                </p:nvPr>
              </p:nvSpPr>
              <p:spPr>
                <a:xfrm flipH="1">
                  <a:off x="0" y="180"/>
                  <a:ext cx="1" cy="1020"/>
                </a:xfrm>
                <a:prstGeom prst="line">
                  <a:avLst/>
                </a:prstGeom>
                <a:ln w="41275" cap="flat" cmpd="sng">
                  <a:solidFill>
                    <a:srgbClr val="3C52F6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sz="1350"/>
                </a:p>
              </p:txBody>
            </p:sp>
            <p:sp>
              <p:nvSpPr>
                <p:cNvPr id="32" name="Line 31"/>
                <p:cNvSpPr/>
                <p:nvPr>
                  <p:custDataLst>
                    <p:tags r:id="rId35"/>
                  </p:custDataLst>
                </p:nvPr>
              </p:nvSpPr>
              <p:spPr>
                <a:xfrm flipH="1">
                  <a:off x="384" y="336"/>
                  <a:ext cx="0" cy="1008"/>
                </a:xfrm>
                <a:prstGeom prst="line">
                  <a:avLst/>
                </a:prstGeom>
                <a:ln w="41275" cap="flat" cmpd="sng">
                  <a:solidFill>
                    <a:srgbClr val="3C52F6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sz="1350"/>
                </a:p>
              </p:txBody>
            </p:sp>
            <p:sp>
              <p:nvSpPr>
                <p:cNvPr id="33" name="Line 34"/>
                <p:cNvSpPr/>
                <p:nvPr>
                  <p:custDataLst>
                    <p:tags r:id="rId36"/>
                  </p:custDataLst>
                </p:nvPr>
              </p:nvSpPr>
              <p:spPr>
                <a:xfrm>
                  <a:off x="0" y="1200"/>
                  <a:ext cx="384" cy="144"/>
                </a:xfrm>
                <a:prstGeom prst="line">
                  <a:avLst/>
                </a:prstGeom>
                <a:ln w="41275" cap="flat" cmpd="sng">
                  <a:solidFill>
                    <a:srgbClr val="3C52F6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sz="1350"/>
                </a:p>
              </p:txBody>
            </p:sp>
            <p:sp>
              <p:nvSpPr>
                <p:cNvPr id="34" name="Line 35"/>
                <p:cNvSpPr/>
                <p:nvPr>
                  <p:custDataLst>
                    <p:tags r:id="rId37"/>
                  </p:custDataLst>
                </p:nvPr>
              </p:nvSpPr>
              <p:spPr>
                <a:xfrm>
                  <a:off x="0" y="1180"/>
                  <a:ext cx="768" cy="0"/>
                </a:xfrm>
                <a:prstGeom prst="line">
                  <a:avLst/>
                </a:prstGeom>
                <a:ln w="41275" cap="flat" cmpd="sng">
                  <a:solidFill>
                    <a:srgbClr val="3C52F6"/>
                  </a:solidFill>
                  <a:prstDash val="sysDash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sz="1350"/>
                </a:p>
              </p:txBody>
            </p:sp>
          </p:grpSp>
          <p:sp>
            <p:nvSpPr>
              <p:cNvPr id="35" name="直接连接符 30750"/>
              <p:cNvSpPr/>
              <p:nvPr>
                <p:custDataLst>
                  <p:tags r:id="rId38"/>
                </p:custDataLst>
              </p:nvPr>
            </p:nvSpPr>
            <p:spPr>
              <a:xfrm flipV="1">
                <a:off x="3621" y="2864"/>
                <a:ext cx="393" cy="115"/>
              </a:xfrm>
              <a:prstGeom prst="line">
                <a:avLst/>
              </a:prstGeom>
              <a:ln w="41275" cap="flat" cmpd="sng">
                <a:solidFill>
                  <a:srgbClr val="3C52F6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1350"/>
              </a:p>
            </p:txBody>
          </p:sp>
          <p:sp>
            <p:nvSpPr>
              <p:cNvPr id="36" name="直接连接符 30751"/>
              <p:cNvSpPr/>
              <p:nvPr>
                <p:custDataLst>
                  <p:tags r:id="rId39"/>
                </p:custDataLst>
              </p:nvPr>
            </p:nvSpPr>
            <p:spPr>
              <a:xfrm flipH="1" flipV="1">
                <a:off x="4014" y="2069"/>
                <a:ext cx="0" cy="795"/>
              </a:xfrm>
              <a:prstGeom prst="line">
                <a:avLst/>
              </a:prstGeom>
              <a:ln w="41275" cap="flat" cmpd="sng">
                <a:solidFill>
                  <a:srgbClr val="3C52F6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1350"/>
              </a:p>
            </p:txBody>
          </p:sp>
        </p:grpSp>
        <p:sp>
          <p:nvSpPr>
            <p:cNvPr id="37" name="等腰三角形 36"/>
            <p:cNvSpPr/>
            <p:nvPr>
              <p:custDataLst>
                <p:tags r:id="rId40"/>
              </p:custDataLst>
            </p:nvPr>
          </p:nvSpPr>
          <p:spPr>
            <a:xfrm rot="10800000">
              <a:off x="5432" y="2586"/>
              <a:ext cx="2495" cy="488"/>
            </a:xfrm>
            <a:prstGeom prst="triangle">
              <a:avLst>
                <a:gd name="adj" fmla="val 48159"/>
              </a:avLst>
            </a:prstGeom>
            <a:noFill/>
            <a:ln w="41275">
              <a:solidFill>
                <a:srgbClr val="3C52F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93" name="椭圆 92"/>
          <p:cNvSpPr/>
          <p:nvPr>
            <p:custDataLst>
              <p:tags r:id="rId41"/>
            </p:custDataLst>
          </p:nvPr>
        </p:nvSpPr>
        <p:spPr>
          <a:xfrm>
            <a:off x="6206491" y="3702844"/>
            <a:ext cx="232886" cy="224314"/>
          </a:xfrm>
          <a:prstGeom prst="ellipse">
            <a:avLst/>
          </a:prstGeom>
          <a:solidFill>
            <a:srgbClr val="0EDAE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sz="1200">
              <a:solidFill>
                <a:srgbClr val="1703DB"/>
              </a:solidFill>
            </a:endParaRPr>
          </a:p>
        </p:txBody>
      </p:sp>
      <p:grpSp>
        <p:nvGrpSpPr>
          <p:cNvPr id="96" name="组合 30753"/>
          <p:cNvGrpSpPr/>
          <p:nvPr>
            <p:custDataLst>
              <p:tags r:id="rId42"/>
            </p:custDataLst>
          </p:nvPr>
        </p:nvGrpSpPr>
        <p:grpSpPr>
          <a:xfrm>
            <a:off x="5086589" y="1354455"/>
            <a:ext cx="2483644" cy="1974117"/>
            <a:chOff x="3219" y="1933"/>
            <a:chExt cx="1589" cy="1059"/>
          </a:xfrm>
        </p:grpSpPr>
        <p:grpSp>
          <p:nvGrpSpPr>
            <p:cNvPr id="97" name="Group 27"/>
            <p:cNvGrpSpPr/>
            <p:nvPr>
              <p:custDataLst>
                <p:tags r:id="rId43"/>
              </p:custDataLst>
            </p:nvPr>
          </p:nvGrpSpPr>
          <p:grpSpPr>
            <a:xfrm>
              <a:off x="3219" y="1933"/>
              <a:ext cx="1589" cy="1043"/>
              <a:chOff x="0" y="0"/>
              <a:chExt cx="1488" cy="1344"/>
            </a:xfrm>
          </p:grpSpPr>
          <p:sp>
            <p:nvSpPr>
              <p:cNvPr id="98" name="AutoShape 28"/>
              <p:cNvSpPr/>
              <p:nvPr>
                <p:custDataLst>
                  <p:tags r:id="rId44"/>
                </p:custDataLst>
              </p:nvPr>
            </p:nvSpPr>
            <p:spPr>
              <a:xfrm>
                <a:off x="0" y="0"/>
                <a:ext cx="1488" cy="336"/>
              </a:xfrm>
              <a:prstGeom prst="hexagon">
                <a:avLst>
                  <a:gd name="adj" fmla="val 110714"/>
                  <a:gd name="vf" fmla="val 115470"/>
                </a:avLst>
              </a:prstGeom>
              <a:noFill/>
              <a:ln w="38100" cap="flat" cmpd="sng">
                <a:solidFill>
                  <a:schemeClr val="tx2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</a:pPr>
                <a:endParaRPr lang="zh-CN" altLang="en-US" sz="2700" b="1">
                  <a:latin typeface="Times New Roman" panose="02020603050405020304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9" name="AutoShape 29"/>
              <p:cNvSpPr/>
              <p:nvPr>
                <p:custDataLst>
                  <p:tags r:id="rId45"/>
                </p:custDataLst>
              </p:nvPr>
            </p:nvSpPr>
            <p:spPr>
              <a:xfrm>
                <a:off x="0" y="1056"/>
                <a:ext cx="1488" cy="288"/>
              </a:xfrm>
              <a:prstGeom prst="hexagon">
                <a:avLst>
                  <a:gd name="adj" fmla="val 129166"/>
                  <a:gd name="vf" fmla="val 115470"/>
                </a:avLst>
              </a:prstGeom>
              <a:noFill/>
              <a:ln w="38100" cap="flat" cmpd="sng">
                <a:solidFill>
                  <a:schemeClr val="tx2"/>
                </a:solidFill>
                <a:prstDash val="sysDot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>
                  <a:spcBef>
                    <a:spcPct val="0"/>
                  </a:spcBef>
                </a:pPr>
                <a:endParaRPr lang="zh-CN" altLang="en-US" sz="2700" b="1">
                  <a:latin typeface="Times New Roman" panose="02020603050405020304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0" name="Line 30"/>
              <p:cNvSpPr/>
              <p:nvPr>
                <p:custDataLst>
                  <p:tags r:id="rId46"/>
                </p:custDataLst>
              </p:nvPr>
            </p:nvSpPr>
            <p:spPr>
              <a:xfrm flipH="1">
                <a:off x="0" y="192"/>
                <a:ext cx="0" cy="1008"/>
              </a:xfrm>
              <a:prstGeom prst="line">
                <a:avLst/>
              </a:prstGeom>
              <a:ln w="38100" cap="flat" cmpd="sng">
                <a:solidFill>
                  <a:schemeClr val="tx2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1350"/>
              </a:p>
            </p:txBody>
          </p:sp>
          <p:sp>
            <p:nvSpPr>
              <p:cNvPr id="101" name="Line 31"/>
              <p:cNvSpPr/>
              <p:nvPr>
                <p:custDataLst>
                  <p:tags r:id="rId47"/>
                </p:custDataLst>
              </p:nvPr>
            </p:nvSpPr>
            <p:spPr>
              <a:xfrm flipH="1">
                <a:off x="384" y="336"/>
                <a:ext cx="0" cy="1008"/>
              </a:xfrm>
              <a:prstGeom prst="line">
                <a:avLst/>
              </a:prstGeom>
              <a:ln w="38100" cap="flat" cmpd="sng">
                <a:solidFill>
                  <a:schemeClr val="tx2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1350"/>
              </a:p>
            </p:txBody>
          </p:sp>
          <p:sp>
            <p:nvSpPr>
              <p:cNvPr id="102" name="Line 32"/>
              <p:cNvSpPr/>
              <p:nvPr>
                <p:custDataLst>
                  <p:tags r:id="rId48"/>
                </p:custDataLst>
              </p:nvPr>
            </p:nvSpPr>
            <p:spPr>
              <a:xfrm flipH="1">
                <a:off x="1152" y="336"/>
                <a:ext cx="0" cy="1008"/>
              </a:xfrm>
              <a:prstGeom prst="line">
                <a:avLst/>
              </a:prstGeom>
              <a:ln w="38100" cap="flat" cmpd="sng">
                <a:solidFill>
                  <a:schemeClr val="tx2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1350"/>
              </a:p>
            </p:txBody>
          </p:sp>
          <p:sp>
            <p:nvSpPr>
              <p:cNvPr id="103" name="Line 33"/>
              <p:cNvSpPr/>
              <p:nvPr>
                <p:custDataLst>
                  <p:tags r:id="rId49"/>
                </p:custDataLst>
              </p:nvPr>
            </p:nvSpPr>
            <p:spPr>
              <a:xfrm flipH="1">
                <a:off x="1488" y="192"/>
                <a:ext cx="0" cy="1008"/>
              </a:xfrm>
              <a:prstGeom prst="line">
                <a:avLst/>
              </a:prstGeom>
              <a:ln w="38100" cap="flat" cmpd="sng">
                <a:solidFill>
                  <a:schemeClr val="tx2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1350"/>
              </a:p>
            </p:txBody>
          </p:sp>
          <p:sp>
            <p:nvSpPr>
              <p:cNvPr id="104" name="Line 34"/>
              <p:cNvSpPr/>
              <p:nvPr>
                <p:custDataLst>
                  <p:tags r:id="rId50"/>
                </p:custDataLst>
              </p:nvPr>
            </p:nvSpPr>
            <p:spPr>
              <a:xfrm>
                <a:off x="0" y="1200"/>
                <a:ext cx="384" cy="144"/>
              </a:xfrm>
              <a:prstGeom prst="line">
                <a:avLst/>
              </a:prstGeom>
              <a:ln w="38100" cap="flat" cmpd="sng">
                <a:solidFill>
                  <a:schemeClr val="tx2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1350"/>
              </a:p>
            </p:txBody>
          </p:sp>
          <p:sp>
            <p:nvSpPr>
              <p:cNvPr id="105" name="Line 35"/>
              <p:cNvSpPr/>
              <p:nvPr>
                <p:custDataLst>
                  <p:tags r:id="rId51"/>
                </p:custDataLst>
              </p:nvPr>
            </p:nvSpPr>
            <p:spPr>
              <a:xfrm>
                <a:off x="384" y="1344"/>
                <a:ext cx="768" cy="0"/>
              </a:xfrm>
              <a:prstGeom prst="line">
                <a:avLst/>
              </a:prstGeom>
              <a:ln w="38100" cap="flat" cmpd="sng">
                <a:solidFill>
                  <a:schemeClr val="tx2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1350"/>
              </a:p>
            </p:txBody>
          </p:sp>
          <p:sp>
            <p:nvSpPr>
              <p:cNvPr id="106" name="Line 36"/>
              <p:cNvSpPr/>
              <p:nvPr>
                <p:custDataLst>
                  <p:tags r:id="rId52"/>
                </p:custDataLst>
              </p:nvPr>
            </p:nvSpPr>
            <p:spPr>
              <a:xfrm flipV="1">
                <a:off x="1152" y="1200"/>
                <a:ext cx="336" cy="144"/>
              </a:xfrm>
              <a:prstGeom prst="line">
                <a:avLst/>
              </a:prstGeom>
              <a:ln w="38100" cap="flat" cmpd="sng">
                <a:solidFill>
                  <a:schemeClr val="tx2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1350"/>
              </a:p>
            </p:txBody>
          </p:sp>
          <p:sp>
            <p:nvSpPr>
              <p:cNvPr id="107" name="Line 37"/>
              <p:cNvSpPr/>
              <p:nvPr>
                <p:custDataLst>
                  <p:tags r:id="rId53"/>
                </p:custDataLst>
              </p:nvPr>
            </p:nvSpPr>
            <p:spPr>
              <a:xfrm flipH="1">
                <a:off x="1056" y="0"/>
                <a:ext cx="0" cy="1056"/>
              </a:xfrm>
              <a:prstGeom prst="line">
                <a:avLst/>
              </a:prstGeom>
              <a:ln w="38100" cap="flat" cmpd="sng">
                <a:solidFill>
                  <a:schemeClr val="tx2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1350"/>
              </a:p>
            </p:txBody>
          </p:sp>
          <p:sp>
            <p:nvSpPr>
              <p:cNvPr id="108" name="Line 38"/>
              <p:cNvSpPr/>
              <p:nvPr>
                <p:custDataLst>
                  <p:tags r:id="rId54"/>
                </p:custDataLst>
              </p:nvPr>
            </p:nvSpPr>
            <p:spPr>
              <a:xfrm flipH="1">
                <a:off x="336" y="0"/>
                <a:ext cx="0" cy="1056"/>
              </a:xfrm>
              <a:prstGeom prst="line">
                <a:avLst/>
              </a:prstGeom>
              <a:ln w="38100" cap="flat" cmpd="sng">
                <a:solidFill>
                  <a:schemeClr val="tx2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1350"/>
              </a:p>
            </p:txBody>
          </p:sp>
        </p:grpSp>
        <p:sp>
          <p:nvSpPr>
            <p:cNvPr id="109" name="直接连接符 30745"/>
            <p:cNvSpPr/>
            <p:nvPr>
              <p:custDataLst>
                <p:tags r:id="rId55"/>
              </p:custDataLst>
            </p:nvPr>
          </p:nvSpPr>
          <p:spPr>
            <a:xfrm>
              <a:off x="3243" y="2069"/>
              <a:ext cx="1542" cy="0"/>
            </a:xfrm>
            <a:prstGeom prst="line">
              <a:avLst/>
            </a:prstGeom>
            <a:ln w="38100" cap="flat" cmpd="sng">
              <a:solidFill>
                <a:schemeClr val="tx2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0"/>
            </a:p>
          </p:txBody>
        </p:sp>
        <p:sp>
          <p:nvSpPr>
            <p:cNvPr id="110" name="直接连接符 30746"/>
            <p:cNvSpPr/>
            <p:nvPr>
              <p:custDataLst>
                <p:tags r:id="rId56"/>
              </p:custDataLst>
            </p:nvPr>
          </p:nvSpPr>
          <p:spPr>
            <a:xfrm>
              <a:off x="3243" y="2864"/>
              <a:ext cx="1542" cy="0"/>
            </a:xfrm>
            <a:prstGeom prst="line">
              <a:avLst/>
            </a:prstGeom>
            <a:ln w="38100" cap="flat" cmpd="sng">
              <a:solidFill>
                <a:schemeClr val="tx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0"/>
            </a:p>
          </p:txBody>
        </p:sp>
        <p:sp>
          <p:nvSpPr>
            <p:cNvPr id="111" name="直接连接符 30747"/>
            <p:cNvSpPr/>
            <p:nvPr>
              <p:custDataLst>
                <p:tags r:id="rId57"/>
              </p:custDataLst>
            </p:nvPr>
          </p:nvSpPr>
          <p:spPr>
            <a:xfrm>
              <a:off x="3606" y="1933"/>
              <a:ext cx="862" cy="272"/>
            </a:xfrm>
            <a:prstGeom prst="line">
              <a:avLst/>
            </a:prstGeom>
            <a:ln w="38100" cap="flat" cmpd="sng">
              <a:solidFill>
                <a:schemeClr val="tx2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0"/>
            </a:p>
          </p:txBody>
        </p:sp>
        <p:sp>
          <p:nvSpPr>
            <p:cNvPr id="112" name="直接连接符 30748"/>
            <p:cNvSpPr/>
            <p:nvPr>
              <p:custDataLst>
                <p:tags r:id="rId58"/>
              </p:custDataLst>
            </p:nvPr>
          </p:nvSpPr>
          <p:spPr>
            <a:xfrm>
              <a:off x="3606" y="2750"/>
              <a:ext cx="843" cy="242"/>
            </a:xfrm>
            <a:prstGeom prst="line">
              <a:avLst/>
            </a:prstGeom>
            <a:ln w="38100" cap="flat" cmpd="sng">
              <a:solidFill>
                <a:schemeClr val="tx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0"/>
            </a:p>
          </p:txBody>
        </p:sp>
        <p:sp>
          <p:nvSpPr>
            <p:cNvPr id="113" name="直接连接符 30749"/>
            <p:cNvSpPr/>
            <p:nvPr>
              <p:custDataLst>
                <p:tags r:id="rId59"/>
              </p:custDataLst>
            </p:nvPr>
          </p:nvSpPr>
          <p:spPr>
            <a:xfrm flipV="1">
              <a:off x="3651" y="1933"/>
              <a:ext cx="771" cy="272"/>
            </a:xfrm>
            <a:prstGeom prst="line">
              <a:avLst/>
            </a:prstGeom>
            <a:ln w="38100" cap="flat" cmpd="sng">
              <a:solidFill>
                <a:schemeClr val="tx2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0"/>
            </a:p>
          </p:txBody>
        </p:sp>
        <p:sp>
          <p:nvSpPr>
            <p:cNvPr id="114" name="直接连接符 30750"/>
            <p:cNvSpPr/>
            <p:nvPr>
              <p:custDataLst>
                <p:tags r:id="rId60"/>
              </p:custDataLst>
            </p:nvPr>
          </p:nvSpPr>
          <p:spPr>
            <a:xfrm flipV="1">
              <a:off x="3617" y="2732"/>
              <a:ext cx="800" cy="260"/>
            </a:xfrm>
            <a:prstGeom prst="line">
              <a:avLst/>
            </a:prstGeom>
            <a:ln w="38100" cap="flat" cmpd="sng">
              <a:solidFill>
                <a:schemeClr val="tx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0"/>
            </a:p>
          </p:txBody>
        </p:sp>
        <p:sp>
          <p:nvSpPr>
            <p:cNvPr id="115" name="直接连接符 30751"/>
            <p:cNvSpPr/>
            <p:nvPr>
              <p:custDataLst>
                <p:tags r:id="rId61"/>
              </p:custDataLst>
            </p:nvPr>
          </p:nvSpPr>
          <p:spPr>
            <a:xfrm flipH="1" flipV="1">
              <a:off x="4014" y="2069"/>
              <a:ext cx="0" cy="771"/>
            </a:xfrm>
            <a:prstGeom prst="line">
              <a:avLst/>
            </a:prstGeom>
            <a:ln w="38100" cap="flat" cmpd="sng">
              <a:solidFill>
                <a:schemeClr val="tx2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sz="1350"/>
            </a:p>
          </p:txBody>
        </p:sp>
      </p:grpSp>
      <p:sp>
        <p:nvSpPr>
          <p:cNvPr id="92" name="椭圆 91"/>
          <p:cNvSpPr/>
          <p:nvPr>
            <p:custDataLst>
              <p:tags r:id="rId62"/>
            </p:custDataLst>
          </p:nvPr>
        </p:nvSpPr>
        <p:spPr>
          <a:xfrm>
            <a:off x="6205538" y="2967038"/>
            <a:ext cx="232886" cy="224314"/>
          </a:xfrm>
          <a:prstGeom prst="ellipse">
            <a:avLst/>
          </a:prstGeom>
          <a:solidFill>
            <a:srgbClr val="EA2A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sz="1200">
              <a:solidFill>
                <a:srgbClr val="1703DB"/>
              </a:solidFill>
            </a:endParaRPr>
          </a:p>
        </p:txBody>
      </p:sp>
      <p:sp>
        <p:nvSpPr>
          <p:cNvPr id="94" name="椭圆 93"/>
          <p:cNvSpPr/>
          <p:nvPr>
            <p:custDataLst>
              <p:tags r:id="rId63"/>
            </p:custDataLst>
          </p:nvPr>
        </p:nvSpPr>
        <p:spPr>
          <a:xfrm>
            <a:off x="6017419" y="3110865"/>
            <a:ext cx="134779" cy="16383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zh-CN" altLang="en-US" sz="1200">
              <a:solidFill>
                <a:srgbClr val="1703DB"/>
              </a:solidFill>
            </a:endParaRPr>
          </a:p>
        </p:txBody>
      </p:sp>
      <p:sp>
        <p:nvSpPr>
          <p:cNvPr id="44" name="等腰三角形 43"/>
          <p:cNvSpPr/>
          <p:nvPr>
            <p:custDataLst>
              <p:tags r:id="rId64"/>
            </p:custDataLst>
          </p:nvPr>
        </p:nvSpPr>
        <p:spPr>
          <a:xfrm>
            <a:off x="5902643" y="3803809"/>
            <a:ext cx="228124" cy="167640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2" name="组合 2"/>
          <p:cNvGrpSpPr/>
          <p:nvPr>
            <p:custDataLst>
              <p:tags r:id="rId65"/>
            </p:custDataLst>
          </p:nvPr>
        </p:nvGrpSpPr>
        <p:grpSpPr>
          <a:xfrm>
            <a:off x="200112" y="1699024"/>
            <a:ext cx="1881188" cy="2496026"/>
            <a:chOff x="8025" y="5073"/>
            <a:chExt cx="1708" cy="3367"/>
          </a:xfrm>
        </p:grpSpPr>
        <p:grpSp>
          <p:nvGrpSpPr>
            <p:cNvPr id="3" name="组合 1"/>
            <p:cNvGrpSpPr/>
            <p:nvPr>
              <p:custDataLst>
                <p:tags r:id="rId66"/>
              </p:custDataLst>
            </p:nvPr>
          </p:nvGrpSpPr>
          <p:grpSpPr>
            <a:xfrm>
              <a:off x="8025" y="5168"/>
              <a:ext cx="1708" cy="3272"/>
              <a:chOff x="8025" y="5168"/>
              <a:chExt cx="1708" cy="3272"/>
            </a:xfrm>
          </p:grpSpPr>
          <p:grpSp>
            <p:nvGrpSpPr>
              <p:cNvPr id="38" name="组合 12"/>
              <p:cNvGrpSpPr/>
              <p:nvPr>
                <p:custDataLst>
                  <p:tags r:id="rId67"/>
                </p:custDataLst>
              </p:nvPr>
            </p:nvGrpSpPr>
            <p:grpSpPr>
              <a:xfrm>
                <a:off x="8091" y="5168"/>
                <a:ext cx="1576" cy="3175"/>
                <a:chOff x="8091" y="4521"/>
                <a:chExt cx="1576" cy="3175"/>
              </a:xfrm>
            </p:grpSpPr>
            <p:sp>
              <p:nvSpPr>
                <p:cNvPr id="59" name="流程图: 摘录 58"/>
                <p:cNvSpPr/>
                <p:nvPr>
                  <p:custDataLst>
                    <p:tags r:id="rId68"/>
                  </p:custDataLst>
                </p:nvPr>
              </p:nvSpPr>
              <p:spPr>
                <a:xfrm>
                  <a:off x="8090" y="4521"/>
                  <a:ext cx="1573" cy="387"/>
                </a:xfrm>
                <a:prstGeom prst="flowChartExtra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zh-CN" altLang="en-US" sz="1200">
                    <a:solidFill>
                      <a:srgbClr val="1703DB"/>
                    </a:solidFill>
                  </a:endParaRPr>
                </a:p>
              </p:txBody>
            </p:sp>
            <p:sp>
              <p:nvSpPr>
                <p:cNvPr id="60" name="矩形 59"/>
                <p:cNvSpPr/>
                <p:nvPr>
                  <p:custDataLst>
                    <p:tags r:id="rId69"/>
                  </p:custDataLst>
                </p:nvPr>
              </p:nvSpPr>
              <p:spPr>
                <a:xfrm>
                  <a:off x="8090" y="4908"/>
                  <a:ext cx="1573" cy="2787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zh-CN" altLang="en-US" sz="1200">
                    <a:solidFill>
                      <a:srgbClr val="1703DB"/>
                    </a:solidFill>
                  </a:endParaRPr>
                </a:p>
              </p:txBody>
            </p:sp>
            <p:cxnSp>
              <p:nvCxnSpPr>
                <p:cNvPr id="61" name="直接连接符 60"/>
                <p:cNvCxnSpPr>
                  <a:stCxn id="59" idx="0"/>
                </p:cNvCxnSpPr>
                <p:nvPr>
                  <p:custDataLst>
                    <p:tags r:id="rId70"/>
                  </p:custDataLst>
                </p:nvPr>
              </p:nvCxnSpPr>
              <p:spPr>
                <a:xfrm>
                  <a:off x="8878" y="4521"/>
                  <a:ext cx="13" cy="2857"/>
                </a:xfrm>
                <a:prstGeom prst="line">
                  <a:avLst/>
                </a:prstGeom>
                <a:ln w="28575" cmpd="sng"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2" name="等腰三角形 61"/>
                <p:cNvSpPr/>
                <p:nvPr>
                  <p:custDataLst>
                    <p:tags r:id="rId71"/>
                  </p:custDataLst>
                </p:nvPr>
              </p:nvSpPr>
              <p:spPr>
                <a:xfrm>
                  <a:off x="8090" y="7336"/>
                  <a:ext cx="1573" cy="342"/>
                </a:xfrm>
                <a:prstGeom prst="triangl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buFont typeface="Arial" panose="020B0604020202020204" pitchFamily="34" charset="0"/>
                    <a:buNone/>
                    <a:defRPr/>
                  </a:pPr>
                  <a:endParaRPr lang="zh-CN" altLang="en-US" sz="1200">
                    <a:solidFill>
                      <a:srgbClr val="1703DB"/>
                    </a:solidFill>
                  </a:endParaRPr>
                </a:p>
              </p:txBody>
            </p:sp>
          </p:grpSp>
          <p:sp>
            <p:nvSpPr>
              <p:cNvPr id="45" name="椭圆 44"/>
              <p:cNvSpPr/>
              <p:nvPr>
                <p:custDataLst>
                  <p:tags r:id="rId72"/>
                </p:custDataLst>
              </p:nvPr>
            </p:nvSpPr>
            <p:spPr>
              <a:xfrm>
                <a:off x="8070" y="5440"/>
                <a:ext cx="203" cy="20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1200">
                  <a:solidFill>
                    <a:srgbClr val="1703DB"/>
                  </a:solidFill>
                </a:endParaRPr>
              </a:p>
            </p:txBody>
          </p:sp>
          <p:sp>
            <p:nvSpPr>
              <p:cNvPr id="46" name="椭圆 45"/>
              <p:cNvSpPr/>
              <p:nvPr>
                <p:custDataLst>
                  <p:tags r:id="rId73"/>
                </p:custDataLst>
              </p:nvPr>
            </p:nvSpPr>
            <p:spPr>
              <a:xfrm>
                <a:off x="9463" y="5470"/>
                <a:ext cx="205" cy="202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1200">
                  <a:solidFill>
                    <a:srgbClr val="1703DB"/>
                  </a:solidFill>
                </a:endParaRPr>
              </a:p>
            </p:txBody>
          </p:sp>
          <p:sp>
            <p:nvSpPr>
              <p:cNvPr id="47" name="椭圆 46"/>
              <p:cNvSpPr/>
              <p:nvPr>
                <p:custDataLst>
                  <p:tags r:id="rId74"/>
                </p:custDataLst>
              </p:nvPr>
            </p:nvSpPr>
            <p:spPr>
              <a:xfrm>
                <a:off x="9463" y="8140"/>
                <a:ext cx="205" cy="200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1200">
                  <a:solidFill>
                    <a:srgbClr val="1703DB"/>
                  </a:solidFill>
                </a:endParaRPr>
              </a:p>
            </p:txBody>
          </p:sp>
          <p:sp>
            <p:nvSpPr>
              <p:cNvPr id="48" name="椭圆 47"/>
              <p:cNvSpPr/>
              <p:nvPr>
                <p:custDataLst>
                  <p:tags r:id="rId75"/>
                </p:custDataLst>
              </p:nvPr>
            </p:nvSpPr>
            <p:spPr>
              <a:xfrm>
                <a:off x="8070" y="8140"/>
                <a:ext cx="203" cy="200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1200">
                  <a:solidFill>
                    <a:srgbClr val="1703DB"/>
                  </a:solidFill>
                </a:endParaRPr>
              </a:p>
            </p:txBody>
          </p:sp>
          <p:sp>
            <p:nvSpPr>
              <p:cNvPr id="49" name="椭圆 48"/>
              <p:cNvSpPr/>
              <p:nvPr>
                <p:custDataLst>
                  <p:tags r:id="rId76"/>
                </p:custDataLst>
              </p:nvPr>
            </p:nvSpPr>
            <p:spPr>
              <a:xfrm>
                <a:off x="8851" y="6794"/>
                <a:ext cx="205" cy="202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1200">
                  <a:solidFill>
                    <a:srgbClr val="1703DB"/>
                  </a:solidFill>
                </a:endParaRPr>
              </a:p>
            </p:txBody>
          </p:sp>
          <p:sp>
            <p:nvSpPr>
              <p:cNvPr id="50" name="椭圆 49"/>
              <p:cNvSpPr/>
              <p:nvPr>
                <p:custDataLst>
                  <p:tags r:id="rId77"/>
                </p:custDataLst>
              </p:nvPr>
            </p:nvSpPr>
            <p:spPr>
              <a:xfrm>
                <a:off x="9528" y="6760"/>
                <a:ext cx="205" cy="200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1200">
                  <a:solidFill>
                    <a:srgbClr val="1703DB"/>
                  </a:solidFill>
                </a:endParaRPr>
              </a:p>
            </p:txBody>
          </p:sp>
          <p:sp>
            <p:nvSpPr>
              <p:cNvPr id="51" name="椭圆 50"/>
              <p:cNvSpPr/>
              <p:nvPr>
                <p:custDataLst>
                  <p:tags r:id="rId78"/>
                </p:custDataLst>
              </p:nvPr>
            </p:nvSpPr>
            <p:spPr>
              <a:xfrm>
                <a:off x="9095" y="5235"/>
                <a:ext cx="203" cy="205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1200">
                  <a:solidFill>
                    <a:srgbClr val="1703DB"/>
                  </a:solidFill>
                </a:endParaRPr>
              </a:p>
            </p:txBody>
          </p:sp>
          <p:sp>
            <p:nvSpPr>
              <p:cNvPr id="52" name="椭圆 51"/>
              <p:cNvSpPr/>
              <p:nvPr>
                <p:custDataLst>
                  <p:tags r:id="rId79"/>
                </p:custDataLst>
              </p:nvPr>
            </p:nvSpPr>
            <p:spPr>
              <a:xfrm>
                <a:off x="8425" y="5258"/>
                <a:ext cx="205" cy="205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1200">
                  <a:solidFill>
                    <a:srgbClr val="1703DB"/>
                  </a:solidFill>
                </a:endParaRPr>
              </a:p>
            </p:txBody>
          </p:sp>
          <p:sp>
            <p:nvSpPr>
              <p:cNvPr id="53" name="椭圆 52"/>
              <p:cNvSpPr/>
              <p:nvPr>
                <p:custDataLst>
                  <p:tags r:id="rId80"/>
                </p:custDataLst>
              </p:nvPr>
            </p:nvSpPr>
            <p:spPr>
              <a:xfrm>
                <a:off x="8778" y="5470"/>
                <a:ext cx="203" cy="202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1200">
                  <a:solidFill>
                    <a:srgbClr val="1703DB"/>
                  </a:solidFill>
                </a:endParaRPr>
              </a:p>
            </p:txBody>
          </p:sp>
          <p:sp>
            <p:nvSpPr>
              <p:cNvPr id="54" name="椭圆 53"/>
              <p:cNvSpPr/>
              <p:nvPr>
                <p:custDataLst>
                  <p:tags r:id="rId81"/>
                </p:custDataLst>
              </p:nvPr>
            </p:nvSpPr>
            <p:spPr>
              <a:xfrm>
                <a:off x="8778" y="6418"/>
                <a:ext cx="203" cy="205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1200">
                  <a:solidFill>
                    <a:srgbClr val="1703DB"/>
                  </a:solidFill>
                </a:endParaRPr>
              </a:p>
            </p:txBody>
          </p:sp>
          <p:sp>
            <p:nvSpPr>
              <p:cNvPr id="55" name="椭圆 54"/>
              <p:cNvSpPr/>
              <p:nvPr>
                <p:custDataLst>
                  <p:tags r:id="rId82"/>
                </p:custDataLst>
              </p:nvPr>
            </p:nvSpPr>
            <p:spPr>
              <a:xfrm>
                <a:off x="8025" y="6760"/>
                <a:ext cx="205" cy="200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1200">
                  <a:solidFill>
                    <a:srgbClr val="1703DB"/>
                  </a:solidFill>
                </a:endParaRPr>
              </a:p>
            </p:txBody>
          </p:sp>
          <p:sp>
            <p:nvSpPr>
              <p:cNvPr id="56" name="椭圆 55"/>
              <p:cNvSpPr/>
              <p:nvPr>
                <p:custDataLst>
                  <p:tags r:id="rId83"/>
                </p:custDataLst>
              </p:nvPr>
            </p:nvSpPr>
            <p:spPr>
              <a:xfrm>
                <a:off x="8425" y="8030"/>
                <a:ext cx="205" cy="200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1200">
                  <a:solidFill>
                    <a:srgbClr val="1703DB"/>
                  </a:solidFill>
                </a:endParaRPr>
              </a:p>
            </p:txBody>
          </p:sp>
          <p:sp>
            <p:nvSpPr>
              <p:cNvPr id="57" name="椭圆 56"/>
              <p:cNvSpPr/>
              <p:nvPr>
                <p:custDataLst>
                  <p:tags r:id="rId84"/>
                </p:custDataLst>
              </p:nvPr>
            </p:nvSpPr>
            <p:spPr>
              <a:xfrm>
                <a:off x="9095" y="8003"/>
                <a:ext cx="203" cy="205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1200">
                  <a:solidFill>
                    <a:srgbClr val="1703DB"/>
                  </a:solidFill>
                </a:endParaRPr>
              </a:p>
            </p:txBody>
          </p:sp>
          <p:sp>
            <p:nvSpPr>
              <p:cNvPr id="58" name="椭圆 57"/>
              <p:cNvSpPr/>
              <p:nvPr>
                <p:custDataLst>
                  <p:tags r:id="rId85"/>
                </p:custDataLst>
              </p:nvPr>
            </p:nvSpPr>
            <p:spPr>
              <a:xfrm>
                <a:off x="8778" y="8235"/>
                <a:ext cx="203" cy="205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buFont typeface="Arial" panose="020B0604020202020204" pitchFamily="34" charset="0"/>
                  <a:buNone/>
                  <a:defRPr/>
                </a:pPr>
                <a:endParaRPr lang="zh-CN" altLang="en-US" sz="1200">
                  <a:solidFill>
                    <a:srgbClr val="1703DB"/>
                  </a:solidFill>
                </a:endParaRPr>
              </a:p>
            </p:txBody>
          </p:sp>
        </p:grpSp>
        <p:sp>
          <p:nvSpPr>
            <p:cNvPr id="4" name="椭圆 3"/>
            <p:cNvSpPr/>
            <p:nvPr>
              <p:custDataLst>
                <p:tags r:id="rId86"/>
              </p:custDataLst>
            </p:nvPr>
          </p:nvSpPr>
          <p:spPr>
            <a:xfrm>
              <a:off x="8785" y="5073"/>
              <a:ext cx="203" cy="205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 sz="1200">
                <a:solidFill>
                  <a:srgbClr val="1703DB"/>
                </a:solidFill>
              </a:endParaRPr>
            </a:p>
          </p:txBody>
        </p:sp>
      </p:grpSp>
      <p:grpSp>
        <p:nvGrpSpPr>
          <p:cNvPr id="63" name="组合 62"/>
          <p:cNvGrpSpPr/>
          <p:nvPr>
            <p:custDataLst>
              <p:tags r:id="rId87"/>
            </p:custDataLst>
          </p:nvPr>
        </p:nvGrpSpPr>
        <p:grpSpPr>
          <a:xfrm>
            <a:off x="1235726" y="1524232"/>
            <a:ext cx="2684290" cy="374957"/>
            <a:chOff x="4406" y="5995"/>
            <a:chExt cx="6457" cy="1053"/>
          </a:xfrm>
        </p:grpSpPr>
        <p:cxnSp>
          <p:nvCxnSpPr>
            <p:cNvPr id="64" name="直接箭头连接符 63"/>
            <p:cNvCxnSpPr/>
            <p:nvPr>
              <p:custDataLst>
                <p:tags r:id="rId88"/>
              </p:custDataLst>
            </p:nvPr>
          </p:nvCxnSpPr>
          <p:spPr>
            <a:xfrm>
              <a:off x="4406" y="6531"/>
              <a:ext cx="2108" cy="5"/>
            </a:xfrm>
            <a:prstGeom prst="straightConnector1">
              <a:avLst/>
            </a:prstGeom>
            <a:ln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8" name="矩形 67"/>
            <p:cNvSpPr/>
            <p:nvPr>
              <p:custDataLst>
                <p:tags r:id="rId89"/>
              </p:custDataLst>
            </p:nvPr>
          </p:nvSpPr>
          <p:spPr>
            <a:xfrm>
              <a:off x="6875" y="5995"/>
              <a:ext cx="3988" cy="105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2100" b="1">
                  <a:solidFill>
                    <a:srgbClr val="1703DB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顶点：</a:t>
              </a:r>
              <a:r>
                <a:rPr lang="en-US" altLang="zh-CN" sz="2100" b="1">
                  <a:solidFill>
                    <a:srgbClr val="1703DB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1/12</a:t>
              </a:r>
              <a:endParaRPr lang="en-US" altLang="zh-CN" sz="2100" b="1">
                <a:solidFill>
                  <a:srgbClr val="1703DB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9" name="组合 68"/>
          <p:cNvGrpSpPr/>
          <p:nvPr>
            <p:custDataLst>
              <p:tags r:id="rId90"/>
            </p:custDataLst>
          </p:nvPr>
        </p:nvGrpSpPr>
        <p:grpSpPr>
          <a:xfrm>
            <a:off x="1248031" y="2163417"/>
            <a:ext cx="2715385" cy="887780"/>
            <a:chOff x="6221" y="5995"/>
            <a:chExt cx="7050" cy="2494"/>
          </a:xfrm>
        </p:grpSpPr>
        <p:cxnSp>
          <p:nvCxnSpPr>
            <p:cNvPr id="70" name="直接箭头连接符 69"/>
            <p:cNvCxnSpPr/>
            <p:nvPr>
              <p:custDataLst>
                <p:tags r:id="rId91"/>
              </p:custDataLst>
            </p:nvPr>
          </p:nvCxnSpPr>
          <p:spPr>
            <a:xfrm flipV="1">
              <a:off x="6221" y="6805"/>
              <a:ext cx="3926" cy="1684"/>
            </a:xfrm>
            <a:prstGeom prst="straightConnector1">
              <a:avLst/>
            </a:prstGeom>
            <a:ln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1" name="矩形 70"/>
            <p:cNvSpPr/>
            <p:nvPr>
              <p:custDataLst>
                <p:tags r:id="rId92"/>
              </p:custDataLst>
            </p:nvPr>
          </p:nvSpPr>
          <p:spPr>
            <a:xfrm>
              <a:off x="10310" y="5995"/>
              <a:ext cx="2961" cy="105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2100" b="1">
                  <a:solidFill>
                    <a:srgbClr val="1703DB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内部：</a:t>
              </a:r>
              <a:r>
                <a:rPr lang="en-US" altLang="zh-CN" sz="2100" b="1">
                  <a:solidFill>
                    <a:srgbClr val="1703DB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1</a:t>
              </a:r>
              <a:endParaRPr lang="en-US" altLang="zh-CN" sz="2100" b="1">
                <a:solidFill>
                  <a:srgbClr val="1703DB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2" name="组合 71"/>
          <p:cNvGrpSpPr/>
          <p:nvPr>
            <p:custDataLst>
              <p:tags r:id="rId93"/>
            </p:custDataLst>
          </p:nvPr>
        </p:nvGrpSpPr>
        <p:grpSpPr>
          <a:xfrm flipV="1">
            <a:off x="2053374" y="2877452"/>
            <a:ext cx="2324353" cy="508618"/>
            <a:chOff x="9476" y="-1638"/>
            <a:chExt cx="4019" cy="8854"/>
          </a:xfrm>
        </p:grpSpPr>
        <p:cxnSp>
          <p:nvCxnSpPr>
            <p:cNvPr id="73" name="直接箭头连接符 72"/>
            <p:cNvCxnSpPr/>
            <p:nvPr>
              <p:custDataLst>
                <p:tags r:id="rId94"/>
              </p:custDataLst>
            </p:nvPr>
          </p:nvCxnSpPr>
          <p:spPr>
            <a:xfrm>
              <a:off x="9476" y="4755"/>
              <a:ext cx="1288" cy="133"/>
            </a:xfrm>
            <a:prstGeom prst="straightConnector1">
              <a:avLst/>
            </a:prstGeom>
            <a:ln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4" name="矩形 73"/>
            <p:cNvSpPr/>
            <p:nvPr>
              <p:custDataLst>
                <p:tags r:id="rId95"/>
              </p:custDataLst>
            </p:nvPr>
          </p:nvSpPr>
          <p:spPr>
            <a:xfrm rot="10800000">
              <a:off x="10794" y="-1638"/>
              <a:ext cx="2701" cy="88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2100" b="1">
                  <a:solidFill>
                    <a:srgbClr val="1703DB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侧棱：</a:t>
              </a:r>
              <a:r>
                <a:rPr lang="en-US" altLang="zh-CN" sz="2100" b="1">
                  <a:solidFill>
                    <a:srgbClr val="1703DB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1/6</a:t>
              </a:r>
              <a:endParaRPr lang="en-US" altLang="zh-CN" sz="2100" b="1">
                <a:solidFill>
                  <a:srgbClr val="1703DB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5" name="组合 74"/>
          <p:cNvGrpSpPr/>
          <p:nvPr>
            <p:custDataLst>
              <p:tags r:id="rId96"/>
            </p:custDataLst>
          </p:nvPr>
        </p:nvGrpSpPr>
        <p:grpSpPr>
          <a:xfrm>
            <a:off x="1515858" y="3702844"/>
            <a:ext cx="2949946" cy="493369"/>
            <a:chOff x="6198" y="5467"/>
            <a:chExt cx="7654" cy="1386"/>
          </a:xfrm>
        </p:grpSpPr>
        <p:cxnSp>
          <p:nvCxnSpPr>
            <p:cNvPr id="76" name="直接箭头连接符 75"/>
            <p:cNvCxnSpPr/>
            <p:nvPr>
              <p:custDataLst>
                <p:tags r:id="rId97"/>
              </p:custDataLst>
            </p:nvPr>
          </p:nvCxnSpPr>
          <p:spPr>
            <a:xfrm flipV="1">
              <a:off x="6198" y="6158"/>
              <a:ext cx="2646" cy="31"/>
            </a:xfrm>
            <a:prstGeom prst="straightConnector1">
              <a:avLst/>
            </a:prstGeom>
            <a:ln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77" name="矩形 76"/>
            <p:cNvSpPr/>
            <p:nvPr>
              <p:custDataLst>
                <p:tags r:id="rId98"/>
              </p:custDataLst>
            </p:nvPr>
          </p:nvSpPr>
          <p:spPr>
            <a:xfrm>
              <a:off x="8850" y="5467"/>
              <a:ext cx="5002" cy="138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2100" b="1">
                  <a:solidFill>
                    <a:srgbClr val="1703DB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上下棱：</a:t>
              </a:r>
              <a:r>
                <a:rPr lang="en-US" altLang="zh-CN" sz="2100" b="1">
                  <a:solidFill>
                    <a:srgbClr val="1703DB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1/4</a:t>
              </a:r>
              <a:endParaRPr lang="en-US" altLang="zh-CN" sz="2100" b="1">
                <a:solidFill>
                  <a:srgbClr val="1703DB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8" name="组合 77"/>
          <p:cNvGrpSpPr/>
          <p:nvPr>
            <p:custDataLst>
              <p:tags r:id="rId99"/>
            </p:custDataLst>
          </p:nvPr>
        </p:nvGrpSpPr>
        <p:grpSpPr>
          <a:xfrm flipV="1">
            <a:off x="85408" y="3164434"/>
            <a:ext cx="1562099" cy="1741846"/>
            <a:chOff x="9996" y="-3034"/>
            <a:chExt cx="2701" cy="30322"/>
          </a:xfrm>
        </p:grpSpPr>
        <p:cxnSp>
          <p:nvCxnSpPr>
            <p:cNvPr id="80" name="直接箭头连接符 79"/>
            <p:cNvCxnSpPr>
              <a:endCxn id="81" idx="0"/>
            </p:cNvCxnSpPr>
            <p:nvPr>
              <p:custDataLst>
                <p:tags r:id="rId100"/>
              </p:custDataLst>
            </p:nvPr>
          </p:nvCxnSpPr>
          <p:spPr>
            <a:xfrm flipV="1">
              <a:off x="11262" y="5820"/>
              <a:ext cx="84" cy="21468"/>
            </a:xfrm>
            <a:prstGeom prst="straightConnector1">
              <a:avLst/>
            </a:prstGeom>
            <a:ln>
              <a:tailEnd type="arrow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1" name="矩形 80"/>
            <p:cNvSpPr/>
            <p:nvPr>
              <p:custDataLst>
                <p:tags r:id="rId101"/>
              </p:custDataLst>
            </p:nvPr>
          </p:nvSpPr>
          <p:spPr>
            <a:xfrm rot="10800000">
              <a:off x="9996" y="-3034"/>
              <a:ext cx="2701" cy="88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2100" b="1">
                  <a:solidFill>
                    <a:srgbClr val="1703DB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面心：</a:t>
              </a:r>
              <a:r>
                <a:rPr lang="en-US" altLang="zh-CN" sz="2100" b="1">
                  <a:solidFill>
                    <a:srgbClr val="1703DB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1/2</a:t>
              </a:r>
              <a:endParaRPr lang="en-US" altLang="zh-CN" sz="2100" b="1">
                <a:solidFill>
                  <a:srgbClr val="1703DB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82" name="Oval 155"/>
          <p:cNvSpPr/>
          <p:nvPr>
            <p:custDataLst>
              <p:tags r:id="rId102"/>
            </p:custDataLst>
          </p:nvPr>
        </p:nvSpPr>
        <p:spPr>
          <a:xfrm>
            <a:off x="724153" y="2993983"/>
            <a:ext cx="162455" cy="170423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rgbClr val="00B0F0"/>
              </a:gs>
            </a:gsLst>
            <a:path path="circle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100" b="1">
              <a:latin typeface="微软雅黑" panose="020B0503020204020204" charset="-122"/>
            </a:endParaRPr>
          </a:p>
        </p:txBody>
      </p:sp>
      <p:sp>
        <p:nvSpPr>
          <p:cNvPr id="86" name="矩形 85"/>
          <p:cNvSpPr/>
          <p:nvPr>
            <p:custDataLst>
              <p:tags r:id="rId103"/>
            </p:custDataLst>
          </p:nvPr>
        </p:nvSpPr>
        <p:spPr>
          <a:xfrm>
            <a:off x="0" y="0"/>
            <a:ext cx="44582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1971675" algn="l"/>
              </a:tabLst>
              <a:defRPr/>
            </a:pPr>
            <a:r>
              <a:rPr lang="zh-CN" altLang="en-US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主题</a:t>
            </a:r>
            <a:r>
              <a:rPr lang="en-US" altLang="zh-CN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1: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晶胞中原子个数的计算</a:t>
            </a:r>
            <a:r>
              <a:rPr lang="en-US" altLang="zh-CN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—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均摊法</a:t>
            </a:r>
            <a:endParaRPr lang="en-US" altLang="zh-CN" sz="2000" b="1">
              <a:solidFill>
                <a:srgbClr val="FFFFFF"/>
              </a:solidFill>
              <a:effectLst>
                <a:glow rad="228600">
                  <a:srgbClr val="618499">
                    <a:satMod val="175000"/>
                    <a:alpha val="40000"/>
                  </a:srgbClr>
                </a:glo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Text Box 34"/>
          <p:cNvSpPr/>
          <p:nvPr>
            <p:custDataLst>
              <p:tags r:id="rId104"/>
            </p:custDataLst>
          </p:nvPr>
        </p:nvSpPr>
        <p:spPr>
          <a:xfrm>
            <a:off x="193873" y="691416"/>
            <a:ext cx="2730341" cy="440217"/>
          </a:xfrm>
          <a:prstGeom prst="rect">
            <a:avLst/>
          </a:prstGeom>
          <a:noFill/>
          <a:ln w="9525">
            <a:noFill/>
          </a:ln>
        </p:spPr>
        <p:txBody>
          <a:bodyPr wrap="square" lIns="67500" tIns="35100" rIns="67500" bIns="35100" anchor="t">
            <a:spAutoFit/>
          </a:bodyPr>
          <a:lstStyle/>
          <a:p>
            <a:pPr algn="just"/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（</a:t>
            </a:r>
            <a:r>
              <a:rPr lang="en-US" altLang="zh-CN" sz="24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3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）三</a:t>
            </a: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棱柱</a:t>
            </a:r>
            <a:endParaRPr lang="zh-CN" altLang="en-US" sz="2400" b="1" dirty="0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bldLvl="0" animBg="1"/>
      <p:bldP spid="92" grpId="0" bldLvl="0" animBg="1"/>
      <p:bldP spid="94" grpId="0" bldLvl="0" animBg="1"/>
      <p:bldP spid="44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84150" y="564929"/>
            <a:ext cx="520700" cy="58293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704850" y="532765"/>
            <a:ext cx="1500505" cy="398780"/>
          </a:xfrm>
          <a:prstGeom prst="rect">
            <a:avLst/>
          </a:prstGeom>
          <a:noFill/>
          <a:ln w="25400">
            <a:solidFill>
              <a:srgbClr val="00B0F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zh-CN" altLang="en-US" sz="2000" b="1">
                <a:solidFill>
                  <a:srgbClr val="00B0F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课堂检测</a:t>
            </a:r>
            <a:endParaRPr lang="zh-CN" altLang="en-US" sz="2000" b="1">
              <a:solidFill>
                <a:srgbClr val="00B0F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cxnSp>
        <p:nvCxnSpPr>
          <p:cNvPr id="14" name="直接连接符 13"/>
          <p:cNvCxnSpPr/>
          <p:nvPr>
            <p:custDataLst>
              <p:tags r:id="rId4"/>
            </p:custDataLst>
          </p:nvPr>
        </p:nvCxnSpPr>
        <p:spPr>
          <a:xfrm flipV="1">
            <a:off x="609468" y="1115695"/>
            <a:ext cx="1262380" cy="3810"/>
          </a:xfrm>
          <a:prstGeom prst="line">
            <a:avLst/>
          </a:prstGeom>
          <a:ln w="381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3F83BC"/>
                </a:gs>
                <a:gs pos="100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1"/>
            </a:gra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3"/>
          <p:cNvSpPr/>
          <p:nvPr>
            <p:custDataLst>
              <p:tags r:id="rId5"/>
            </p:custDataLst>
          </p:nvPr>
        </p:nvSpPr>
        <p:spPr>
          <a:xfrm>
            <a:off x="2456587" y="548800"/>
            <a:ext cx="5141641" cy="41549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685800"/>
            <a:r>
              <a:rPr lang="en-US" altLang="zh-CN" sz="2100" b="1">
                <a:latin typeface="+mj-ea"/>
                <a:ea typeface="+mj-ea"/>
                <a:cs typeface="Times New Roman" panose="02020603050405020304" pitchFamily="18" charset="0"/>
                <a:sym typeface="Wingdings" panose="05000000000000000000" pitchFamily="2" charset="2"/>
              </a:rPr>
              <a:t>1.</a:t>
            </a:r>
            <a:r>
              <a:rPr lang="zh-CN" altLang="en-US" sz="2100" b="1">
                <a:latin typeface="+mj-ea"/>
                <a:ea typeface="+mj-ea"/>
                <a:cs typeface="Times New Roman" panose="02020603050405020304" pitchFamily="18" charset="0"/>
                <a:sym typeface="Wingdings" panose="05000000000000000000" pitchFamily="2" charset="2"/>
              </a:rPr>
              <a:t>计算下列晶胞中原子数目，确定化学式。</a:t>
            </a:r>
            <a:endParaRPr lang="zh-CN" altLang="en-US" sz="2100" b="1">
              <a:latin typeface="+mj-ea"/>
              <a:ea typeface="+mj-ea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grpSp>
        <p:nvGrpSpPr>
          <p:cNvPr id="8" name="组合 6"/>
          <p:cNvGrpSpPr/>
          <p:nvPr>
            <p:custDataLst>
              <p:tags r:id="rId6"/>
            </p:custDataLst>
          </p:nvPr>
        </p:nvGrpSpPr>
        <p:grpSpPr>
          <a:xfrm>
            <a:off x="1154363" y="1115695"/>
            <a:ext cx="6703219" cy="2454255"/>
            <a:chOff x="763" y="1658"/>
            <a:chExt cx="11615" cy="6622"/>
          </a:xfrm>
        </p:grpSpPr>
        <p:pic>
          <p:nvPicPr>
            <p:cNvPr id="9" name="图片 -2147482599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763" y="1658"/>
              <a:ext cx="5719" cy="540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" name="图片 -2147482587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7392" y="1677"/>
              <a:ext cx="4986" cy="553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" name="文本框 4"/>
            <p:cNvSpPr/>
            <p:nvPr>
              <p:custDataLst>
                <p:tags r:id="rId11"/>
              </p:custDataLst>
            </p:nvPr>
          </p:nvSpPr>
          <p:spPr>
            <a:xfrm>
              <a:off x="1787" y="7159"/>
              <a:ext cx="2119" cy="112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21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晶胞</a:t>
              </a:r>
              <a:r>
                <a:rPr lang="en-US" altLang="zh-CN" sz="21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1</a:t>
              </a:r>
              <a:endParaRPr lang="en-US" altLang="zh-CN" sz="21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2" name="文本框 5"/>
            <p:cNvSpPr/>
            <p:nvPr>
              <p:custDataLst>
                <p:tags r:id="rId12"/>
              </p:custDataLst>
            </p:nvPr>
          </p:nvSpPr>
          <p:spPr>
            <a:xfrm>
              <a:off x="9219" y="7020"/>
              <a:ext cx="2119" cy="112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21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晶胞</a:t>
              </a:r>
              <a:r>
                <a:rPr lang="en-US" altLang="zh-CN" sz="2100" b="1"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</a:rPr>
                <a:t>2</a:t>
              </a:r>
              <a:endParaRPr lang="en-US" altLang="zh-CN" sz="21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文本框 7"/>
          <p:cNvSpPr/>
          <p:nvPr>
            <p:custDataLst>
              <p:tags r:id="rId13"/>
            </p:custDataLst>
          </p:nvPr>
        </p:nvSpPr>
        <p:spPr>
          <a:xfrm>
            <a:off x="183559" y="3167158"/>
            <a:ext cx="1899761" cy="154657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X</a:t>
            </a:r>
            <a:r>
              <a:rPr lang="zh-CN" altLang="en-US" sz="21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21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6/12=</a:t>
            </a:r>
            <a:r>
              <a:rPr lang="en-US" altLang="zh-CN" sz="21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1/2</a:t>
            </a:r>
            <a:endParaRPr lang="en-US" altLang="zh-CN" sz="21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Y</a:t>
            </a:r>
            <a:r>
              <a:rPr lang="zh-CN" altLang="en-US" sz="21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21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6/4+3/6=</a:t>
            </a:r>
            <a:r>
              <a:rPr lang="en-US" altLang="zh-CN" sz="21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endParaRPr lang="en-US" altLang="zh-CN" sz="21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Z</a:t>
            </a:r>
            <a:r>
              <a:rPr lang="zh-CN" altLang="en-US" sz="21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21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     </a:t>
            </a:r>
            <a:endParaRPr lang="en-US" altLang="zh-CN" sz="2100" b="1">
              <a:solidFill>
                <a:srgbClr val="FF0000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7"/>
          <p:cNvSpPr/>
          <p:nvPr>
            <p:custDataLst>
              <p:tags r:id="rId14"/>
            </p:custDataLst>
          </p:nvPr>
        </p:nvSpPr>
        <p:spPr>
          <a:xfrm>
            <a:off x="216260" y="4496396"/>
            <a:ext cx="1989095" cy="5770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化学式</a:t>
            </a:r>
            <a:r>
              <a:rPr lang="en-US" altLang="zh-CN" sz="21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:</a:t>
            </a:r>
            <a:r>
              <a:rPr lang="en-US" altLang="zh-CN" sz="2100" b="1">
                <a:solidFill>
                  <a:srgbClr val="0722FE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XZ</a:t>
            </a:r>
            <a:r>
              <a:rPr lang="en-US" altLang="zh-CN" sz="2100" b="1" baseline="-25000">
                <a:solidFill>
                  <a:srgbClr val="0722FE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100" b="1">
                <a:solidFill>
                  <a:srgbClr val="0722FE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Y</a:t>
            </a:r>
            <a:r>
              <a:rPr lang="en-US" altLang="zh-CN" sz="2100" b="1" baseline="-25000">
                <a:solidFill>
                  <a:srgbClr val="0722FE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4</a:t>
            </a:r>
            <a:endParaRPr lang="en-US" altLang="zh-CN" sz="2100" b="1" baseline="-25000">
              <a:solidFill>
                <a:srgbClr val="0722FE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8"/>
          <p:cNvSpPr/>
          <p:nvPr>
            <p:custDataLst>
              <p:tags r:id="rId15"/>
            </p:custDataLst>
          </p:nvPr>
        </p:nvSpPr>
        <p:spPr>
          <a:xfrm>
            <a:off x="5027407" y="3489848"/>
            <a:ext cx="2433097" cy="10618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Mg</a:t>
            </a:r>
            <a:r>
              <a:rPr lang="zh-CN" altLang="en-US" sz="21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21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12/6+2/2=</a:t>
            </a:r>
            <a:r>
              <a:rPr lang="en-US" altLang="zh-CN" sz="21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endParaRPr lang="en-US" altLang="zh-CN" sz="21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B:</a:t>
            </a:r>
            <a:r>
              <a:rPr lang="zh-CN" altLang="en-US" sz="21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（在体内）</a:t>
            </a:r>
            <a:r>
              <a:rPr lang="en-US" altLang="zh-CN" sz="21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 6</a:t>
            </a:r>
            <a:endParaRPr lang="en-US" altLang="zh-CN" sz="2100" b="1"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文本框 7"/>
          <p:cNvSpPr/>
          <p:nvPr>
            <p:custDataLst>
              <p:tags r:id="rId16"/>
            </p:custDataLst>
          </p:nvPr>
        </p:nvSpPr>
        <p:spPr>
          <a:xfrm>
            <a:off x="5310057" y="4486029"/>
            <a:ext cx="2049593" cy="52822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化学式：</a:t>
            </a:r>
            <a:r>
              <a:rPr lang="en-US" altLang="zh-CN" sz="2100" b="1">
                <a:solidFill>
                  <a:srgbClr val="0722FE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Mg</a:t>
            </a:r>
            <a:r>
              <a:rPr lang="en-US" altLang="zh-CN" sz="2100" b="1">
                <a:solidFill>
                  <a:srgbClr val="0722FE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2100" b="1" baseline="-25000">
                <a:solidFill>
                  <a:srgbClr val="0722FE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2</a:t>
            </a:r>
            <a:endParaRPr lang="en-US" altLang="zh-CN" sz="2100" b="1" baseline="-25000">
              <a:solidFill>
                <a:srgbClr val="0722FE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53109" y="3047093"/>
            <a:ext cx="503158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700">
                <a:solidFill>
                  <a:srgbClr val="777777"/>
                </a:solidFill>
                <a:latin typeface="EU-HX" panose="03000509000000000000" pitchFamily="65" charset="-122"/>
                <a:ea typeface="EU-HX" panose="03000509000000000000" pitchFamily="65" charset="-122"/>
              </a:rPr>
              <a:t>Thank you for watching</a:t>
            </a:r>
            <a:r>
              <a:rPr lang="en-US" altLang="zh-CN" sz="2700" b="1">
                <a:solidFill>
                  <a:srgbClr val="777777"/>
                </a:solidFill>
                <a:latin typeface="EU-HX" panose="03000509000000000000" pitchFamily="65" charset="-122"/>
                <a:ea typeface="EU-HX" panose="03000509000000000000" pitchFamily="65" charset="-122"/>
              </a:rPr>
              <a:t> </a:t>
            </a:r>
            <a:endParaRPr lang="zh-CN" altLang="zh-CN" sz="2100">
              <a:solidFill>
                <a:srgbClr val="777777"/>
              </a:solidFill>
              <a:latin typeface="EU-HX" panose="03000509000000000000" pitchFamily="65" charset="-122"/>
              <a:ea typeface="EU-HX" panose="03000509000000000000" pitchFamily="65" charset="-122"/>
            </a:endParaRPr>
          </a:p>
        </p:txBody>
      </p:sp>
      <p:pic>
        <p:nvPicPr>
          <p:cNvPr id="4" name="图片 3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10215" y="849204"/>
            <a:ext cx="3945890" cy="28136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4065336" y="2226865"/>
            <a:ext cx="4146222" cy="1993933"/>
            <a:chOff x="3553517" y="1202224"/>
            <a:chExt cx="5528296" cy="2658577"/>
          </a:xfrm>
        </p:grpSpPr>
        <p:pic>
          <p:nvPicPr>
            <p:cNvPr id="3" name="图片 2" descr="图片包含 游戏机, 钟表, 仪表, 标志&#10;&#10;描述已自动生成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3517" y="1202224"/>
              <a:ext cx="5528296" cy="2658577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>
              <p:custDataLst>
                <p:tags r:id="rId4"/>
              </p:custDataLst>
            </p:nvPr>
          </p:nvSpPr>
          <p:spPr>
            <a:xfrm>
              <a:off x="4012410" y="1583224"/>
              <a:ext cx="4566920" cy="132418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indent="342900" algn="just">
                <a:lnSpc>
                  <a:spcPct val="120000"/>
                </a:lnSpc>
              </a:pPr>
              <a:r>
                <a:rPr lang="zh-CN" altLang="en-US" sz="2100" b="1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思考：铜晶胞平均含有的铜原子数目能计算吗？</a:t>
              </a:r>
              <a:endParaRPr lang="zh-CN" altLang="en-US" sz="2100" b="1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5" name="组合 4"/>
          <p:cNvGrpSpPr/>
          <p:nvPr>
            <p:custDataLst>
              <p:tags r:id="rId5"/>
            </p:custDataLst>
          </p:nvPr>
        </p:nvGrpSpPr>
        <p:grpSpPr>
          <a:xfrm>
            <a:off x="1719548" y="2673350"/>
            <a:ext cx="2069021" cy="2046686"/>
            <a:chOff x="4716653" y="3858461"/>
            <a:chExt cx="2758694" cy="2728915"/>
          </a:xfrm>
        </p:grpSpPr>
        <p:cxnSp>
          <p:nvCxnSpPr>
            <p:cNvPr id="6" name="直接连接符 5"/>
            <p:cNvCxnSpPr/>
            <p:nvPr>
              <p:custDataLst>
                <p:tags r:id="rId6"/>
              </p:custDataLst>
            </p:nvPr>
          </p:nvCxnSpPr>
          <p:spPr>
            <a:xfrm>
              <a:off x="4894889" y="4495675"/>
              <a:ext cx="1939342" cy="0"/>
            </a:xfrm>
            <a:prstGeom prst="line">
              <a:avLst/>
            </a:prstGeom>
            <a:ln w="28575">
              <a:solidFill>
                <a:srgbClr val="00A5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>
              <p:custDataLst>
                <p:tags r:id="rId7"/>
              </p:custDataLst>
            </p:nvPr>
          </p:nvCxnSpPr>
          <p:spPr>
            <a:xfrm>
              <a:off x="4881606" y="6435018"/>
              <a:ext cx="1939342" cy="0"/>
            </a:xfrm>
            <a:prstGeom prst="line">
              <a:avLst/>
            </a:prstGeom>
            <a:ln w="28575">
              <a:solidFill>
                <a:srgbClr val="00A5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8"/>
              </p:custDataLst>
            </p:nvPr>
          </p:nvCxnSpPr>
          <p:spPr>
            <a:xfrm rot="5400000">
              <a:off x="3925219" y="5465346"/>
              <a:ext cx="1939342" cy="0"/>
            </a:xfrm>
            <a:prstGeom prst="line">
              <a:avLst/>
            </a:prstGeom>
            <a:ln w="28575">
              <a:solidFill>
                <a:srgbClr val="00A5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>
              <p:custDataLst>
                <p:tags r:id="rId9"/>
              </p:custDataLst>
            </p:nvPr>
          </p:nvCxnSpPr>
          <p:spPr>
            <a:xfrm rot="5400000">
              <a:off x="5851278" y="5465346"/>
              <a:ext cx="1939342" cy="0"/>
            </a:xfrm>
            <a:prstGeom prst="line">
              <a:avLst/>
            </a:prstGeom>
            <a:ln w="28575">
              <a:solidFill>
                <a:srgbClr val="00A5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>
              <p:custDataLst>
                <p:tags r:id="rId10"/>
              </p:custDataLst>
            </p:nvPr>
          </p:nvCxnSpPr>
          <p:spPr>
            <a:xfrm flipV="1">
              <a:off x="4883670" y="4065461"/>
              <a:ext cx="439157" cy="430213"/>
            </a:xfrm>
            <a:prstGeom prst="line">
              <a:avLst/>
            </a:prstGeom>
            <a:ln w="28575">
              <a:solidFill>
                <a:srgbClr val="00A5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11"/>
              </p:custDataLst>
            </p:nvPr>
          </p:nvCxnSpPr>
          <p:spPr>
            <a:xfrm>
              <a:off x="5297216" y="4065461"/>
              <a:ext cx="1962889" cy="0"/>
            </a:xfrm>
            <a:prstGeom prst="line">
              <a:avLst/>
            </a:prstGeom>
            <a:ln w="28575">
              <a:solidFill>
                <a:srgbClr val="00A5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12"/>
              </p:custDataLst>
            </p:nvPr>
          </p:nvCxnSpPr>
          <p:spPr>
            <a:xfrm flipV="1">
              <a:off x="6820948" y="4065461"/>
              <a:ext cx="439157" cy="430213"/>
            </a:xfrm>
            <a:prstGeom prst="line">
              <a:avLst/>
            </a:prstGeom>
            <a:ln w="28575">
              <a:solidFill>
                <a:srgbClr val="00A5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13"/>
              </p:custDataLst>
            </p:nvPr>
          </p:nvCxnSpPr>
          <p:spPr>
            <a:xfrm rot="5400000">
              <a:off x="6299959" y="5036721"/>
              <a:ext cx="1939342" cy="0"/>
            </a:xfrm>
            <a:prstGeom prst="line">
              <a:avLst/>
            </a:prstGeom>
            <a:ln w="28575">
              <a:solidFill>
                <a:srgbClr val="00A5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>
              <p:custDataLst>
                <p:tags r:id="rId14"/>
              </p:custDataLst>
            </p:nvPr>
          </p:nvCxnSpPr>
          <p:spPr>
            <a:xfrm flipV="1">
              <a:off x="6822320" y="6006392"/>
              <a:ext cx="439157" cy="430213"/>
            </a:xfrm>
            <a:prstGeom prst="line">
              <a:avLst/>
            </a:prstGeom>
            <a:ln w="28575">
              <a:solidFill>
                <a:srgbClr val="00A5A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>
              <p:custDataLst>
                <p:tags r:id="rId15"/>
              </p:custDataLst>
            </p:nvPr>
          </p:nvCxnSpPr>
          <p:spPr>
            <a:xfrm rot="5400000">
              <a:off x="4353156" y="5036721"/>
              <a:ext cx="1939342" cy="0"/>
            </a:xfrm>
            <a:prstGeom prst="line">
              <a:avLst/>
            </a:prstGeom>
            <a:ln w="28575">
              <a:solidFill>
                <a:srgbClr val="00A5A9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>
              <p:custDataLst>
                <p:tags r:id="rId16"/>
              </p:custDataLst>
            </p:nvPr>
          </p:nvCxnSpPr>
          <p:spPr>
            <a:xfrm flipV="1">
              <a:off x="4880234" y="6006392"/>
              <a:ext cx="439157" cy="430213"/>
            </a:xfrm>
            <a:prstGeom prst="line">
              <a:avLst/>
            </a:prstGeom>
            <a:ln w="28575">
              <a:solidFill>
                <a:srgbClr val="00A5A9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>
              <p:custDataLst>
                <p:tags r:id="rId17"/>
              </p:custDataLst>
            </p:nvPr>
          </p:nvCxnSpPr>
          <p:spPr>
            <a:xfrm>
              <a:off x="5297216" y="6006392"/>
              <a:ext cx="1962889" cy="0"/>
            </a:xfrm>
            <a:prstGeom prst="line">
              <a:avLst/>
            </a:prstGeom>
            <a:ln w="28575">
              <a:solidFill>
                <a:srgbClr val="00A5A9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椭圆 17"/>
            <p:cNvSpPr/>
            <p:nvPr>
              <p:custDataLst>
                <p:tags r:id="rId18"/>
              </p:custDataLst>
            </p:nvPr>
          </p:nvSpPr>
          <p:spPr>
            <a:xfrm>
              <a:off x="4716653" y="4302317"/>
              <a:ext cx="379263" cy="379263"/>
            </a:xfrm>
            <a:prstGeom prst="ellipse">
              <a:avLst/>
            </a:prstGeom>
            <a:solidFill>
              <a:srgbClr val="990099"/>
            </a:solidFill>
            <a:ln>
              <a:noFill/>
            </a:ln>
            <a:scene3d>
              <a:camera prst="perspectiveFront">
                <a:rot lat="600000" lon="600000" rev="0"/>
              </a:camera>
              <a:lightRig rig="threePt" dir="t"/>
            </a:scene3d>
            <a:sp3d z="189631">
              <a:bevelT w="189631" h="189631"/>
              <a:bevelB w="189631" h="189631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1350">
                <a:latin typeface="Times New Roman" panose="02020603050405020304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9" name="椭圆 18"/>
            <p:cNvSpPr/>
            <p:nvPr>
              <p:custDataLst>
                <p:tags r:id="rId19"/>
              </p:custDataLst>
            </p:nvPr>
          </p:nvSpPr>
          <p:spPr>
            <a:xfrm>
              <a:off x="5158293" y="3858461"/>
              <a:ext cx="379263" cy="379263"/>
            </a:xfrm>
            <a:prstGeom prst="ellipse">
              <a:avLst/>
            </a:prstGeom>
            <a:solidFill>
              <a:srgbClr val="990099"/>
            </a:solidFill>
            <a:ln>
              <a:noFill/>
            </a:ln>
            <a:scene3d>
              <a:camera prst="perspectiveFront">
                <a:rot lat="600000" lon="600000" rev="0"/>
              </a:camera>
              <a:lightRig rig="threePt" dir="t"/>
            </a:scene3d>
            <a:sp3d z="189631">
              <a:bevelT w="189631" h="189631"/>
              <a:bevelB w="189631" h="189631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1350">
                <a:latin typeface="Times New Roman" panose="02020603050405020304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0" name="椭圆 19"/>
            <p:cNvSpPr/>
            <p:nvPr>
              <p:custDataLst>
                <p:tags r:id="rId20"/>
              </p:custDataLst>
            </p:nvPr>
          </p:nvSpPr>
          <p:spPr>
            <a:xfrm>
              <a:off x="7030288" y="3858461"/>
              <a:ext cx="379263" cy="379263"/>
            </a:xfrm>
            <a:prstGeom prst="ellipse">
              <a:avLst/>
            </a:prstGeom>
            <a:solidFill>
              <a:srgbClr val="990099"/>
            </a:solidFill>
            <a:ln>
              <a:noFill/>
            </a:ln>
            <a:scene3d>
              <a:camera prst="perspectiveFront">
                <a:rot lat="600000" lon="600000" rev="0"/>
              </a:camera>
              <a:lightRig rig="threePt" dir="t"/>
            </a:scene3d>
            <a:sp3d z="189631">
              <a:bevelT w="189631" h="189631"/>
              <a:bevelB w="189631" h="189631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1350">
                <a:latin typeface="Times New Roman" panose="02020603050405020304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1" name="椭圆 20"/>
            <p:cNvSpPr/>
            <p:nvPr>
              <p:custDataLst>
                <p:tags r:id="rId21"/>
              </p:custDataLst>
            </p:nvPr>
          </p:nvSpPr>
          <p:spPr>
            <a:xfrm>
              <a:off x="6621791" y="4306043"/>
              <a:ext cx="379263" cy="379263"/>
            </a:xfrm>
            <a:prstGeom prst="ellipse">
              <a:avLst/>
            </a:prstGeom>
            <a:solidFill>
              <a:srgbClr val="990099"/>
            </a:solidFill>
            <a:ln>
              <a:noFill/>
            </a:ln>
            <a:scene3d>
              <a:camera prst="perspectiveFront">
                <a:rot lat="600000" lon="600000" rev="0"/>
              </a:camera>
              <a:lightRig rig="threePt" dir="t"/>
            </a:scene3d>
            <a:sp3d z="189631">
              <a:bevelT w="189631" h="189631"/>
              <a:bevelB w="189631" h="189631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1350">
                <a:latin typeface="Times New Roman" panose="02020603050405020304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2" name="椭圆 21"/>
            <p:cNvSpPr/>
            <p:nvPr>
              <p:custDataLst>
                <p:tags r:id="rId22"/>
              </p:custDataLst>
            </p:nvPr>
          </p:nvSpPr>
          <p:spPr>
            <a:xfrm>
              <a:off x="4716653" y="6204387"/>
              <a:ext cx="379263" cy="379263"/>
            </a:xfrm>
            <a:prstGeom prst="ellipse">
              <a:avLst/>
            </a:prstGeom>
            <a:solidFill>
              <a:srgbClr val="990099"/>
            </a:solidFill>
            <a:ln>
              <a:noFill/>
            </a:ln>
            <a:scene3d>
              <a:camera prst="perspectiveFront">
                <a:rot lat="600000" lon="600000" rev="0"/>
              </a:camera>
              <a:lightRig rig="threePt" dir="t"/>
            </a:scene3d>
            <a:sp3d z="189631">
              <a:bevelT w="189631" h="189631"/>
              <a:bevelB w="189631" h="189631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1350">
                <a:latin typeface="Times New Roman" panose="02020603050405020304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3" name="椭圆 22"/>
            <p:cNvSpPr/>
            <p:nvPr>
              <p:custDataLst>
                <p:tags r:id="rId23"/>
              </p:custDataLst>
            </p:nvPr>
          </p:nvSpPr>
          <p:spPr>
            <a:xfrm>
              <a:off x="6621791" y="6208113"/>
              <a:ext cx="379263" cy="379263"/>
            </a:xfrm>
            <a:prstGeom prst="ellipse">
              <a:avLst/>
            </a:prstGeom>
            <a:solidFill>
              <a:srgbClr val="990099"/>
            </a:solidFill>
            <a:ln>
              <a:noFill/>
            </a:ln>
            <a:scene3d>
              <a:camera prst="perspectiveFront">
                <a:rot lat="600000" lon="600000" rev="0"/>
              </a:camera>
              <a:lightRig rig="threePt" dir="t"/>
            </a:scene3d>
            <a:sp3d z="189631">
              <a:bevelT w="189631" h="189631"/>
              <a:bevelB w="189631" h="189631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1350">
                <a:latin typeface="Times New Roman" panose="02020603050405020304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4" name="椭圆 23"/>
            <p:cNvSpPr/>
            <p:nvPr>
              <p:custDataLst>
                <p:tags r:id="rId24"/>
              </p:custDataLst>
            </p:nvPr>
          </p:nvSpPr>
          <p:spPr>
            <a:xfrm>
              <a:off x="7096084" y="5794832"/>
              <a:ext cx="379263" cy="379263"/>
            </a:xfrm>
            <a:prstGeom prst="ellipse">
              <a:avLst/>
            </a:prstGeom>
            <a:solidFill>
              <a:srgbClr val="990099"/>
            </a:solidFill>
            <a:ln>
              <a:noFill/>
            </a:ln>
            <a:scene3d>
              <a:camera prst="perspectiveFront">
                <a:rot lat="600000" lon="600000" rev="0"/>
              </a:camera>
              <a:lightRig rig="threePt" dir="t"/>
            </a:scene3d>
            <a:sp3d z="189631">
              <a:bevelT w="189631" h="189631"/>
              <a:bevelB w="189631" h="189631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1350">
                <a:latin typeface="Times New Roman" panose="02020603050405020304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5" name="椭圆 24"/>
            <p:cNvSpPr/>
            <p:nvPr>
              <p:custDataLst>
                <p:tags r:id="rId25"/>
              </p:custDataLst>
            </p:nvPr>
          </p:nvSpPr>
          <p:spPr>
            <a:xfrm>
              <a:off x="5113674" y="5794832"/>
              <a:ext cx="379263" cy="379263"/>
            </a:xfrm>
            <a:prstGeom prst="ellipse">
              <a:avLst/>
            </a:prstGeom>
            <a:solidFill>
              <a:srgbClr val="990099"/>
            </a:solidFill>
            <a:ln>
              <a:noFill/>
            </a:ln>
            <a:scene3d>
              <a:camera prst="perspectiveFront">
                <a:rot lat="600000" lon="600000" rev="0"/>
              </a:camera>
              <a:lightRig rig="threePt" dir="t"/>
            </a:scene3d>
            <a:sp3d z="189631">
              <a:bevelT w="189631" h="189631"/>
              <a:bevelB w="189631" h="189631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1350">
                <a:latin typeface="Times New Roman" panose="02020603050405020304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26" name="直接连接符 25"/>
            <p:cNvCxnSpPr/>
            <p:nvPr>
              <p:custDataLst>
                <p:tags r:id="rId26"/>
              </p:custDataLst>
            </p:nvPr>
          </p:nvCxnSpPr>
          <p:spPr>
            <a:xfrm>
              <a:off x="5133195" y="5225592"/>
              <a:ext cx="1962889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椭圆 26"/>
            <p:cNvSpPr/>
            <p:nvPr>
              <p:custDataLst>
                <p:tags r:id="rId27"/>
              </p:custDataLst>
            </p:nvPr>
          </p:nvSpPr>
          <p:spPr>
            <a:xfrm>
              <a:off x="4938801" y="5035120"/>
              <a:ext cx="379263" cy="379263"/>
            </a:xfrm>
            <a:prstGeom prst="ellipse">
              <a:avLst/>
            </a:prstGeom>
            <a:solidFill>
              <a:srgbClr val="990099"/>
            </a:solidFill>
            <a:ln>
              <a:noFill/>
            </a:ln>
            <a:scene3d>
              <a:camera prst="perspectiveFront">
                <a:rot lat="600000" lon="600000" rev="0"/>
              </a:camera>
              <a:lightRig rig="threePt" dir="t"/>
            </a:scene3d>
            <a:sp3d z="189631">
              <a:bevelT w="189631" h="189631"/>
              <a:bevelB w="189631" h="189631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1350">
                <a:latin typeface="Times New Roman" panose="02020603050405020304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8" name="椭圆 27"/>
            <p:cNvSpPr/>
            <p:nvPr>
              <p:custDataLst>
                <p:tags r:id="rId28"/>
              </p:custDataLst>
            </p:nvPr>
          </p:nvSpPr>
          <p:spPr>
            <a:xfrm>
              <a:off x="6840656" y="5042011"/>
              <a:ext cx="379263" cy="379263"/>
            </a:xfrm>
            <a:prstGeom prst="ellipse">
              <a:avLst/>
            </a:prstGeom>
            <a:solidFill>
              <a:srgbClr val="990099"/>
            </a:solidFill>
            <a:ln>
              <a:noFill/>
            </a:ln>
            <a:scene3d>
              <a:camera prst="perspectiveFront">
                <a:rot lat="600000" lon="600000" rev="0"/>
              </a:camera>
              <a:lightRig rig="threePt" dir="t"/>
            </a:scene3d>
            <a:sp3d z="189631">
              <a:bevelT w="189631" h="189631"/>
              <a:bevelB w="189631" h="189631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1350">
                <a:latin typeface="Times New Roman" panose="02020603050405020304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29" name="直接连接符 28"/>
            <p:cNvCxnSpPr/>
            <p:nvPr>
              <p:custDataLst>
                <p:tags r:id="rId29"/>
              </p:custDataLst>
            </p:nvPr>
          </p:nvCxnSpPr>
          <p:spPr>
            <a:xfrm flipV="1">
              <a:off x="6003324" y="4968830"/>
              <a:ext cx="439157" cy="430213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椭圆 29"/>
            <p:cNvSpPr/>
            <p:nvPr>
              <p:custDataLst>
                <p:tags r:id="rId30"/>
              </p:custDataLst>
            </p:nvPr>
          </p:nvSpPr>
          <p:spPr>
            <a:xfrm>
              <a:off x="5713761" y="5290810"/>
              <a:ext cx="379263" cy="379263"/>
            </a:xfrm>
            <a:prstGeom prst="ellipse">
              <a:avLst/>
            </a:prstGeom>
            <a:solidFill>
              <a:srgbClr val="990099"/>
            </a:solidFill>
            <a:ln>
              <a:noFill/>
            </a:ln>
            <a:scene3d>
              <a:camera prst="perspectiveFront">
                <a:rot lat="600000" lon="600000" rev="0"/>
              </a:camera>
              <a:lightRig rig="threePt" dir="t"/>
            </a:scene3d>
            <a:sp3d z="189631">
              <a:bevelT w="189631" h="189631"/>
              <a:bevelB w="189631" h="189631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1350">
                <a:latin typeface="Times New Roman" panose="02020603050405020304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1" name="椭圆 30"/>
            <p:cNvSpPr/>
            <p:nvPr>
              <p:custDataLst>
                <p:tags r:id="rId31"/>
              </p:custDataLst>
            </p:nvPr>
          </p:nvSpPr>
          <p:spPr>
            <a:xfrm>
              <a:off x="6301766" y="4731013"/>
              <a:ext cx="379263" cy="379263"/>
            </a:xfrm>
            <a:prstGeom prst="ellipse">
              <a:avLst/>
            </a:prstGeom>
            <a:solidFill>
              <a:srgbClr val="990099"/>
            </a:solidFill>
            <a:ln>
              <a:noFill/>
            </a:ln>
            <a:scene3d>
              <a:camera prst="perspectiveFront">
                <a:rot lat="600000" lon="600000" rev="0"/>
              </a:camera>
              <a:lightRig rig="threePt" dir="t"/>
            </a:scene3d>
            <a:sp3d z="189631">
              <a:bevelT w="189631" h="189631"/>
              <a:bevelB w="189631" h="189631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1350">
                <a:latin typeface="Times New Roman" panose="02020603050405020304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32" name="直接连接符 31"/>
            <p:cNvCxnSpPr/>
            <p:nvPr>
              <p:custDataLst>
                <p:tags r:id="rId32"/>
              </p:custDataLst>
            </p:nvPr>
          </p:nvCxnSpPr>
          <p:spPr>
            <a:xfrm rot="5400000">
              <a:off x="5218493" y="5261264"/>
              <a:ext cx="1939342" cy="0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椭圆 32"/>
            <p:cNvSpPr/>
            <p:nvPr>
              <p:custDataLst>
                <p:tags r:id="rId33"/>
              </p:custDataLst>
            </p:nvPr>
          </p:nvSpPr>
          <p:spPr>
            <a:xfrm>
              <a:off x="5986236" y="4043050"/>
              <a:ext cx="379263" cy="379263"/>
            </a:xfrm>
            <a:prstGeom prst="ellipse">
              <a:avLst/>
            </a:prstGeom>
            <a:solidFill>
              <a:srgbClr val="990099"/>
            </a:solidFill>
            <a:ln>
              <a:noFill/>
            </a:ln>
            <a:scene3d>
              <a:camera prst="perspectiveFront">
                <a:rot lat="600000" lon="600000" rev="0"/>
              </a:camera>
              <a:lightRig rig="threePt" dir="t"/>
            </a:scene3d>
            <a:sp3d z="189631">
              <a:bevelT w="189631" h="189631"/>
              <a:bevelB w="189631" h="189631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1350">
                <a:latin typeface="Times New Roman" panose="02020603050405020304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4" name="椭圆 33"/>
            <p:cNvSpPr/>
            <p:nvPr>
              <p:custDataLst>
                <p:tags r:id="rId34"/>
              </p:custDataLst>
            </p:nvPr>
          </p:nvSpPr>
          <p:spPr>
            <a:xfrm>
              <a:off x="6019053" y="6026874"/>
              <a:ext cx="379263" cy="379263"/>
            </a:xfrm>
            <a:prstGeom prst="ellipse">
              <a:avLst/>
            </a:prstGeom>
            <a:solidFill>
              <a:srgbClr val="990099"/>
            </a:solidFill>
            <a:ln>
              <a:noFill/>
            </a:ln>
            <a:scene3d>
              <a:camera prst="perspectiveFront">
                <a:rot lat="600000" lon="600000" rev="0"/>
              </a:camera>
              <a:lightRig rig="threePt" dir="t"/>
            </a:scene3d>
            <a:sp3d z="189631">
              <a:bevelT w="189631" h="189631"/>
              <a:bevelB w="189631" h="189631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1350">
                <a:latin typeface="Times New Roman" panose="02020603050405020304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37" name="图片 36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36"/>
          <a:stretch>
            <a:fillRect/>
          </a:stretch>
        </p:blipFill>
        <p:spPr>
          <a:xfrm>
            <a:off x="454574" y="1376039"/>
            <a:ext cx="919163" cy="9191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组合 70"/>
          <p:cNvGrpSpPr/>
          <p:nvPr>
            <p:custDataLst>
              <p:tags r:id="rId1"/>
            </p:custDataLst>
          </p:nvPr>
        </p:nvGrpSpPr>
        <p:grpSpPr>
          <a:xfrm>
            <a:off x="3944303" y="2198846"/>
            <a:ext cx="1056649" cy="964883"/>
            <a:chOff x="0" y="0"/>
            <a:chExt cx="1186" cy="1083"/>
          </a:xfrm>
        </p:grpSpPr>
        <p:grpSp>
          <p:nvGrpSpPr>
            <p:cNvPr id="72" name="组合 386130"/>
            <p:cNvGrpSpPr/>
            <p:nvPr>
              <p:custDataLst>
                <p:tags r:id="rId2"/>
              </p:custDataLst>
            </p:nvPr>
          </p:nvGrpSpPr>
          <p:grpSpPr>
            <a:xfrm>
              <a:off x="0" y="0"/>
              <a:ext cx="1083" cy="1083"/>
              <a:chOff x="0" y="0"/>
              <a:chExt cx="1152" cy="1152"/>
            </a:xfrm>
          </p:grpSpPr>
          <p:sp>
            <p:nvSpPr>
              <p:cNvPr id="73" name="立方体 386131"/>
              <p:cNvSpPr/>
              <p:nvPr>
                <p:custDataLst>
                  <p:tags r:id="rId3"/>
                </p:custDataLst>
              </p:nvPr>
            </p:nvSpPr>
            <p:spPr>
              <a:xfrm>
                <a:off x="0" y="0"/>
                <a:ext cx="1152" cy="1152"/>
              </a:xfrm>
              <a:prstGeom prst="cube">
                <a:avLst>
                  <a:gd name="adj" fmla="val 25000"/>
                </a:avLst>
              </a:prstGeom>
              <a:noFill/>
              <a:ln w="1905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algn="ctr"/>
                <a:endParaRPr lang="zh-CN" altLang="en-US" sz="2100" b="1"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74" name="直接连接符 386132"/>
              <p:cNvCxnSpPr/>
              <p:nvPr>
                <p:custDataLst>
                  <p:tags r:id="rId4"/>
                </p:custDataLst>
              </p:nvPr>
            </p:nvCxnSpPr>
            <p:spPr>
              <a:xfrm>
                <a:off x="288" y="864"/>
                <a:ext cx="864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75" name="直接连接符 386133"/>
              <p:cNvCxnSpPr/>
              <p:nvPr>
                <p:custDataLst>
                  <p:tags r:id="rId5"/>
                </p:custDataLst>
              </p:nvPr>
            </p:nvCxnSpPr>
            <p:spPr>
              <a:xfrm rot="5400000">
                <a:off x="-143" y="424"/>
                <a:ext cx="864" cy="1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76" name="直接连接符 386134"/>
              <p:cNvCxnSpPr/>
              <p:nvPr>
                <p:custDataLst>
                  <p:tags r:id="rId6"/>
                </p:custDataLst>
              </p:nvPr>
            </p:nvCxnSpPr>
            <p:spPr>
              <a:xfrm flipH="1">
                <a:off x="0" y="864"/>
                <a:ext cx="288" cy="288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  <p:sp>
          <p:nvSpPr>
            <p:cNvPr id="77" name="矩形 386135"/>
            <p:cNvSpPr/>
            <p:nvPr>
              <p:custDataLst>
                <p:tags r:id="rId7"/>
              </p:custDataLst>
            </p:nvPr>
          </p:nvSpPr>
          <p:spPr>
            <a:xfrm>
              <a:off x="828" y="327"/>
              <a:ext cx="358" cy="46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eaLnBrk="0" hangingPunct="0"/>
              <a:r>
                <a:rPr lang="en-US" altLang="zh-CN" sz="2100" b="1">
                  <a:solidFill>
                    <a:srgbClr val="1703DB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endParaRPr lang="en-US" altLang="zh-CN" sz="2100" b="1">
                <a:solidFill>
                  <a:srgbClr val="1703DB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组合 34"/>
          <p:cNvGrpSpPr/>
          <p:nvPr>
            <p:custDataLst>
              <p:tags r:id="rId8"/>
            </p:custDataLst>
          </p:nvPr>
        </p:nvGrpSpPr>
        <p:grpSpPr>
          <a:xfrm>
            <a:off x="1271663" y="1729205"/>
            <a:ext cx="1056446" cy="964697"/>
            <a:chOff x="0" y="0"/>
            <a:chExt cx="1186" cy="1083"/>
          </a:xfrm>
        </p:grpSpPr>
        <p:grpSp>
          <p:nvGrpSpPr>
            <p:cNvPr id="36" name="组合 386080"/>
            <p:cNvGrpSpPr/>
            <p:nvPr>
              <p:custDataLst>
                <p:tags r:id="rId9"/>
              </p:custDataLst>
            </p:nvPr>
          </p:nvGrpSpPr>
          <p:grpSpPr>
            <a:xfrm>
              <a:off x="0" y="0"/>
              <a:ext cx="1083" cy="1083"/>
              <a:chOff x="0" y="0"/>
              <a:chExt cx="1152" cy="1152"/>
            </a:xfrm>
          </p:grpSpPr>
          <p:sp>
            <p:nvSpPr>
              <p:cNvPr id="37" name="立方体 386081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0"/>
                <a:ext cx="1152" cy="1152"/>
              </a:xfrm>
              <a:prstGeom prst="cube">
                <a:avLst>
                  <a:gd name="adj" fmla="val 25000"/>
                </a:avLst>
              </a:prstGeom>
              <a:noFill/>
              <a:ln w="2540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algn="ctr"/>
                <a:endParaRPr lang="zh-CN" altLang="en-US" sz="2100" b="1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8" name="直接连接符 386082"/>
              <p:cNvCxnSpPr/>
              <p:nvPr>
                <p:custDataLst>
                  <p:tags r:id="rId11"/>
                </p:custDataLst>
              </p:nvPr>
            </p:nvCxnSpPr>
            <p:spPr>
              <a:xfrm>
                <a:off x="288" y="864"/>
                <a:ext cx="864" cy="0"/>
              </a:xfrm>
              <a:prstGeom prst="line">
                <a:avLst/>
              </a:prstGeom>
              <a:ln w="19050" cap="flat" cmpd="sng">
                <a:solidFill>
                  <a:srgbClr val="FFFF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39" name="直接连接符 386083"/>
              <p:cNvCxnSpPr/>
              <p:nvPr>
                <p:custDataLst>
                  <p:tags r:id="rId12"/>
                </p:custDataLst>
              </p:nvPr>
            </p:nvCxnSpPr>
            <p:spPr>
              <a:xfrm rot="5400000">
                <a:off x="-143" y="424"/>
                <a:ext cx="864" cy="1"/>
              </a:xfrm>
              <a:prstGeom prst="line">
                <a:avLst/>
              </a:prstGeom>
              <a:ln w="19050" cap="flat" cmpd="sng">
                <a:solidFill>
                  <a:srgbClr val="FFFF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40" name="直接连接符 386084"/>
              <p:cNvCxnSpPr/>
              <p:nvPr>
                <p:custDataLst>
                  <p:tags r:id="rId13"/>
                </p:custDataLst>
              </p:nvPr>
            </p:nvCxnSpPr>
            <p:spPr>
              <a:xfrm flipH="1">
                <a:off x="0" y="864"/>
                <a:ext cx="288" cy="288"/>
              </a:xfrm>
              <a:prstGeom prst="line">
                <a:avLst/>
              </a:prstGeom>
              <a:ln w="19050" cap="flat" cmpd="sng">
                <a:solidFill>
                  <a:srgbClr val="FFFF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  <p:sp>
          <p:nvSpPr>
            <p:cNvPr id="41" name="矩形 386085"/>
            <p:cNvSpPr/>
            <p:nvPr>
              <p:custDataLst>
                <p:tags r:id="rId14"/>
              </p:custDataLst>
            </p:nvPr>
          </p:nvSpPr>
          <p:spPr>
            <a:xfrm>
              <a:off x="828" y="190"/>
              <a:ext cx="358" cy="46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eaLnBrk="0" hangingPunct="0"/>
              <a:r>
                <a:rPr lang="zh-CN" altLang="zh-CN" sz="2100" b="1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7</a:t>
              </a:r>
              <a:endParaRPr lang="zh-CN" altLang="zh-CN" sz="21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9" name="组合 48"/>
          <p:cNvGrpSpPr/>
          <p:nvPr>
            <p:custDataLst>
              <p:tags r:id="rId15"/>
            </p:custDataLst>
          </p:nvPr>
        </p:nvGrpSpPr>
        <p:grpSpPr>
          <a:xfrm>
            <a:off x="544830" y="1722120"/>
            <a:ext cx="963454" cy="964883"/>
            <a:chOff x="0" y="0"/>
            <a:chExt cx="1083" cy="1083"/>
          </a:xfrm>
        </p:grpSpPr>
        <p:grpSp>
          <p:nvGrpSpPr>
            <p:cNvPr id="50" name="组合 386094"/>
            <p:cNvGrpSpPr/>
            <p:nvPr>
              <p:custDataLst>
                <p:tags r:id="rId16"/>
              </p:custDataLst>
            </p:nvPr>
          </p:nvGrpSpPr>
          <p:grpSpPr>
            <a:xfrm>
              <a:off x="0" y="0"/>
              <a:ext cx="1083" cy="1083"/>
              <a:chOff x="0" y="0"/>
              <a:chExt cx="1152" cy="1152"/>
            </a:xfrm>
          </p:grpSpPr>
          <p:sp>
            <p:nvSpPr>
              <p:cNvPr id="51" name="立方体 386095"/>
              <p:cNvSpPr/>
              <p:nvPr>
                <p:custDataLst>
                  <p:tags r:id="rId17"/>
                </p:custDataLst>
              </p:nvPr>
            </p:nvSpPr>
            <p:spPr>
              <a:xfrm>
                <a:off x="0" y="0"/>
                <a:ext cx="1152" cy="1152"/>
              </a:xfrm>
              <a:prstGeom prst="cube">
                <a:avLst>
                  <a:gd name="adj" fmla="val 25000"/>
                </a:avLst>
              </a:prstGeom>
              <a:noFill/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algn="ctr"/>
                <a:endParaRPr lang="zh-CN" altLang="en-US" sz="2100" b="1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52" name="直接连接符 386096"/>
              <p:cNvCxnSpPr/>
              <p:nvPr>
                <p:custDataLst>
                  <p:tags r:id="rId18"/>
                </p:custDataLst>
              </p:nvPr>
            </p:nvCxnSpPr>
            <p:spPr>
              <a:xfrm>
                <a:off x="288" y="864"/>
                <a:ext cx="864" cy="0"/>
              </a:xfrm>
              <a:prstGeom prst="line">
                <a:avLst/>
              </a:prstGeom>
              <a:ln w="19050" cap="flat" cmpd="sng">
                <a:solidFill>
                  <a:srgbClr val="FFFF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3" name="直接连接符 386097"/>
              <p:cNvCxnSpPr/>
              <p:nvPr>
                <p:custDataLst>
                  <p:tags r:id="rId19"/>
                </p:custDataLst>
              </p:nvPr>
            </p:nvCxnSpPr>
            <p:spPr>
              <a:xfrm rot="5400000">
                <a:off x="-143" y="424"/>
                <a:ext cx="864" cy="1"/>
              </a:xfrm>
              <a:prstGeom prst="line">
                <a:avLst/>
              </a:prstGeom>
              <a:ln w="2540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54" name="直接连接符 386098"/>
              <p:cNvCxnSpPr/>
              <p:nvPr>
                <p:custDataLst>
                  <p:tags r:id="rId20"/>
                </p:custDataLst>
              </p:nvPr>
            </p:nvCxnSpPr>
            <p:spPr>
              <a:xfrm flipH="1">
                <a:off x="0" y="864"/>
                <a:ext cx="288" cy="288"/>
              </a:xfrm>
              <a:prstGeom prst="line">
                <a:avLst/>
              </a:prstGeom>
              <a:ln w="19050" cap="flat" cmpd="sng">
                <a:solidFill>
                  <a:srgbClr val="FFFF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  <p:sp>
          <p:nvSpPr>
            <p:cNvPr id="55" name="矩形 386099"/>
            <p:cNvSpPr/>
            <p:nvPr>
              <p:custDataLst>
                <p:tags r:id="rId21"/>
              </p:custDataLst>
            </p:nvPr>
          </p:nvSpPr>
          <p:spPr>
            <a:xfrm>
              <a:off x="14" y="391"/>
              <a:ext cx="304" cy="46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eaLnBrk="0" hangingPunct="0"/>
              <a:r>
                <a:rPr lang="zh-CN" altLang="zh-CN" sz="2100" b="1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8</a:t>
              </a:r>
              <a:endParaRPr lang="zh-CN" altLang="zh-CN" sz="21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组合 19"/>
          <p:cNvGrpSpPr/>
          <p:nvPr>
            <p:custDataLst>
              <p:tags r:id="rId22"/>
            </p:custDataLst>
          </p:nvPr>
        </p:nvGrpSpPr>
        <p:grpSpPr>
          <a:xfrm>
            <a:off x="792185" y="1481195"/>
            <a:ext cx="964697" cy="964697"/>
            <a:chOff x="0" y="0"/>
            <a:chExt cx="1083" cy="1083"/>
          </a:xfrm>
        </p:grpSpPr>
        <p:grpSp>
          <p:nvGrpSpPr>
            <p:cNvPr id="21" name="组合 386065"/>
            <p:cNvGrpSpPr/>
            <p:nvPr>
              <p:custDataLst>
                <p:tags r:id="rId23"/>
              </p:custDataLst>
            </p:nvPr>
          </p:nvGrpSpPr>
          <p:grpSpPr>
            <a:xfrm>
              <a:off x="0" y="0"/>
              <a:ext cx="1083" cy="1083"/>
              <a:chOff x="0" y="0"/>
              <a:chExt cx="1152" cy="1152"/>
            </a:xfrm>
          </p:grpSpPr>
          <p:sp>
            <p:nvSpPr>
              <p:cNvPr id="22" name="立方体 386066"/>
              <p:cNvSpPr/>
              <p:nvPr>
                <p:custDataLst>
                  <p:tags r:id="rId24"/>
                </p:custDataLst>
              </p:nvPr>
            </p:nvSpPr>
            <p:spPr>
              <a:xfrm>
                <a:off x="0" y="0"/>
                <a:ext cx="1152" cy="1152"/>
              </a:xfrm>
              <a:prstGeom prst="cube">
                <a:avLst>
                  <a:gd name="adj" fmla="val 25000"/>
                </a:avLst>
              </a:prstGeom>
              <a:noFill/>
              <a:ln w="1905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algn="ctr"/>
                <a:endParaRPr lang="zh-CN" altLang="en-US" sz="2100" b="1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3" name="直接连接符 386067"/>
              <p:cNvCxnSpPr/>
              <p:nvPr>
                <p:custDataLst>
                  <p:tags r:id="rId25"/>
                </p:custDataLst>
              </p:nvPr>
            </p:nvCxnSpPr>
            <p:spPr>
              <a:xfrm>
                <a:off x="288" y="864"/>
                <a:ext cx="864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24" name="直接连接符 386068"/>
              <p:cNvCxnSpPr/>
              <p:nvPr>
                <p:custDataLst>
                  <p:tags r:id="rId26"/>
                </p:custDataLst>
              </p:nvPr>
            </p:nvCxnSpPr>
            <p:spPr>
              <a:xfrm rot="5400000">
                <a:off x="-143" y="424"/>
                <a:ext cx="864" cy="1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25" name="直接连接符 386069"/>
              <p:cNvCxnSpPr/>
              <p:nvPr>
                <p:custDataLst>
                  <p:tags r:id="rId27"/>
                </p:custDataLst>
              </p:nvPr>
            </p:nvCxnSpPr>
            <p:spPr>
              <a:xfrm flipH="1">
                <a:off x="0" y="864"/>
                <a:ext cx="288" cy="288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  <p:sp>
          <p:nvSpPr>
            <p:cNvPr id="26" name="矩形 386070"/>
            <p:cNvSpPr/>
            <p:nvPr>
              <p:custDataLst>
                <p:tags r:id="rId28"/>
              </p:custDataLst>
            </p:nvPr>
          </p:nvSpPr>
          <p:spPr>
            <a:xfrm>
              <a:off x="22" y="504"/>
              <a:ext cx="358" cy="46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eaLnBrk="0" hangingPunct="0"/>
              <a:r>
                <a:rPr lang="zh-CN" altLang="zh-CN" sz="2100" b="1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4</a:t>
              </a:r>
              <a:endParaRPr lang="zh-CN" altLang="zh-CN" sz="21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组合 26"/>
          <p:cNvGrpSpPr/>
          <p:nvPr>
            <p:custDataLst>
              <p:tags r:id="rId29"/>
            </p:custDataLst>
          </p:nvPr>
        </p:nvGrpSpPr>
        <p:grpSpPr>
          <a:xfrm>
            <a:off x="1512213" y="1480904"/>
            <a:ext cx="1021706" cy="964697"/>
            <a:chOff x="0" y="0"/>
            <a:chExt cx="1147" cy="1083"/>
          </a:xfrm>
        </p:grpSpPr>
        <p:grpSp>
          <p:nvGrpSpPr>
            <p:cNvPr id="28" name="组合 386072"/>
            <p:cNvGrpSpPr/>
            <p:nvPr>
              <p:custDataLst>
                <p:tags r:id="rId30"/>
              </p:custDataLst>
            </p:nvPr>
          </p:nvGrpSpPr>
          <p:grpSpPr>
            <a:xfrm>
              <a:off x="0" y="0"/>
              <a:ext cx="1083" cy="1083"/>
              <a:chOff x="0" y="0"/>
              <a:chExt cx="1152" cy="1152"/>
            </a:xfrm>
          </p:grpSpPr>
          <p:sp>
            <p:nvSpPr>
              <p:cNvPr id="29" name="立方体 386073"/>
              <p:cNvSpPr/>
              <p:nvPr>
                <p:custDataLst>
                  <p:tags r:id="rId31"/>
                </p:custDataLst>
              </p:nvPr>
            </p:nvSpPr>
            <p:spPr>
              <a:xfrm>
                <a:off x="0" y="0"/>
                <a:ext cx="1152" cy="1152"/>
              </a:xfrm>
              <a:prstGeom prst="cube">
                <a:avLst>
                  <a:gd name="adj" fmla="val 25000"/>
                </a:avLst>
              </a:prstGeom>
              <a:noFill/>
              <a:ln w="1905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algn="ctr"/>
                <a:endParaRPr lang="zh-CN" altLang="en-US" sz="2100" b="1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0" name="直接连接符 386074"/>
              <p:cNvCxnSpPr/>
              <p:nvPr>
                <p:custDataLst>
                  <p:tags r:id="rId32"/>
                </p:custDataLst>
              </p:nvPr>
            </p:nvCxnSpPr>
            <p:spPr>
              <a:xfrm>
                <a:off x="288" y="864"/>
                <a:ext cx="864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31" name="直接连接符 386075"/>
              <p:cNvCxnSpPr/>
              <p:nvPr>
                <p:custDataLst>
                  <p:tags r:id="rId33"/>
                </p:custDataLst>
              </p:nvPr>
            </p:nvCxnSpPr>
            <p:spPr>
              <a:xfrm rot="5400000">
                <a:off x="-143" y="424"/>
                <a:ext cx="864" cy="1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32" name="直接连接符 386076"/>
              <p:cNvCxnSpPr/>
              <p:nvPr>
                <p:custDataLst>
                  <p:tags r:id="rId34"/>
                </p:custDataLst>
              </p:nvPr>
            </p:nvCxnSpPr>
            <p:spPr>
              <a:xfrm flipH="1">
                <a:off x="0" y="864"/>
                <a:ext cx="288" cy="288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  <p:sp>
          <p:nvSpPr>
            <p:cNvPr id="33" name="矩形 386077"/>
            <p:cNvSpPr/>
            <p:nvPr>
              <p:custDataLst>
                <p:tags r:id="rId35"/>
              </p:custDataLst>
            </p:nvPr>
          </p:nvSpPr>
          <p:spPr>
            <a:xfrm>
              <a:off x="789" y="357"/>
              <a:ext cx="358" cy="46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eaLnBrk="0" hangingPunct="0"/>
              <a:r>
                <a:rPr lang="zh-CN" altLang="zh-CN" sz="2100" b="1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  <a:endParaRPr lang="zh-CN" altLang="zh-CN" sz="21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36"/>
            </p:custDataLst>
          </p:nvPr>
        </p:nvGrpSpPr>
        <p:grpSpPr>
          <a:xfrm>
            <a:off x="1512319" y="2211472"/>
            <a:ext cx="1083168" cy="964697"/>
            <a:chOff x="0" y="0"/>
            <a:chExt cx="1216" cy="1083"/>
          </a:xfrm>
        </p:grpSpPr>
        <p:grpSp>
          <p:nvGrpSpPr>
            <p:cNvPr id="14" name="组合 386058"/>
            <p:cNvGrpSpPr/>
            <p:nvPr>
              <p:custDataLst>
                <p:tags r:id="rId37"/>
              </p:custDataLst>
            </p:nvPr>
          </p:nvGrpSpPr>
          <p:grpSpPr>
            <a:xfrm>
              <a:off x="0" y="0"/>
              <a:ext cx="1083" cy="1083"/>
              <a:chOff x="0" y="0"/>
              <a:chExt cx="1152" cy="1152"/>
            </a:xfrm>
          </p:grpSpPr>
          <p:sp>
            <p:nvSpPr>
              <p:cNvPr id="15" name="立方体 386059"/>
              <p:cNvSpPr/>
              <p:nvPr>
                <p:custDataLst>
                  <p:tags r:id="rId38"/>
                </p:custDataLst>
              </p:nvPr>
            </p:nvSpPr>
            <p:spPr>
              <a:xfrm>
                <a:off x="0" y="0"/>
                <a:ext cx="1152" cy="1152"/>
              </a:xfrm>
              <a:prstGeom prst="cube">
                <a:avLst>
                  <a:gd name="adj" fmla="val 25000"/>
                </a:avLst>
              </a:prstGeom>
              <a:noFill/>
              <a:ln w="1905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algn="ctr"/>
                <a:endParaRPr lang="zh-CN" altLang="en-US" sz="2100" b="1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6" name="直接连接符 386060"/>
              <p:cNvCxnSpPr/>
              <p:nvPr>
                <p:custDataLst>
                  <p:tags r:id="rId39"/>
                </p:custDataLst>
              </p:nvPr>
            </p:nvCxnSpPr>
            <p:spPr>
              <a:xfrm>
                <a:off x="288" y="864"/>
                <a:ext cx="864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17" name="直接连接符 386061"/>
              <p:cNvCxnSpPr/>
              <p:nvPr>
                <p:custDataLst>
                  <p:tags r:id="rId40"/>
                </p:custDataLst>
              </p:nvPr>
            </p:nvCxnSpPr>
            <p:spPr>
              <a:xfrm rot="5400000">
                <a:off x="-143" y="424"/>
                <a:ext cx="864" cy="1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18" name="直接连接符 386062"/>
              <p:cNvCxnSpPr/>
              <p:nvPr>
                <p:custDataLst>
                  <p:tags r:id="rId41"/>
                </p:custDataLst>
              </p:nvPr>
            </p:nvCxnSpPr>
            <p:spPr>
              <a:xfrm flipH="1">
                <a:off x="0" y="864"/>
                <a:ext cx="288" cy="288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  <p:sp>
          <p:nvSpPr>
            <p:cNvPr id="19" name="矩形 386063"/>
            <p:cNvSpPr/>
            <p:nvPr>
              <p:custDataLst>
                <p:tags r:id="rId42"/>
              </p:custDataLst>
            </p:nvPr>
          </p:nvSpPr>
          <p:spPr>
            <a:xfrm>
              <a:off x="858" y="369"/>
              <a:ext cx="358" cy="46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eaLnBrk="0" hangingPunct="0"/>
              <a:r>
                <a:rPr lang="zh-CN" altLang="zh-CN" sz="2100" b="1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endParaRPr lang="zh-CN" altLang="zh-CN" sz="21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组合 4"/>
          <p:cNvGrpSpPr/>
          <p:nvPr>
            <p:custDataLst>
              <p:tags r:id="rId43"/>
            </p:custDataLst>
          </p:nvPr>
        </p:nvGrpSpPr>
        <p:grpSpPr>
          <a:xfrm>
            <a:off x="786884" y="2207185"/>
            <a:ext cx="964697" cy="964697"/>
            <a:chOff x="0" y="0"/>
            <a:chExt cx="1083" cy="1083"/>
          </a:xfrm>
        </p:grpSpPr>
        <p:grpSp>
          <p:nvGrpSpPr>
            <p:cNvPr id="6" name="组合 386051"/>
            <p:cNvGrpSpPr/>
            <p:nvPr>
              <p:custDataLst>
                <p:tags r:id="rId44"/>
              </p:custDataLst>
            </p:nvPr>
          </p:nvGrpSpPr>
          <p:grpSpPr>
            <a:xfrm>
              <a:off x="0" y="0"/>
              <a:ext cx="1083" cy="1083"/>
              <a:chOff x="0" y="0"/>
              <a:chExt cx="1152" cy="1152"/>
            </a:xfrm>
          </p:grpSpPr>
          <p:sp>
            <p:nvSpPr>
              <p:cNvPr id="7" name="立方体 386052"/>
              <p:cNvSpPr/>
              <p:nvPr>
                <p:custDataLst>
                  <p:tags r:id="rId45"/>
                </p:custDataLst>
              </p:nvPr>
            </p:nvSpPr>
            <p:spPr>
              <a:xfrm>
                <a:off x="0" y="0"/>
                <a:ext cx="1152" cy="1152"/>
              </a:xfrm>
              <a:prstGeom prst="cube">
                <a:avLst>
                  <a:gd name="adj" fmla="val 25000"/>
                </a:avLst>
              </a:prstGeom>
              <a:noFill/>
              <a:ln w="1905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algn="ctr"/>
                <a:endParaRPr lang="zh-CN" altLang="en-US" sz="2100" b="1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8" name="直接连接符 386053"/>
              <p:cNvCxnSpPr/>
              <p:nvPr>
                <p:custDataLst>
                  <p:tags r:id="rId46"/>
                </p:custDataLst>
              </p:nvPr>
            </p:nvCxnSpPr>
            <p:spPr>
              <a:xfrm>
                <a:off x="288" y="864"/>
                <a:ext cx="864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9" name="直接连接符 386054"/>
              <p:cNvCxnSpPr/>
              <p:nvPr>
                <p:custDataLst>
                  <p:tags r:id="rId47"/>
                </p:custDataLst>
              </p:nvPr>
            </p:nvCxnSpPr>
            <p:spPr>
              <a:xfrm rot="5400000">
                <a:off x="-143" y="424"/>
                <a:ext cx="864" cy="1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11" name="直接连接符 386055"/>
              <p:cNvCxnSpPr/>
              <p:nvPr>
                <p:custDataLst>
                  <p:tags r:id="rId48"/>
                </p:custDataLst>
              </p:nvPr>
            </p:nvCxnSpPr>
            <p:spPr>
              <a:xfrm flipH="1">
                <a:off x="0" y="864"/>
                <a:ext cx="288" cy="288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  <p:sp>
          <p:nvSpPr>
            <p:cNvPr id="12" name="矩形 386056"/>
            <p:cNvSpPr/>
            <p:nvPr>
              <p:custDataLst>
                <p:tags r:id="rId49"/>
              </p:custDataLst>
            </p:nvPr>
          </p:nvSpPr>
          <p:spPr>
            <a:xfrm>
              <a:off x="14" y="523"/>
              <a:ext cx="358" cy="46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eaLnBrk="0" hangingPunct="0"/>
              <a:r>
                <a:rPr lang="zh-CN" altLang="zh-CN" sz="2100" b="1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endParaRPr lang="zh-CN" altLang="zh-CN" sz="21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4" name="椭圆 33"/>
          <p:cNvSpPr/>
          <p:nvPr>
            <p:custDataLst>
              <p:tags r:id="rId50"/>
            </p:custDataLst>
          </p:nvPr>
        </p:nvSpPr>
        <p:spPr>
          <a:xfrm>
            <a:off x="1307266" y="2299630"/>
            <a:ext cx="342053" cy="342053"/>
          </a:xfrm>
          <a:prstGeom prst="ellipse">
            <a:avLst/>
          </a:prstGeom>
          <a:solidFill>
            <a:srgbClr val="FF0000"/>
          </a:solidFill>
          <a:ln w="9525">
            <a:noFill/>
          </a:ln>
        </p:spPr>
        <p:txBody>
          <a:bodyPr anchor="t"/>
          <a:lstStyle/>
          <a:p>
            <a:pPr algn="ctr"/>
            <a:endParaRPr lang="zh-CN" altLang="en-US" sz="21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6" name="矩形 115"/>
          <p:cNvSpPr/>
          <p:nvPr>
            <p:custDataLst>
              <p:tags r:id="rId51"/>
            </p:custDataLst>
          </p:nvPr>
        </p:nvSpPr>
        <p:spPr>
          <a:xfrm>
            <a:off x="667912" y="3661321"/>
            <a:ext cx="983456" cy="461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顶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角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:</a:t>
            </a:r>
            <a:endParaRPr lang="en-US" altLang="zh-CN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42" name="组合 41"/>
          <p:cNvGrpSpPr/>
          <p:nvPr>
            <p:custDataLst>
              <p:tags r:id="rId52"/>
            </p:custDataLst>
          </p:nvPr>
        </p:nvGrpSpPr>
        <p:grpSpPr>
          <a:xfrm>
            <a:off x="1265516" y="2456846"/>
            <a:ext cx="1073370" cy="964697"/>
            <a:chOff x="0" y="0"/>
            <a:chExt cx="1205" cy="1083"/>
          </a:xfrm>
        </p:grpSpPr>
        <p:grpSp>
          <p:nvGrpSpPr>
            <p:cNvPr id="43" name="组合 386087"/>
            <p:cNvGrpSpPr/>
            <p:nvPr>
              <p:custDataLst>
                <p:tags r:id="rId53"/>
              </p:custDataLst>
            </p:nvPr>
          </p:nvGrpSpPr>
          <p:grpSpPr>
            <a:xfrm>
              <a:off x="0" y="0"/>
              <a:ext cx="1083" cy="1083"/>
              <a:chOff x="0" y="0"/>
              <a:chExt cx="1152" cy="1152"/>
            </a:xfrm>
          </p:grpSpPr>
          <p:sp>
            <p:nvSpPr>
              <p:cNvPr id="44" name="立方体 386088"/>
              <p:cNvSpPr/>
              <p:nvPr>
                <p:custDataLst>
                  <p:tags r:id="rId54"/>
                </p:custDataLst>
              </p:nvPr>
            </p:nvSpPr>
            <p:spPr>
              <a:xfrm>
                <a:off x="0" y="0"/>
                <a:ext cx="1152" cy="1152"/>
              </a:xfrm>
              <a:prstGeom prst="cube">
                <a:avLst>
                  <a:gd name="adj" fmla="val 25000"/>
                </a:avLst>
              </a:prstGeom>
              <a:noFill/>
              <a:ln w="2540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algn="ctr"/>
                <a:endParaRPr lang="zh-CN" altLang="en-US" sz="2100" b="1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5" name="直接连接符 386089"/>
              <p:cNvCxnSpPr/>
              <p:nvPr>
                <p:custDataLst>
                  <p:tags r:id="rId55"/>
                </p:custDataLst>
              </p:nvPr>
            </p:nvCxnSpPr>
            <p:spPr>
              <a:xfrm>
                <a:off x="288" y="864"/>
                <a:ext cx="864" cy="0"/>
              </a:xfrm>
              <a:prstGeom prst="line">
                <a:avLst/>
              </a:prstGeom>
              <a:ln w="2540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46" name="直接连接符 386090"/>
              <p:cNvCxnSpPr/>
              <p:nvPr>
                <p:custDataLst>
                  <p:tags r:id="rId56"/>
                </p:custDataLst>
              </p:nvPr>
            </p:nvCxnSpPr>
            <p:spPr>
              <a:xfrm rot="5400000">
                <a:off x="-143" y="424"/>
                <a:ext cx="864" cy="1"/>
              </a:xfrm>
              <a:prstGeom prst="line">
                <a:avLst/>
              </a:prstGeom>
              <a:ln w="19050" cap="flat" cmpd="sng">
                <a:solidFill>
                  <a:srgbClr val="FFFF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47" name="直接连接符 386091"/>
              <p:cNvCxnSpPr/>
              <p:nvPr>
                <p:custDataLst>
                  <p:tags r:id="rId57"/>
                </p:custDataLst>
              </p:nvPr>
            </p:nvCxnSpPr>
            <p:spPr>
              <a:xfrm flipH="1">
                <a:off x="0" y="864"/>
                <a:ext cx="288" cy="288"/>
              </a:xfrm>
              <a:prstGeom prst="line">
                <a:avLst/>
              </a:prstGeom>
              <a:ln w="19050" cap="flat" cmpd="sng">
                <a:solidFill>
                  <a:srgbClr val="FFFF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  <p:sp>
          <p:nvSpPr>
            <p:cNvPr id="48" name="矩形 386092"/>
            <p:cNvSpPr/>
            <p:nvPr>
              <p:custDataLst>
                <p:tags r:id="rId58"/>
              </p:custDataLst>
            </p:nvPr>
          </p:nvSpPr>
          <p:spPr>
            <a:xfrm>
              <a:off x="847" y="175"/>
              <a:ext cx="358" cy="46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eaLnBrk="0" hangingPunct="0"/>
              <a:r>
                <a:rPr lang="zh-CN" altLang="zh-CN" sz="2100" b="1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6</a:t>
              </a:r>
              <a:endParaRPr lang="zh-CN" altLang="zh-CN" sz="21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6" name="组合 55"/>
          <p:cNvGrpSpPr/>
          <p:nvPr>
            <p:custDataLst>
              <p:tags r:id="rId59"/>
            </p:custDataLst>
          </p:nvPr>
        </p:nvGrpSpPr>
        <p:grpSpPr>
          <a:xfrm>
            <a:off x="553734" y="2446032"/>
            <a:ext cx="964697" cy="964697"/>
            <a:chOff x="0" y="0"/>
            <a:chExt cx="1083" cy="1083"/>
          </a:xfrm>
        </p:grpSpPr>
        <p:grpSp>
          <p:nvGrpSpPr>
            <p:cNvPr id="57" name="组合 386101"/>
            <p:cNvGrpSpPr/>
            <p:nvPr>
              <p:custDataLst>
                <p:tags r:id="rId60"/>
              </p:custDataLst>
            </p:nvPr>
          </p:nvGrpSpPr>
          <p:grpSpPr>
            <a:xfrm>
              <a:off x="0" y="0"/>
              <a:ext cx="1083" cy="1083"/>
              <a:chOff x="0" y="0"/>
              <a:chExt cx="1152" cy="1152"/>
            </a:xfrm>
          </p:grpSpPr>
          <p:sp>
            <p:nvSpPr>
              <p:cNvPr id="58" name="立方体 386102"/>
              <p:cNvSpPr/>
              <p:nvPr>
                <p:custDataLst>
                  <p:tags r:id="rId61"/>
                </p:custDataLst>
              </p:nvPr>
            </p:nvSpPr>
            <p:spPr>
              <a:xfrm>
                <a:off x="0" y="0"/>
                <a:ext cx="1152" cy="1152"/>
              </a:xfrm>
              <a:prstGeom prst="cube">
                <a:avLst>
                  <a:gd name="adj" fmla="val 25000"/>
                </a:avLst>
              </a:prstGeom>
              <a:noFill/>
              <a:ln w="2540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algn="ctr"/>
                <a:endParaRPr lang="zh-CN" altLang="en-US" sz="2100" b="1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59" name="直接连接符 386103"/>
              <p:cNvCxnSpPr/>
              <p:nvPr>
                <p:custDataLst>
                  <p:tags r:id="rId62"/>
                </p:custDataLst>
              </p:nvPr>
            </p:nvCxnSpPr>
            <p:spPr>
              <a:xfrm>
                <a:off x="288" y="864"/>
                <a:ext cx="864" cy="0"/>
              </a:xfrm>
              <a:prstGeom prst="line">
                <a:avLst/>
              </a:prstGeom>
              <a:ln w="2540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60" name="直接连接符 386104"/>
              <p:cNvCxnSpPr/>
              <p:nvPr>
                <p:custDataLst>
                  <p:tags r:id="rId63"/>
                </p:custDataLst>
              </p:nvPr>
            </p:nvCxnSpPr>
            <p:spPr>
              <a:xfrm rot="5400000">
                <a:off x="-143" y="424"/>
                <a:ext cx="864" cy="1"/>
              </a:xfrm>
              <a:prstGeom prst="line">
                <a:avLst/>
              </a:prstGeom>
              <a:ln w="2540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61" name="直接连接符 386105"/>
              <p:cNvCxnSpPr/>
              <p:nvPr>
                <p:custDataLst>
                  <p:tags r:id="rId64"/>
                </p:custDataLst>
              </p:nvPr>
            </p:nvCxnSpPr>
            <p:spPr>
              <a:xfrm flipH="1">
                <a:off x="0" y="864"/>
                <a:ext cx="288" cy="288"/>
              </a:xfrm>
              <a:prstGeom prst="line">
                <a:avLst/>
              </a:prstGeom>
              <a:ln w="2540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  <p:sp>
          <p:nvSpPr>
            <p:cNvPr id="62" name="矩形 386106"/>
            <p:cNvSpPr/>
            <p:nvPr>
              <p:custDataLst>
                <p:tags r:id="rId65"/>
              </p:custDataLst>
            </p:nvPr>
          </p:nvSpPr>
          <p:spPr>
            <a:xfrm>
              <a:off x="14" y="379"/>
              <a:ext cx="358" cy="46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eaLnBrk="0" hangingPunct="0"/>
              <a:r>
                <a:rPr lang="zh-CN" altLang="zh-CN" sz="2100" b="1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5</a:t>
              </a:r>
              <a:endParaRPr lang="zh-CN" altLang="zh-CN" sz="21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5" name="组合 64"/>
          <p:cNvGrpSpPr/>
          <p:nvPr>
            <p:custDataLst>
              <p:tags r:id="rId66"/>
            </p:custDataLst>
          </p:nvPr>
        </p:nvGrpSpPr>
        <p:grpSpPr>
          <a:xfrm>
            <a:off x="1542573" y="3550445"/>
            <a:ext cx="338614" cy="683419"/>
            <a:chOff x="8257" y="6462"/>
            <a:chExt cx="711" cy="1435"/>
          </a:xfrm>
        </p:grpSpPr>
        <p:cxnSp>
          <p:nvCxnSpPr>
            <p:cNvPr id="66" name="直接连接符 65"/>
            <p:cNvCxnSpPr/>
            <p:nvPr>
              <p:custDataLst>
                <p:tags r:id="rId67"/>
              </p:custDataLst>
            </p:nvPr>
          </p:nvCxnSpPr>
          <p:spPr>
            <a:xfrm>
              <a:off x="8257" y="7124"/>
              <a:ext cx="591" cy="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文本框 66"/>
            <p:cNvSpPr txBox="1"/>
            <p:nvPr>
              <p:custDataLst>
                <p:tags r:id="rId68"/>
              </p:custDataLst>
            </p:nvPr>
          </p:nvSpPr>
          <p:spPr>
            <a:xfrm>
              <a:off x="8257" y="6462"/>
              <a:ext cx="711" cy="143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x-none" sz="2400" b="1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1</a:t>
              </a:r>
              <a:endParaRPr lang="en-US" altLang="x-none" sz="24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  <a:p>
              <a:pPr>
                <a:lnSpc>
                  <a:spcPct val="80000"/>
                </a:lnSpc>
              </a:pPr>
              <a:r>
                <a:rPr lang="en-US" altLang="x-none" sz="2400" b="1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8</a:t>
              </a:r>
              <a:endParaRPr lang="en-US" altLang="x-none" sz="24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69" name="组合 68"/>
          <p:cNvGrpSpPr/>
          <p:nvPr>
            <p:custDataLst>
              <p:tags r:id="rId69"/>
            </p:custDataLst>
          </p:nvPr>
        </p:nvGrpSpPr>
        <p:grpSpPr>
          <a:xfrm>
            <a:off x="3218021" y="2198846"/>
            <a:ext cx="964883" cy="964883"/>
            <a:chOff x="7267" y="3807"/>
            <a:chExt cx="2026" cy="2026"/>
          </a:xfrm>
        </p:grpSpPr>
        <p:grpSp>
          <p:nvGrpSpPr>
            <p:cNvPr id="85" name="组合 84"/>
            <p:cNvGrpSpPr/>
            <p:nvPr>
              <p:custDataLst>
                <p:tags r:id="rId70"/>
              </p:custDataLst>
            </p:nvPr>
          </p:nvGrpSpPr>
          <p:grpSpPr>
            <a:xfrm>
              <a:off x="7267" y="3807"/>
              <a:ext cx="2026" cy="2026"/>
              <a:chOff x="0" y="0"/>
              <a:chExt cx="1083" cy="1083"/>
            </a:xfrm>
          </p:grpSpPr>
          <p:grpSp>
            <p:nvGrpSpPr>
              <p:cNvPr id="86" name="组合 386130"/>
              <p:cNvGrpSpPr/>
              <p:nvPr>
                <p:custDataLst>
                  <p:tags r:id="rId71"/>
                </p:custDataLst>
              </p:nvPr>
            </p:nvGrpSpPr>
            <p:grpSpPr>
              <a:xfrm>
                <a:off x="0" y="0"/>
                <a:ext cx="1083" cy="1083"/>
                <a:chOff x="0" y="0"/>
                <a:chExt cx="1152" cy="1152"/>
              </a:xfrm>
            </p:grpSpPr>
            <p:sp>
              <p:nvSpPr>
                <p:cNvPr id="87" name="立方体 386131"/>
                <p:cNvSpPr/>
                <p:nvPr>
                  <p:custDataLst>
                    <p:tags r:id="rId72"/>
                  </p:custDataLst>
                </p:nvPr>
              </p:nvSpPr>
              <p:spPr>
                <a:xfrm>
                  <a:off x="0" y="0"/>
                  <a:ext cx="1152" cy="1152"/>
                </a:xfrm>
                <a:prstGeom prst="cube">
                  <a:avLst>
                    <a:gd name="adj" fmla="val 25000"/>
                  </a:avLst>
                </a:prstGeom>
                <a:noFill/>
                <a:ln w="1905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/>
                <a:lstStyle/>
                <a:p>
                  <a:pPr algn="ctr"/>
                  <a:endParaRPr lang="zh-CN" altLang="en-US" sz="2100" b="1">
                    <a:latin typeface="Times New Roman" panose="02020603050405020304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88" name="直接连接符 386132"/>
                <p:cNvCxnSpPr/>
                <p:nvPr>
                  <p:custDataLst>
                    <p:tags r:id="rId73"/>
                  </p:custDataLst>
                </p:nvPr>
              </p:nvCxnSpPr>
              <p:spPr>
                <a:xfrm>
                  <a:off x="288" y="864"/>
                  <a:ext cx="864" cy="0"/>
                </a:xfrm>
                <a:prstGeom prst="line">
                  <a:avLst/>
                </a:prstGeom>
                <a:ln w="1905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cxnSp>
            <p:cxnSp>
              <p:nvCxnSpPr>
                <p:cNvPr id="89" name="直接连接符 386133"/>
                <p:cNvCxnSpPr/>
                <p:nvPr>
                  <p:custDataLst>
                    <p:tags r:id="rId74"/>
                  </p:custDataLst>
                </p:nvPr>
              </p:nvCxnSpPr>
              <p:spPr>
                <a:xfrm rot="5400000">
                  <a:off x="-143" y="424"/>
                  <a:ext cx="864" cy="1"/>
                </a:xfrm>
                <a:prstGeom prst="line">
                  <a:avLst/>
                </a:prstGeom>
                <a:ln w="1905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cxnSp>
            <p:cxnSp>
              <p:nvCxnSpPr>
                <p:cNvPr id="90" name="直接连接符 386134"/>
                <p:cNvCxnSpPr/>
                <p:nvPr>
                  <p:custDataLst>
                    <p:tags r:id="rId75"/>
                  </p:custDataLst>
                </p:nvPr>
              </p:nvCxnSpPr>
              <p:spPr>
                <a:xfrm flipH="1">
                  <a:off x="0" y="864"/>
                  <a:ext cx="288" cy="288"/>
                </a:xfrm>
                <a:prstGeom prst="line">
                  <a:avLst/>
                </a:prstGeom>
                <a:ln w="1905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91" name="矩形 386135"/>
              <p:cNvSpPr/>
              <p:nvPr>
                <p:custDataLst>
                  <p:tags r:id="rId76"/>
                </p:custDataLst>
              </p:nvPr>
            </p:nvSpPr>
            <p:spPr>
              <a:xfrm>
                <a:off x="5" y="492"/>
                <a:ext cx="358" cy="46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pPr eaLnBrk="0" hangingPunct="0"/>
                <a:r>
                  <a:rPr lang="zh-CN" altLang="zh-CN" sz="2100" b="1">
                    <a:solidFill>
                      <a:srgbClr val="1703DB"/>
                    </a:solidFill>
                    <a:latin typeface="Times New Roman" panose="02020603050405020304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endParaRPr lang="zh-CN" altLang="zh-CN" sz="2100" b="1">
                  <a:solidFill>
                    <a:srgbClr val="1703DB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2" name="椭圆 91"/>
            <p:cNvSpPr/>
            <p:nvPr>
              <p:custDataLst>
                <p:tags r:id="rId77"/>
              </p:custDataLst>
            </p:nvPr>
          </p:nvSpPr>
          <p:spPr>
            <a:xfrm>
              <a:off x="8486" y="4680"/>
              <a:ext cx="584" cy="601"/>
            </a:xfrm>
            <a:prstGeom prst="ellipse">
              <a:avLst/>
            </a:prstGeom>
            <a:solidFill>
              <a:srgbClr val="FF0000"/>
            </a:solidFill>
            <a:ln w="9525">
              <a:noFill/>
            </a:ln>
          </p:spPr>
          <p:txBody>
            <a:bodyPr wrap="none" anchor="ctr"/>
            <a:lstStyle/>
            <a:p>
              <a:pPr algn="ctr"/>
              <a:endParaRPr lang="zh-CN" altLang="zh-CN" sz="2100" b="1">
                <a:solidFill>
                  <a:srgbClr val="00FF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9" name="矩形 78"/>
          <p:cNvSpPr/>
          <p:nvPr>
            <p:custDataLst>
              <p:tags r:id="rId78"/>
            </p:custDataLst>
          </p:nvPr>
        </p:nvSpPr>
        <p:spPr>
          <a:xfrm>
            <a:off x="2969419" y="3641408"/>
            <a:ext cx="983456" cy="461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棱边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:</a:t>
            </a:r>
            <a:endParaRPr lang="en-US" altLang="zh-CN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93" name="组合 92"/>
          <p:cNvGrpSpPr/>
          <p:nvPr>
            <p:custDataLst>
              <p:tags r:id="rId79"/>
            </p:custDataLst>
          </p:nvPr>
        </p:nvGrpSpPr>
        <p:grpSpPr>
          <a:xfrm>
            <a:off x="2958643" y="2439010"/>
            <a:ext cx="964697" cy="964697"/>
            <a:chOff x="0" y="0"/>
            <a:chExt cx="1083" cy="1083"/>
          </a:xfrm>
        </p:grpSpPr>
        <p:grpSp>
          <p:nvGrpSpPr>
            <p:cNvPr id="94" name="组合 386138"/>
            <p:cNvGrpSpPr/>
            <p:nvPr>
              <p:custDataLst>
                <p:tags r:id="rId80"/>
              </p:custDataLst>
            </p:nvPr>
          </p:nvGrpSpPr>
          <p:grpSpPr>
            <a:xfrm>
              <a:off x="0" y="0"/>
              <a:ext cx="1083" cy="1083"/>
              <a:chOff x="0" y="0"/>
              <a:chExt cx="1152" cy="1152"/>
            </a:xfrm>
          </p:grpSpPr>
          <p:sp>
            <p:nvSpPr>
              <p:cNvPr id="95" name="立方体 386139"/>
              <p:cNvSpPr/>
              <p:nvPr>
                <p:custDataLst>
                  <p:tags r:id="rId81"/>
                </p:custDataLst>
              </p:nvPr>
            </p:nvSpPr>
            <p:spPr>
              <a:xfrm>
                <a:off x="0" y="0"/>
                <a:ext cx="1152" cy="1152"/>
              </a:xfrm>
              <a:prstGeom prst="cube">
                <a:avLst>
                  <a:gd name="adj" fmla="val 25000"/>
                </a:avLst>
              </a:prstGeom>
              <a:noFill/>
              <a:ln w="19050" cap="flat" cmpd="sng">
                <a:solidFill>
                  <a:srgbClr val="EA2AE8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algn="ctr"/>
                <a:endParaRPr lang="zh-CN" altLang="en-US" sz="2100" b="1"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96" name="直接连接符 386140"/>
              <p:cNvCxnSpPr/>
              <p:nvPr>
                <p:custDataLst>
                  <p:tags r:id="rId82"/>
                </p:custDataLst>
              </p:nvPr>
            </p:nvCxnSpPr>
            <p:spPr>
              <a:xfrm>
                <a:off x="288" y="864"/>
                <a:ext cx="864" cy="0"/>
              </a:xfrm>
              <a:prstGeom prst="line">
                <a:avLst/>
              </a:prstGeom>
              <a:ln w="19050" cap="flat" cmpd="sng">
                <a:solidFill>
                  <a:srgbClr val="EA2AE8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97" name="直接连接符 386141"/>
              <p:cNvCxnSpPr/>
              <p:nvPr>
                <p:custDataLst>
                  <p:tags r:id="rId83"/>
                </p:custDataLst>
              </p:nvPr>
            </p:nvCxnSpPr>
            <p:spPr>
              <a:xfrm rot="5400000">
                <a:off x="-143" y="424"/>
                <a:ext cx="864" cy="1"/>
              </a:xfrm>
              <a:prstGeom prst="line">
                <a:avLst/>
              </a:prstGeom>
              <a:ln w="19050" cap="flat" cmpd="sng">
                <a:solidFill>
                  <a:srgbClr val="EA2AE8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98" name="直接连接符 386142"/>
              <p:cNvCxnSpPr/>
              <p:nvPr>
                <p:custDataLst>
                  <p:tags r:id="rId84"/>
                </p:custDataLst>
              </p:nvPr>
            </p:nvCxnSpPr>
            <p:spPr>
              <a:xfrm flipH="1">
                <a:off x="0" y="864"/>
                <a:ext cx="288" cy="288"/>
              </a:xfrm>
              <a:prstGeom prst="line">
                <a:avLst/>
              </a:prstGeom>
              <a:ln w="19050" cap="flat" cmpd="sng">
                <a:solidFill>
                  <a:srgbClr val="EA2AE8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  <p:sp>
          <p:nvSpPr>
            <p:cNvPr id="99" name="矩形 386143"/>
            <p:cNvSpPr/>
            <p:nvPr>
              <p:custDataLst>
                <p:tags r:id="rId85"/>
              </p:custDataLst>
            </p:nvPr>
          </p:nvSpPr>
          <p:spPr>
            <a:xfrm>
              <a:off x="12" y="343"/>
              <a:ext cx="358" cy="46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eaLnBrk="0" hangingPunct="0"/>
              <a:r>
                <a:rPr lang="zh-CN" altLang="zh-CN" sz="2100" b="1">
                  <a:solidFill>
                    <a:srgbClr val="EA2AE8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  <a:endParaRPr lang="zh-CN" altLang="zh-CN" sz="2100" b="1">
                <a:solidFill>
                  <a:srgbClr val="EA2AE8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0" name="组合 99"/>
          <p:cNvGrpSpPr/>
          <p:nvPr>
            <p:custDataLst>
              <p:tags r:id="rId86"/>
            </p:custDataLst>
          </p:nvPr>
        </p:nvGrpSpPr>
        <p:grpSpPr>
          <a:xfrm>
            <a:off x="3682834" y="2439010"/>
            <a:ext cx="1054664" cy="964697"/>
            <a:chOff x="0" y="0"/>
            <a:chExt cx="1184" cy="1083"/>
          </a:xfrm>
        </p:grpSpPr>
        <p:grpSp>
          <p:nvGrpSpPr>
            <p:cNvPr id="101" name="组合 386145"/>
            <p:cNvGrpSpPr/>
            <p:nvPr>
              <p:custDataLst>
                <p:tags r:id="rId87"/>
              </p:custDataLst>
            </p:nvPr>
          </p:nvGrpSpPr>
          <p:grpSpPr>
            <a:xfrm>
              <a:off x="0" y="0"/>
              <a:ext cx="1083" cy="1083"/>
              <a:chOff x="0" y="0"/>
              <a:chExt cx="1152" cy="1152"/>
            </a:xfrm>
          </p:grpSpPr>
          <p:sp>
            <p:nvSpPr>
              <p:cNvPr id="102" name="立方体 386146"/>
              <p:cNvSpPr/>
              <p:nvPr>
                <p:custDataLst>
                  <p:tags r:id="rId88"/>
                </p:custDataLst>
              </p:nvPr>
            </p:nvSpPr>
            <p:spPr>
              <a:xfrm>
                <a:off x="0" y="0"/>
                <a:ext cx="1152" cy="1152"/>
              </a:xfrm>
              <a:prstGeom prst="cube">
                <a:avLst>
                  <a:gd name="adj" fmla="val 25000"/>
                </a:avLst>
              </a:prstGeom>
              <a:noFill/>
              <a:ln w="19050" cap="flat" cmpd="sng">
                <a:solidFill>
                  <a:srgbClr val="EA2AE8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algn="ctr"/>
                <a:endParaRPr lang="zh-CN" altLang="en-US" sz="2100" b="1"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3" name="直接连接符 386147"/>
              <p:cNvCxnSpPr/>
              <p:nvPr>
                <p:custDataLst>
                  <p:tags r:id="rId89"/>
                </p:custDataLst>
              </p:nvPr>
            </p:nvCxnSpPr>
            <p:spPr>
              <a:xfrm>
                <a:off x="288" y="864"/>
                <a:ext cx="864" cy="0"/>
              </a:xfrm>
              <a:prstGeom prst="line">
                <a:avLst/>
              </a:prstGeom>
              <a:ln w="19050" cap="flat" cmpd="sng">
                <a:solidFill>
                  <a:srgbClr val="EA2AE8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104" name="直接连接符 386148"/>
              <p:cNvCxnSpPr/>
              <p:nvPr>
                <p:custDataLst>
                  <p:tags r:id="rId90"/>
                </p:custDataLst>
              </p:nvPr>
            </p:nvCxnSpPr>
            <p:spPr>
              <a:xfrm rot="5400000">
                <a:off x="-143" y="424"/>
                <a:ext cx="864" cy="1"/>
              </a:xfrm>
              <a:prstGeom prst="line">
                <a:avLst/>
              </a:prstGeom>
              <a:ln w="19050" cap="flat" cmpd="sng">
                <a:solidFill>
                  <a:srgbClr val="EA2AE8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105" name="直接连接符 386149"/>
              <p:cNvCxnSpPr/>
              <p:nvPr>
                <p:custDataLst>
                  <p:tags r:id="rId91"/>
                </p:custDataLst>
              </p:nvPr>
            </p:nvCxnSpPr>
            <p:spPr>
              <a:xfrm flipH="1">
                <a:off x="0" y="864"/>
                <a:ext cx="288" cy="288"/>
              </a:xfrm>
              <a:prstGeom prst="line">
                <a:avLst/>
              </a:prstGeom>
              <a:ln w="19050" cap="flat" cmpd="sng">
                <a:solidFill>
                  <a:srgbClr val="EA2AE8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  <p:sp>
          <p:nvSpPr>
            <p:cNvPr id="106" name="矩形 386150"/>
            <p:cNvSpPr/>
            <p:nvPr>
              <p:custDataLst>
                <p:tags r:id="rId92"/>
              </p:custDataLst>
            </p:nvPr>
          </p:nvSpPr>
          <p:spPr>
            <a:xfrm>
              <a:off x="826" y="192"/>
              <a:ext cx="358" cy="46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eaLnBrk="0" hangingPunct="0"/>
              <a:r>
                <a:rPr lang="zh-CN" altLang="zh-CN" sz="2100" b="1">
                  <a:solidFill>
                    <a:srgbClr val="EA2AE8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4</a:t>
              </a:r>
              <a:endParaRPr lang="zh-CN" altLang="zh-CN" sz="2100" b="1">
                <a:solidFill>
                  <a:srgbClr val="EA2AE8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8" name="组合 117"/>
          <p:cNvGrpSpPr/>
          <p:nvPr>
            <p:custDataLst>
              <p:tags r:id="rId93"/>
            </p:custDataLst>
          </p:nvPr>
        </p:nvGrpSpPr>
        <p:grpSpPr>
          <a:xfrm>
            <a:off x="5511168" y="2204561"/>
            <a:ext cx="1050132" cy="964883"/>
            <a:chOff x="11917" y="4404"/>
            <a:chExt cx="2205" cy="2026"/>
          </a:xfrm>
        </p:grpSpPr>
        <p:sp>
          <p:nvSpPr>
            <p:cNvPr id="80" name="椭圆 79"/>
            <p:cNvSpPr/>
            <p:nvPr>
              <p:custDataLst>
                <p:tags r:id="rId94"/>
              </p:custDataLst>
            </p:nvPr>
          </p:nvSpPr>
          <p:spPr>
            <a:xfrm>
              <a:off x="12545" y="4494"/>
              <a:ext cx="718" cy="718"/>
            </a:xfrm>
            <a:prstGeom prst="ellipse">
              <a:avLst/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algn="ctr"/>
              <a:endParaRPr lang="zh-CN" altLang="en-US" sz="2100" b="1"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81" name="组合 80"/>
            <p:cNvGrpSpPr/>
            <p:nvPr>
              <p:custDataLst>
                <p:tags r:id="rId95"/>
              </p:custDataLst>
            </p:nvPr>
          </p:nvGrpSpPr>
          <p:grpSpPr>
            <a:xfrm>
              <a:off x="11917" y="4404"/>
              <a:ext cx="2205" cy="2026"/>
              <a:chOff x="0" y="0"/>
              <a:chExt cx="1179" cy="1083"/>
            </a:xfrm>
          </p:grpSpPr>
          <p:grpSp>
            <p:nvGrpSpPr>
              <p:cNvPr id="82" name="组合 386108"/>
              <p:cNvGrpSpPr/>
              <p:nvPr>
                <p:custDataLst>
                  <p:tags r:id="rId96"/>
                </p:custDataLst>
              </p:nvPr>
            </p:nvGrpSpPr>
            <p:grpSpPr>
              <a:xfrm>
                <a:off x="0" y="0"/>
                <a:ext cx="1083" cy="1083"/>
                <a:chOff x="0" y="0"/>
                <a:chExt cx="1152" cy="1152"/>
              </a:xfrm>
            </p:grpSpPr>
            <p:sp>
              <p:nvSpPr>
                <p:cNvPr id="83" name="立方体 386109"/>
                <p:cNvSpPr/>
                <p:nvPr>
                  <p:custDataLst>
                    <p:tags r:id="rId97"/>
                  </p:custDataLst>
                </p:nvPr>
              </p:nvSpPr>
              <p:spPr>
                <a:xfrm>
                  <a:off x="0" y="0"/>
                  <a:ext cx="1152" cy="1152"/>
                </a:xfrm>
                <a:prstGeom prst="cube">
                  <a:avLst>
                    <a:gd name="adj" fmla="val 25000"/>
                  </a:avLst>
                </a:prstGeom>
                <a:noFill/>
                <a:ln w="19050" cap="flat" cmpd="sng">
                  <a:solidFill>
                    <a:srgbClr val="00206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/>
                <a:lstStyle/>
                <a:p>
                  <a:pPr algn="ctr"/>
                  <a:endParaRPr lang="zh-CN" altLang="en-US" sz="2100" b="1">
                    <a:latin typeface="Times New Roman" panose="02020603050405020304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84" name="直接连接符 386110"/>
                <p:cNvCxnSpPr/>
                <p:nvPr>
                  <p:custDataLst>
                    <p:tags r:id="rId98"/>
                  </p:custDataLst>
                </p:nvPr>
              </p:nvCxnSpPr>
              <p:spPr>
                <a:xfrm>
                  <a:off x="288" y="864"/>
                  <a:ext cx="864" cy="0"/>
                </a:xfrm>
                <a:prstGeom prst="line">
                  <a:avLst/>
                </a:prstGeom>
                <a:ln w="19050" cap="flat" cmpd="sng">
                  <a:solidFill>
                    <a:srgbClr val="00206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cxnSp>
            <p:cxnSp>
              <p:nvCxnSpPr>
                <p:cNvPr id="107" name="直接连接符 386111"/>
                <p:cNvCxnSpPr/>
                <p:nvPr>
                  <p:custDataLst>
                    <p:tags r:id="rId99"/>
                  </p:custDataLst>
                </p:nvPr>
              </p:nvCxnSpPr>
              <p:spPr>
                <a:xfrm rot="5400000">
                  <a:off x="-143" y="424"/>
                  <a:ext cx="864" cy="1"/>
                </a:xfrm>
                <a:prstGeom prst="line">
                  <a:avLst/>
                </a:prstGeom>
                <a:ln w="19050" cap="flat" cmpd="sng">
                  <a:solidFill>
                    <a:srgbClr val="00206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cxnSp>
            <p:cxnSp>
              <p:nvCxnSpPr>
                <p:cNvPr id="108" name="直接连接符 386112"/>
                <p:cNvCxnSpPr/>
                <p:nvPr>
                  <p:custDataLst>
                    <p:tags r:id="rId100"/>
                  </p:custDataLst>
                </p:nvPr>
              </p:nvCxnSpPr>
              <p:spPr>
                <a:xfrm flipH="1">
                  <a:off x="0" y="864"/>
                  <a:ext cx="288" cy="288"/>
                </a:xfrm>
                <a:prstGeom prst="line">
                  <a:avLst/>
                </a:prstGeom>
                <a:ln w="19050" cap="flat" cmpd="sng">
                  <a:solidFill>
                    <a:srgbClr val="00206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109" name="矩形 386113"/>
              <p:cNvSpPr/>
              <p:nvPr>
                <p:custDataLst>
                  <p:tags r:id="rId101"/>
                </p:custDataLst>
              </p:nvPr>
            </p:nvSpPr>
            <p:spPr>
              <a:xfrm>
                <a:off x="821" y="319"/>
                <a:ext cx="358" cy="46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pPr eaLnBrk="0" hangingPunct="0"/>
                <a:r>
                  <a:rPr lang="zh-CN" altLang="zh-CN" sz="2100" b="1">
                    <a:solidFill>
                      <a:srgbClr val="1703DB"/>
                    </a:solidFill>
                    <a:latin typeface="Times New Roman" panose="02020603050405020304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endParaRPr lang="zh-CN" altLang="zh-CN" sz="2100" b="1">
                  <a:solidFill>
                    <a:srgbClr val="1703DB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10" name="组合 109"/>
          <p:cNvGrpSpPr/>
          <p:nvPr>
            <p:custDataLst>
              <p:tags r:id="rId102"/>
            </p:custDataLst>
          </p:nvPr>
        </p:nvGrpSpPr>
        <p:grpSpPr>
          <a:xfrm>
            <a:off x="5511078" y="1477689"/>
            <a:ext cx="964697" cy="964697"/>
            <a:chOff x="0" y="0"/>
            <a:chExt cx="1083" cy="1083"/>
          </a:xfrm>
        </p:grpSpPr>
        <p:grpSp>
          <p:nvGrpSpPr>
            <p:cNvPr id="111" name="组合 386116"/>
            <p:cNvGrpSpPr/>
            <p:nvPr>
              <p:custDataLst>
                <p:tags r:id="rId103"/>
              </p:custDataLst>
            </p:nvPr>
          </p:nvGrpSpPr>
          <p:grpSpPr>
            <a:xfrm>
              <a:off x="0" y="0"/>
              <a:ext cx="1083" cy="1083"/>
              <a:chOff x="0" y="0"/>
              <a:chExt cx="1152" cy="1152"/>
            </a:xfrm>
          </p:grpSpPr>
          <p:sp>
            <p:nvSpPr>
              <p:cNvPr id="112" name="立方体 386117"/>
              <p:cNvSpPr/>
              <p:nvPr>
                <p:custDataLst>
                  <p:tags r:id="rId104"/>
                </p:custDataLst>
              </p:nvPr>
            </p:nvSpPr>
            <p:spPr>
              <a:xfrm>
                <a:off x="0" y="0"/>
                <a:ext cx="1152" cy="1152"/>
              </a:xfrm>
              <a:prstGeom prst="cube">
                <a:avLst>
                  <a:gd name="adj" fmla="val 25000"/>
                </a:avLst>
              </a:prstGeom>
              <a:noFill/>
              <a:ln w="19050" cap="flat" cmpd="sng">
                <a:solidFill>
                  <a:srgbClr val="00B05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algn="ctr"/>
                <a:endParaRPr lang="zh-CN" altLang="en-US" sz="2100" b="1"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13" name="直接连接符 386118"/>
              <p:cNvCxnSpPr/>
              <p:nvPr>
                <p:custDataLst>
                  <p:tags r:id="rId105"/>
                </p:custDataLst>
              </p:nvPr>
            </p:nvCxnSpPr>
            <p:spPr>
              <a:xfrm>
                <a:off x="288" y="864"/>
                <a:ext cx="864" cy="0"/>
              </a:xfrm>
              <a:prstGeom prst="line">
                <a:avLst/>
              </a:prstGeom>
              <a:ln w="19050" cap="flat" cmpd="sng">
                <a:solidFill>
                  <a:srgbClr val="00B05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114" name="直接连接符 386119"/>
              <p:cNvCxnSpPr/>
              <p:nvPr>
                <p:custDataLst>
                  <p:tags r:id="rId106"/>
                </p:custDataLst>
              </p:nvPr>
            </p:nvCxnSpPr>
            <p:spPr>
              <a:xfrm rot="5400000">
                <a:off x="-143" y="424"/>
                <a:ext cx="864" cy="1"/>
              </a:xfrm>
              <a:prstGeom prst="line">
                <a:avLst/>
              </a:prstGeom>
              <a:ln w="19050" cap="flat" cmpd="sng">
                <a:solidFill>
                  <a:srgbClr val="00B05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cxnSp>
            <p:nvCxnSpPr>
              <p:cNvPr id="115" name="直接连接符 386120"/>
              <p:cNvCxnSpPr/>
              <p:nvPr>
                <p:custDataLst>
                  <p:tags r:id="rId107"/>
                </p:custDataLst>
              </p:nvPr>
            </p:nvCxnSpPr>
            <p:spPr>
              <a:xfrm flipH="1">
                <a:off x="0" y="864"/>
                <a:ext cx="288" cy="288"/>
              </a:xfrm>
              <a:prstGeom prst="line">
                <a:avLst/>
              </a:prstGeom>
              <a:ln w="19050" cap="flat" cmpd="sng">
                <a:solidFill>
                  <a:srgbClr val="00B05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  <p:sp>
          <p:nvSpPr>
            <p:cNvPr id="117" name="矩形 386121"/>
            <p:cNvSpPr/>
            <p:nvPr>
              <p:custDataLst>
                <p:tags r:id="rId108"/>
              </p:custDataLst>
            </p:nvPr>
          </p:nvSpPr>
          <p:spPr>
            <a:xfrm>
              <a:off x="0" y="462"/>
              <a:ext cx="358" cy="46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eaLnBrk="0" hangingPunct="0"/>
              <a:r>
                <a:rPr lang="zh-CN" altLang="zh-CN" sz="2100" b="1">
                  <a:solidFill>
                    <a:srgbClr val="1703DB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endParaRPr lang="zh-CN" altLang="zh-CN" sz="2100" b="1">
                <a:solidFill>
                  <a:srgbClr val="1703DB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19" name="矩形 118"/>
          <p:cNvSpPr/>
          <p:nvPr>
            <p:custDataLst>
              <p:tags r:id="rId109"/>
            </p:custDataLst>
          </p:nvPr>
        </p:nvSpPr>
        <p:spPr>
          <a:xfrm>
            <a:off x="5318761" y="3641408"/>
            <a:ext cx="983456" cy="461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面心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:</a:t>
            </a:r>
            <a:endParaRPr lang="en-US" altLang="zh-CN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128" name="组合 127"/>
          <p:cNvGrpSpPr/>
          <p:nvPr>
            <p:custDataLst>
              <p:tags r:id="rId110"/>
            </p:custDataLst>
          </p:nvPr>
        </p:nvGrpSpPr>
        <p:grpSpPr>
          <a:xfrm>
            <a:off x="7230430" y="2204561"/>
            <a:ext cx="1050132" cy="964883"/>
            <a:chOff x="7921" y="5033"/>
            <a:chExt cx="2205" cy="2026"/>
          </a:xfrm>
        </p:grpSpPr>
        <p:sp>
          <p:nvSpPr>
            <p:cNvPr id="120" name="椭圆 119"/>
            <p:cNvSpPr/>
            <p:nvPr>
              <p:custDataLst>
                <p:tags r:id="rId111"/>
              </p:custDataLst>
            </p:nvPr>
          </p:nvSpPr>
          <p:spPr>
            <a:xfrm>
              <a:off x="8549" y="5662"/>
              <a:ext cx="718" cy="718"/>
            </a:xfrm>
            <a:prstGeom prst="ellipse">
              <a:avLst/>
            </a:prstGeom>
            <a:solidFill>
              <a:srgbClr val="FF0000"/>
            </a:solidFill>
            <a:ln w="9525">
              <a:noFill/>
            </a:ln>
          </p:spPr>
          <p:txBody>
            <a:bodyPr wrap="none" anchor="ctr"/>
            <a:lstStyle/>
            <a:p>
              <a:pPr algn="ctr"/>
              <a:endParaRPr lang="zh-CN" altLang="zh-CN" sz="21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21" name="组合 120"/>
            <p:cNvGrpSpPr/>
            <p:nvPr>
              <p:custDataLst>
                <p:tags r:id="rId112"/>
              </p:custDataLst>
            </p:nvPr>
          </p:nvGrpSpPr>
          <p:grpSpPr>
            <a:xfrm>
              <a:off x="7921" y="5033"/>
              <a:ext cx="2205" cy="2026"/>
              <a:chOff x="0" y="0"/>
              <a:chExt cx="1179" cy="1083"/>
            </a:xfrm>
          </p:grpSpPr>
          <p:grpSp>
            <p:nvGrpSpPr>
              <p:cNvPr id="122" name="组合 386153"/>
              <p:cNvGrpSpPr/>
              <p:nvPr>
                <p:custDataLst>
                  <p:tags r:id="rId113"/>
                </p:custDataLst>
              </p:nvPr>
            </p:nvGrpSpPr>
            <p:grpSpPr>
              <a:xfrm>
                <a:off x="0" y="0"/>
                <a:ext cx="1083" cy="1083"/>
                <a:chOff x="0" y="0"/>
                <a:chExt cx="1152" cy="1152"/>
              </a:xfrm>
            </p:grpSpPr>
            <p:sp>
              <p:nvSpPr>
                <p:cNvPr id="123" name="立方体 386154"/>
                <p:cNvSpPr/>
                <p:nvPr>
                  <p:custDataLst>
                    <p:tags r:id="rId114"/>
                  </p:custDataLst>
                </p:nvPr>
              </p:nvSpPr>
              <p:spPr>
                <a:xfrm>
                  <a:off x="0" y="0"/>
                  <a:ext cx="1152" cy="1152"/>
                </a:xfrm>
                <a:prstGeom prst="cube">
                  <a:avLst>
                    <a:gd name="adj" fmla="val 25000"/>
                  </a:avLst>
                </a:prstGeom>
                <a:noFill/>
                <a:ln w="19050" cap="flat" cmpd="sng">
                  <a:solidFill>
                    <a:srgbClr val="00206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/>
                <a:lstStyle/>
                <a:p>
                  <a:pPr algn="ctr"/>
                  <a:endParaRPr lang="zh-CN" altLang="en-US" sz="2100" b="1">
                    <a:latin typeface="Times New Roman" panose="02020603050405020304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124" name="直接连接符 386155"/>
                <p:cNvCxnSpPr/>
                <p:nvPr>
                  <p:custDataLst>
                    <p:tags r:id="rId115"/>
                  </p:custDataLst>
                </p:nvPr>
              </p:nvCxnSpPr>
              <p:spPr>
                <a:xfrm>
                  <a:off x="288" y="864"/>
                  <a:ext cx="864" cy="0"/>
                </a:xfrm>
                <a:prstGeom prst="line">
                  <a:avLst/>
                </a:prstGeom>
                <a:ln w="19050" cap="flat" cmpd="sng">
                  <a:solidFill>
                    <a:srgbClr val="00206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cxnSp>
            <p:cxnSp>
              <p:nvCxnSpPr>
                <p:cNvPr id="125" name="直接连接符 386156"/>
                <p:cNvCxnSpPr/>
                <p:nvPr>
                  <p:custDataLst>
                    <p:tags r:id="rId116"/>
                  </p:custDataLst>
                </p:nvPr>
              </p:nvCxnSpPr>
              <p:spPr>
                <a:xfrm rot="5400000">
                  <a:off x="-143" y="424"/>
                  <a:ext cx="864" cy="1"/>
                </a:xfrm>
                <a:prstGeom prst="line">
                  <a:avLst/>
                </a:prstGeom>
                <a:ln w="19050" cap="flat" cmpd="sng">
                  <a:solidFill>
                    <a:srgbClr val="00206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cxnSp>
            <p:cxnSp>
              <p:nvCxnSpPr>
                <p:cNvPr id="126" name="直接连接符 386157"/>
                <p:cNvCxnSpPr/>
                <p:nvPr>
                  <p:custDataLst>
                    <p:tags r:id="rId117"/>
                  </p:custDataLst>
                </p:nvPr>
              </p:nvCxnSpPr>
              <p:spPr>
                <a:xfrm flipH="1">
                  <a:off x="0" y="864"/>
                  <a:ext cx="288" cy="288"/>
                </a:xfrm>
                <a:prstGeom prst="line">
                  <a:avLst/>
                </a:prstGeom>
                <a:ln w="19050" cap="flat" cmpd="sng">
                  <a:solidFill>
                    <a:srgbClr val="00206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127" name="矩形 386158"/>
              <p:cNvSpPr/>
              <p:nvPr>
                <p:custDataLst>
                  <p:tags r:id="rId118"/>
                </p:custDataLst>
              </p:nvPr>
            </p:nvSpPr>
            <p:spPr>
              <a:xfrm>
                <a:off x="821" y="319"/>
                <a:ext cx="358" cy="46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>
                <a:spAutoFit/>
              </a:bodyPr>
              <a:lstStyle/>
              <a:p>
                <a:pPr eaLnBrk="0" hangingPunct="0"/>
                <a:r>
                  <a:rPr lang="zh-CN" altLang="zh-CN" sz="2100" b="1">
                    <a:solidFill>
                      <a:srgbClr val="1703DB"/>
                    </a:solidFill>
                    <a:latin typeface="Times New Roman" panose="02020603050405020304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endParaRPr lang="zh-CN" altLang="zh-CN" sz="2100" b="1">
                  <a:solidFill>
                    <a:srgbClr val="1703DB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29" name="矩形 128"/>
          <p:cNvSpPr/>
          <p:nvPr>
            <p:custDataLst>
              <p:tags r:id="rId119"/>
            </p:custDataLst>
          </p:nvPr>
        </p:nvSpPr>
        <p:spPr>
          <a:xfrm>
            <a:off x="6980873" y="3634264"/>
            <a:ext cx="983456" cy="461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体心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:</a:t>
            </a:r>
            <a:endParaRPr lang="en-US" altLang="zh-CN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130" name="组合 129"/>
          <p:cNvGrpSpPr/>
          <p:nvPr>
            <p:custDataLst>
              <p:tags r:id="rId120"/>
            </p:custDataLst>
          </p:nvPr>
        </p:nvGrpSpPr>
        <p:grpSpPr>
          <a:xfrm>
            <a:off x="3798569" y="3530919"/>
            <a:ext cx="338614" cy="683419"/>
            <a:chOff x="8257" y="6462"/>
            <a:chExt cx="711" cy="1435"/>
          </a:xfrm>
        </p:grpSpPr>
        <p:cxnSp>
          <p:nvCxnSpPr>
            <p:cNvPr id="131" name="直接连接符 130"/>
            <p:cNvCxnSpPr/>
            <p:nvPr>
              <p:custDataLst>
                <p:tags r:id="rId121"/>
              </p:custDataLst>
            </p:nvPr>
          </p:nvCxnSpPr>
          <p:spPr>
            <a:xfrm>
              <a:off x="8257" y="7124"/>
              <a:ext cx="591" cy="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文本框 131"/>
            <p:cNvSpPr txBox="1"/>
            <p:nvPr>
              <p:custDataLst>
                <p:tags r:id="rId122"/>
              </p:custDataLst>
            </p:nvPr>
          </p:nvSpPr>
          <p:spPr>
            <a:xfrm>
              <a:off x="8257" y="6462"/>
              <a:ext cx="711" cy="143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x-none" sz="2400" b="1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1</a:t>
              </a:r>
              <a:endParaRPr lang="en-US" altLang="x-none" sz="24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  <a:p>
              <a:pPr>
                <a:lnSpc>
                  <a:spcPct val="80000"/>
                </a:lnSpc>
              </a:pPr>
              <a:r>
                <a:rPr lang="en-US" altLang="x-none" sz="2400" b="1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4</a:t>
              </a:r>
              <a:endParaRPr lang="en-US" altLang="x-none" sz="24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133" name="组合 132"/>
          <p:cNvGrpSpPr/>
          <p:nvPr>
            <p:custDataLst>
              <p:tags r:id="rId123"/>
            </p:custDataLst>
          </p:nvPr>
        </p:nvGrpSpPr>
        <p:grpSpPr>
          <a:xfrm>
            <a:off x="6152197" y="3516631"/>
            <a:ext cx="338614" cy="683419"/>
            <a:chOff x="8257" y="6462"/>
            <a:chExt cx="711" cy="1435"/>
          </a:xfrm>
        </p:grpSpPr>
        <p:cxnSp>
          <p:nvCxnSpPr>
            <p:cNvPr id="134" name="直接连接符 133"/>
            <p:cNvCxnSpPr/>
            <p:nvPr>
              <p:custDataLst>
                <p:tags r:id="rId124"/>
              </p:custDataLst>
            </p:nvPr>
          </p:nvCxnSpPr>
          <p:spPr>
            <a:xfrm>
              <a:off x="8257" y="7124"/>
              <a:ext cx="591" cy="0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文本框 134"/>
            <p:cNvSpPr txBox="1"/>
            <p:nvPr>
              <p:custDataLst>
                <p:tags r:id="rId125"/>
              </p:custDataLst>
            </p:nvPr>
          </p:nvSpPr>
          <p:spPr>
            <a:xfrm>
              <a:off x="8257" y="6462"/>
              <a:ext cx="711" cy="1435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x-none" sz="2400" b="1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1</a:t>
              </a:r>
              <a:endParaRPr lang="en-US" altLang="x-none" sz="24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  <a:p>
              <a:pPr>
                <a:lnSpc>
                  <a:spcPct val="80000"/>
                </a:lnSpc>
              </a:pPr>
              <a:r>
                <a:rPr lang="en-US" altLang="x-none" sz="2400" b="1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2</a:t>
              </a:r>
              <a:endParaRPr lang="en-US" altLang="x-none" sz="24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138" name="文本框 137"/>
          <p:cNvSpPr txBox="1"/>
          <p:nvPr>
            <p:custDataLst>
              <p:tags r:id="rId126"/>
            </p:custDataLst>
          </p:nvPr>
        </p:nvSpPr>
        <p:spPr>
          <a:xfrm>
            <a:off x="7780972" y="3708082"/>
            <a:ext cx="338554" cy="38779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x-none" sz="2400" b="1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endParaRPr lang="en-US" altLang="x-none" sz="2400" b="1">
              <a:solidFill>
                <a:srgbClr val="FF0000"/>
              </a:solidFill>
              <a:latin typeface="Times New Roman" panose="02020603050405020304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127"/>
            </p:custDataLst>
          </p:nvPr>
        </p:nvSpPr>
        <p:spPr>
          <a:xfrm>
            <a:off x="294305" y="576978"/>
            <a:ext cx="8775383" cy="8713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b="1" kern="100" err="1">
                <a:solidFill>
                  <a:srgbClr val="C00000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均摊</a:t>
            </a:r>
            <a:r>
              <a:rPr lang="zh-CN" altLang="en-US" b="1" kern="100">
                <a:solidFill>
                  <a:srgbClr val="C00000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：</a:t>
            </a:r>
            <a:r>
              <a:rPr lang="zh-CN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若晶胞中某个粒子为</a:t>
            </a:r>
            <a:r>
              <a:rPr lang="en-US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n</a:t>
            </a:r>
            <a:r>
              <a:rPr lang="zh-CN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个晶胞所共用，则该粒子只有</a:t>
            </a:r>
            <a:r>
              <a:rPr lang="en-US" altLang="zh-CN" b="1" u="sng" kern="100">
                <a:latin typeface="+mj-ea"/>
                <a:ea typeface="+mj-ea"/>
                <a:cs typeface="微软雅黑" panose="020B0503020204020204" charset="-122"/>
                <a:sym typeface="+mn-ea"/>
              </a:rPr>
              <a:t>     </a:t>
            </a:r>
            <a:r>
              <a:rPr lang="zh-CN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属于该晶胞。</a:t>
            </a:r>
            <a:endParaRPr lang="zh-CN" altLang="zh-CN" b="1" kern="100">
              <a:latin typeface="+mj-ea"/>
              <a:ea typeface="+mj-ea"/>
              <a:cs typeface="微软雅黑" panose="020B0503020204020204" charset="-122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b="1" kern="100">
                <a:solidFill>
                  <a:srgbClr val="FF0000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长方体形</a:t>
            </a:r>
            <a:r>
              <a:rPr lang="en-US" altLang="zh-CN" b="1" kern="100">
                <a:solidFill>
                  <a:srgbClr val="FF0000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(</a:t>
            </a:r>
            <a:r>
              <a:rPr lang="zh-CN" altLang="zh-CN" b="1" kern="100">
                <a:solidFill>
                  <a:srgbClr val="FF0000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正方体形</a:t>
            </a:r>
            <a:r>
              <a:rPr lang="en-US" altLang="zh-CN" b="1" kern="100">
                <a:solidFill>
                  <a:srgbClr val="FF0000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)</a:t>
            </a:r>
            <a:r>
              <a:rPr lang="zh-CN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晶胞中</a:t>
            </a:r>
            <a:r>
              <a:rPr lang="zh-CN" altLang="zh-CN" b="1" kern="100">
                <a:solidFill>
                  <a:srgbClr val="FF0000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不同位置的粒子</a:t>
            </a:r>
            <a:r>
              <a:rPr lang="zh-CN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对</a:t>
            </a:r>
            <a:r>
              <a:rPr lang="zh-CN" altLang="zh-CN" b="1" kern="100">
                <a:solidFill>
                  <a:srgbClr val="FF0000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晶胞</a:t>
            </a:r>
            <a:r>
              <a:rPr lang="zh-CN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的贡献</a:t>
            </a:r>
            <a:endParaRPr lang="zh-CN" altLang="zh-CN" b="1" kern="100">
              <a:latin typeface="+mj-ea"/>
              <a:ea typeface="+mj-ea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>
            <p:custDataLst>
              <p:tags r:id="rId128"/>
            </p:custDataLst>
          </p:nvPr>
        </p:nvGraphicFramePr>
        <p:xfrm>
          <a:off x="6292929" y="626839"/>
          <a:ext cx="604838" cy="821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文档" r:id="rId129" imgW="808990" imgH="1096010" progId="Word.Document.12">
                  <p:embed/>
                </p:oleObj>
              </mc:Choice>
              <mc:Fallback>
                <p:oleObj name="文档" r:id="rId129" imgW="808990" imgH="1096010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0"/>
                      <a:stretch>
                        <a:fillRect/>
                      </a:stretch>
                    </p:blipFill>
                    <p:spPr>
                      <a:xfrm>
                        <a:off x="6292929" y="626839"/>
                        <a:ext cx="604838" cy="8215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" name="矩形 69"/>
          <p:cNvSpPr/>
          <p:nvPr>
            <p:custDataLst>
              <p:tags r:id="rId131"/>
            </p:custDataLst>
          </p:nvPr>
        </p:nvSpPr>
        <p:spPr>
          <a:xfrm>
            <a:off x="0" y="0"/>
            <a:ext cx="44582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1971675" algn="l"/>
              </a:tabLst>
              <a:defRPr/>
            </a:pPr>
            <a:r>
              <a:rPr lang="zh-CN" altLang="en-US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主题</a:t>
            </a:r>
            <a:r>
              <a:rPr lang="en-US" altLang="zh-CN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1: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晶胞中原子个数的计算</a:t>
            </a:r>
            <a:r>
              <a:rPr lang="en-US" altLang="zh-CN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—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均摊法</a:t>
            </a:r>
            <a:endParaRPr lang="en-US" altLang="zh-CN" sz="2000" b="1">
              <a:solidFill>
                <a:srgbClr val="FFFFFF"/>
              </a:solidFill>
              <a:effectLst>
                <a:glow rad="228600">
                  <a:srgbClr val="618499">
                    <a:satMod val="175000"/>
                    <a:alpha val="40000"/>
                  </a:srgbClr>
                </a:glo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13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116" grpId="0"/>
      <p:bldP spid="79" grpId="0"/>
      <p:bldP spid="119" grpId="0"/>
      <p:bldP spid="129" grpId="0"/>
      <p:bldP spid="1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0355" name="Picture 3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1024" y="1480075"/>
            <a:ext cx="5724525" cy="263747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4" name="对象 163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659702" y="4215564"/>
          <a:ext cx="7597140" cy="68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" r:id="rId4" imgW="4431665" imgH="393700" progId="Equation.KSEE3">
                  <p:embed/>
                </p:oleObj>
              </mc:Choice>
              <mc:Fallback>
                <p:oleObj name="" r:id="rId4" imgW="4431665" imgH="393700" progId="Equation.KSEE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9702" y="4215564"/>
                        <a:ext cx="7597140" cy="681038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  <a:ln w="66675" cmpd="dbl">
                        <a:solidFill>
                          <a:srgbClr val="E09381"/>
                        </a:solidFill>
                        <a:prstDash val="lgDash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文本框 18"/>
          <p:cNvSpPr txBox="1"/>
          <p:nvPr>
            <p:custDataLst>
              <p:tags r:id="rId6"/>
            </p:custDataLst>
          </p:nvPr>
        </p:nvSpPr>
        <p:spPr>
          <a:xfrm>
            <a:off x="325594" y="551242"/>
            <a:ext cx="8775383" cy="8713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b="1" kern="100" err="1">
                <a:solidFill>
                  <a:srgbClr val="C00000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均摊</a:t>
            </a:r>
            <a:r>
              <a:rPr lang="zh-CN" altLang="en-US" b="1" kern="100">
                <a:solidFill>
                  <a:srgbClr val="C00000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：</a:t>
            </a:r>
            <a:r>
              <a:rPr lang="zh-CN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若晶胞中某个粒子为</a:t>
            </a:r>
            <a:r>
              <a:rPr lang="en-US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n</a:t>
            </a:r>
            <a:r>
              <a:rPr lang="zh-CN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个晶胞所共用，则该粒子只有</a:t>
            </a:r>
            <a:r>
              <a:rPr lang="en-US" altLang="zh-CN" b="1" u="sng" kern="100">
                <a:latin typeface="+mj-ea"/>
                <a:ea typeface="+mj-ea"/>
                <a:cs typeface="微软雅黑" panose="020B0503020204020204" charset="-122"/>
                <a:sym typeface="+mn-ea"/>
              </a:rPr>
              <a:t>     </a:t>
            </a:r>
            <a:r>
              <a:rPr lang="zh-CN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属于该晶胞。</a:t>
            </a:r>
            <a:endParaRPr lang="zh-CN" altLang="zh-CN" b="1" kern="100">
              <a:latin typeface="+mj-ea"/>
              <a:ea typeface="+mj-ea"/>
              <a:cs typeface="微软雅黑" panose="020B0503020204020204" charset="-122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长方体形</a:t>
            </a:r>
            <a:r>
              <a:rPr lang="en-US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(</a:t>
            </a:r>
            <a:r>
              <a:rPr lang="zh-CN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正方体形</a:t>
            </a:r>
            <a:r>
              <a:rPr lang="en-US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)</a:t>
            </a:r>
            <a:r>
              <a:rPr lang="zh-CN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晶胞中不同位置的粒子对晶胞的贡献</a:t>
            </a:r>
            <a:endParaRPr lang="zh-CN" altLang="zh-CN" b="1" kern="100">
              <a:latin typeface="+mj-ea"/>
              <a:ea typeface="+mj-ea"/>
              <a:cs typeface="微软雅黑" panose="020B0503020204020204" charset="-122"/>
              <a:sym typeface="+mn-ea"/>
            </a:endParaRPr>
          </a:p>
        </p:txBody>
      </p:sp>
      <p:graphicFrame>
        <p:nvGraphicFramePr>
          <p:cNvPr id="21" name="对象 20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6280860" y="601103"/>
          <a:ext cx="604838" cy="821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文档" r:id="rId8" imgW="808990" imgH="1096010" progId="Word.Document.12">
                  <p:embed/>
                </p:oleObj>
              </mc:Choice>
              <mc:Fallback>
                <p:oleObj name="文档" r:id="rId8" imgW="808990" imgH="1096010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280860" y="601103"/>
                        <a:ext cx="604838" cy="8215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矩形 1"/>
          <p:cNvSpPr/>
          <p:nvPr>
            <p:custDataLst>
              <p:tags r:id="rId10"/>
            </p:custDataLst>
          </p:nvPr>
        </p:nvSpPr>
        <p:spPr>
          <a:xfrm>
            <a:off x="0" y="0"/>
            <a:ext cx="44582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1971675" algn="l"/>
              </a:tabLst>
              <a:defRPr/>
            </a:pPr>
            <a:r>
              <a:rPr lang="zh-CN" altLang="en-US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主题</a:t>
            </a:r>
            <a:r>
              <a:rPr lang="en-US" altLang="zh-CN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1: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晶胞中原子个数的计算</a:t>
            </a:r>
            <a:r>
              <a:rPr lang="en-US" altLang="zh-CN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—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均摊法</a:t>
            </a:r>
            <a:endParaRPr lang="en-US" altLang="zh-CN" sz="2000" b="1">
              <a:solidFill>
                <a:srgbClr val="FFFFFF"/>
              </a:solidFill>
              <a:effectLst>
                <a:glow rad="228600">
                  <a:srgbClr val="618499">
                    <a:satMod val="175000"/>
                    <a:alpha val="40000"/>
                  </a:srgbClr>
                </a:glo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0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0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91787" y="680492"/>
            <a:ext cx="464105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CN" sz="2000" b="1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【</a:t>
            </a:r>
            <a:r>
              <a:rPr lang="zh-CN" altLang="en-US" sz="2000" b="1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例</a:t>
            </a:r>
            <a:r>
              <a:rPr lang="en-US" altLang="zh-CN" sz="2000" b="1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1】</a:t>
            </a:r>
            <a:r>
              <a:rPr lang="zh-CN" altLang="en-US" sz="20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计算下列立方晶胞中原子数。</a:t>
            </a:r>
            <a:endParaRPr lang="zh-CN" altLang="en-US" sz="20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2" name="组合 11"/>
          <p:cNvGrpSpPr/>
          <p:nvPr>
            <p:custDataLst>
              <p:tags r:id="rId2"/>
            </p:custDataLst>
          </p:nvPr>
        </p:nvGrpSpPr>
        <p:grpSpPr>
          <a:xfrm>
            <a:off x="491787" y="1495091"/>
            <a:ext cx="7804785" cy="2297907"/>
            <a:chOff x="493" y="2723"/>
            <a:chExt cx="16388" cy="4825"/>
          </a:xfrm>
        </p:grpSpPr>
        <p:pic>
          <p:nvPicPr>
            <p:cNvPr id="13" name="图片 12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rcRect r="78162"/>
            <a:stretch>
              <a:fillRect/>
            </a:stretch>
          </p:blipFill>
          <p:spPr>
            <a:xfrm>
              <a:off x="493" y="2868"/>
              <a:ext cx="4651" cy="3654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/>
            <a:srcRect l="32924" r="44450"/>
            <a:stretch>
              <a:fillRect/>
            </a:stretch>
          </p:blipFill>
          <p:spPr>
            <a:xfrm>
              <a:off x="5871" y="2723"/>
              <a:ext cx="5019" cy="3806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4"/>
            <a:srcRect l="68904" r="9399"/>
            <a:stretch>
              <a:fillRect/>
            </a:stretch>
          </p:blipFill>
          <p:spPr>
            <a:xfrm>
              <a:off x="12069" y="2723"/>
              <a:ext cx="4812" cy="3806"/>
            </a:xfrm>
            <a:prstGeom prst="rect">
              <a:avLst/>
            </a:prstGeom>
          </p:spPr>
        </p:pic>
        <p:sp>
          <p:nvSpPr>
            <p:cNvPr id="16" name="文本框 15"/>
            <p:cNvSpPr txBox="1"/>
            <p:nvPr>
              <p:custDataLst>
                <p:tags r:id="rId7"/>
              </p:custDataLst>
            </p:nvPr>
          </p:nvSpPr>
          <p:spPr>
            <a:xfrm>
              <a:off x="966" y="6676"/>
              <a:ext cx="2979" cy="8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100" b="1">
                  <a:latin typeface="微软雅黑" panose="020B0503020204020204" charset="-122"/>
                  <a:ea typeface="微软雅黑" panose="020B0503020204020204" charset="-122"/>
                </a:rPr>
                <a:t>简单立方</a:t>
              </a:r>
              <a:endParaRPr lang="zh-CN" altLang="en-US" sz="21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8"/>
              </p:custDataLst>
            </p:nvPr>
          </p:nvSpPr>
          <p:spPr>
            <a:xfrm>
              <a:off x="6364" y="6676"/>
              <a:ext cx="3262" cy="8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100" b="1">
                  <a:latin typeface="微软雅黑" panose="020B0503020204020204" charset="-122"/>
                  <a:ea typeface="微软雅黑" panose="020B0503020204020204" charset="-122"/>
                </a:rPr>
                <a:t>体心立方</a:t>
              </a:r>
              <a:endParaRPr lang="zh-CN" altLang="en-US" sz="21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" name="文本框 17"/>
            <p:cNvSpPr txBox="1"/>
            <p:nvPr>
              <p:custDataLst>
                <p:tags r:id="rId9"/>
              </p:custDataLst>
            </p:nvPr>
          </p:nvSpPr>
          <p:spPr>
            <a:xfrm>
              <a:off x="12740" y="6676"/>
              <a:ext cx="3048" cy="8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100" b="1">
                  <a:latin typeface="微软雅黑" panose="020B0503020204020204" charset="-122"/>
                  <a:ea typeface="微软雅黑" panose="020B0503020204020204" charset="-122"/>
                </a:rPr>
                <a:t>面心立方</a:t>
              </a:r>
              <a:endParaRPr lang="zh-CN" altLang="en-US" sz="21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785336" y="3749725"/>
            <a:ext cx="1303973" cy="754570"/>
            <a:chOff x="4003" y="1746"/>
            <a:chExt cx="2738" cy="1584"/>
          </a:xfrm>
        </p:grpSpPr>
        <p:sp>
          <p:nvSpPr>
            <p:cNvPr id="20" name="矩形 19"/>
            <p:cNvSpPr/>
            <p:nvPr>
              <p:custDataLst>
                <p:tags r:id="rId11"/>
              </p:custDataLst>
            </p:nvPr>
          </p:nvSpPr>
          <p:spPr>
            <a:xfrm>
              <a:off x="4003" y="2091"/>
              <a:ext cx="2738" cy="8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8</a:t>
              </a:r>
              <a:r>
                <a:rPr lang="zh-CN" altLang="en-US" sz="2095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×</a:t>
              </a:r>
              <a:r>
                <a: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     </a:t>
              </a:r>
              <a:r>
                <a:rPr lang="zh-CN" altLang="en-US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＝</a:t>
              </a:r>
              <a:r>
                <a: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1</a:t>
              </a:r>
              <a:endParaRPr lang="en-US" altLang="zh-CN" sz="2095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21" name="组合 20"/>
            <p:cNvGrpSpPr/>
            <p:nvPr>
              <p:custDataLst>
                <p:tags r:id="rId12"/>
              </p:custDataLst>
            </p:nvPr>
          </p:nvGrpSpPr>
          <p:grpSpPr>
            <a:xfrm>
              <a:off x="4915" y="1746"/>
              <a:ext cx="500" cy="1584"/>
              <a:chOff x="5292706" y="5083886"/>
              <a:chExt cx="318426" cy="1008516"/>
            </a:xfrm>
          </p:grpSpPr>
          <p:sp>
            <p:nvSpPr>
              <p:cNvPr id="22" name="文本框 21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5292706" y="5537847"/>
                <a:ext cx="315134" cy="5545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95" b="1">
                    <a:solidFill>
                      <a:srgbClr val="FF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  <a:cs typeface="Times New Roman" panose="02020603050405020304" pitchFamily="18" charset="0"/>
                  </a:rPr>
                  <a:t>8</a:t>
                </a:r>
                <a:endPara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文本框 22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5295624" y="5083886"/>
                <a:ext cx="315134" cy="5544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95" b="1">
                    <a:solidFill>
                      <a:srgbClr val="FF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  <a:cs typeface="Times New Roman" panose="02020603050405020304" pitchFamily="18" charset="0"/>
                  </a:rPr>
                  <a:t>1</a:t>
                </a:r>
                <a:endPara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4" name="直接连接符 23"/>
              <p:cNvCxnSpPr/>
              <p:nvPr>
                <p:custDataLst>
                  <p:tags r:id="rId15"/>
                </p:custDataLst>
              </p:nvPr>
            </p:nvCxnSpPr>
            <p:spPr>
              <a:xfrm>
                <a:off x="5318432" y="5574589"/>
                <a:ext cx="292700" cy="0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" name="组合 24"/>
          <p:cNvGrpSpPr/>
          <p:nvPr>
            <p:custDataLst>
              <p:tags r:id="rId16"/>
            </p:custDataLst>
          </p:nvPr>
        </p:nvGrpSpPr>
        <p:grpSpPr>
          <a:xfrm>
            <a:off x="3174207" y="3750201"/>
            <a:ext cx="1777841" cy="754570"/>
            <a:chOff x="4020" y="1746"/>
            <a:chExt cx="3733" cy="1584"/>
          </a:xfrm>
        </p:grpSpPr>
        <p:sp>
          <p:nvSpPr>
            <p:cNvPr id="26" name="矩形 25"/>
            <p:cNvSpPr/>
            <p:nvPr>
              <p:custDataLst>
                <p:tags r:id="rId17"/>
              </p:custDataLst>
            </p:nvPr>
          </p:nvSpPr>
          <p:spPr>
            <a:xfrm>
              <a:off x="4020" y="2091"/>
              <a:ext cx="3733" cy="8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8</a:t>
              </a:r>
              <a:r>
                <a:rPr lang="zh-CN" altLang="en-US" sz="2095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×</a:t>
              </a:r>
              <a:r>
                <a: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     + 1 </a:t>
              </a:r>
              <a:r>
                <a:rPr lang="zh-CN" altLang="en-US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＝</a:t>
              </a:r>
              <a:r>
                <a: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2</a:t>
              </a:r>
              <a:endParaRPr lang="en-US" altLang="zh-CN" sz="2095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27" name="组合 26"/>
            <p:cNvGrpSpPr/>
            <p:nvPr>
              <p:custDataLst>
                <p:tags r:id="rId18"/>
              </p:custDataLst>
            </p:nvPr>
          </p:nvGrpSpPr>
          <p:grpSpPr>
            <a:xfrm>
              <a:off x="4915" y="1746"/>
              <a:ext cx="500" cy="1584"/>
              <a:chOff x="5292706" y="5083886"/>
              <a:chExt cx="318426" cy="1008516"/>
            </a:xfrm>
          </p:grpSpPr>
          <p:sp>
            <p:nvSpPr>
              <p:cNvPr id="28" name="文本框 27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5292706" y="5537847"/>
                <a:ext cx="315134" cy="5545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95" b="1">
                    <a:solidFill>
                      <a:srgbClr val="FF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  <a:cs typeface="Times New Roman" panose="02020603050405020304" pitchFamily="18" charset="0"/>
                  </a:rPr>
                  <a:t>8</a:t>
                </a:r>
                <a:endPara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文本框 28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5295624" y="5083886"/>
                <a:ext cx="315134" cy="5544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95" b="1">
                    <a:solidFill>
                      <a:srgbClr val="FF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  <a:cs typeface="Times New Roman" panose="02020603050405020304" pitchFamily="18" charset="0"/>
                  </a:rPr>
                  <a:t>1</a:t>
                </a:r>
                <a:endPara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0" name="直接连接符 29"/>
              <p:cNvCxnSpPr/>
              <p:nvPr>
                <p:custDataLst>
                  <p:tags r:id="rId21"/>
                </p:custDataLst>
              </p:nvPr>
            </p:nvCxnSpPr>
            <p:spPr>
              <a:xfrm>
                <a:off x="5318432" y="5574589"/>
                <a:ext cx="292700" cy="0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1" name="组合 30"/>
          <p:cNvGrpSpPr/>
          <p:nvPr>
            <p:custDataLst>
              <p:tags r:id="rId22"/>
            </p:custDataLst>
          </p:nvPr>
        </p:nvGrpSpPr>
        <p:grpSpPr>
          <a:xfrm>
            <a:off x="6044564" y="3754778"/>
            <a:ext cx="2252007" cy="896477"/>
            <a:chOff x="12151" y="5880"/>
            <a:chExt cx="4574" cy="1882"/>
          </a:xfrm>
        </p:grpSpPr>
        <p:sp>
          <p:nvSpPr>
            <p:cNvPr id="32" name="矩形 31"/>
            <p:cNvSpPr/>
            <p:nvPr>
              <p:custDataLst>
                <p:tags r:id="rId23"/>
              </p:custDataLst>
            </p:nvPr>
          </p:nvSpPr>
          <p:spPr>
            <a:xfrm>
              <a:off x="12151" y="6214"/>
              <a:ext cx="4574" cy="15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8</a:t>
              </a:r>
              <a:r>
                <a:rPr lang="en-US" altLang="zh-CN" sz="2095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×</a:t>
              </a:r>
              <a:r>
                <a: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     </a:t>
              </a:r>
              <a:r>
                <a:rPr lang="zh-CN" altLang="en-US" sz="2095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＋</a:t>
              </a:r>
              <a:r>
                <a: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6</a:t>
              </a:r>
              <a:r>
                <a:rPr lang="en-US" altLang="zh-CN" sz="2095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×  </a:t>
              </a:r>
              <a:r>
                <a: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   </a:t>
              </a:r>
              <a:r>
                <a:rPr lang="zh-CN" altLang="en-US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＝</a:t>
              </a:r>
              <a:r>
                <a: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4</a:t>
              </a:r>
              <a:endParaRPr lang="en-US" altLang="zh-CN" sz="2095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33" name="组合 32"/>
            <p:cNvGrpSpPr/>
            <p:nvPr>
              <p:custDataLst>
                <p:tags r:id="rId24"/>
              </p:custDataLst>
            </p:nvPr>
          </p:nvGrpSpPr>
          <p:grpSpPr>
            <a:xfrm>
              <a:off x="15010" y="5916"/>
              <a:ext cx="500" cy="1539"/>
              <a:chOff x="5292706" y="5112531"/>
              <a:chExt cx="318426" cy="979927"/>
            </a:xfrm>
          </p:grpSpPr>
          <p:sp>
            <p:nvSpPr>
              <p:cNvPr id="38" name="文本框 37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5292706" y="5537846"/>
                <a:ext cx="315134" cy="5546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95" b="1">
                    <a:solidFill>
                      <a:srgbClr val="FF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  <a:cs typeface="Times New Roman" panose="02020603050405020304" pitchFamily="18" charset="0"/>
                  </a:rPr>
                  <a:t>2</a:t>
                </a:r>
                <a:endPara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5294351" y="5112531"/>
                <a:ext cx="315134" cy="5545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95" b="1">
                    <a:solidFill>
                      <a:srgbClr val="FF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  <a:cs typeface="Times New Roman" panose="02020603050405020304" pitchFamily="18" charset="0"/>
                  </a:rPr>
                  <a:t>1</a:t>
                </a:r>
                <a:endPara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0" name="直接连接符 39"/>
              <p:cNvCxnSpPr/>
              <p:nvPr>
                <p:custDataLst>
                  <p:tags r:id="rId27"/>
                </p:custDataLst>
              </p:nvPr>
            </p:nvCxnSpPr>
            <p:spPr>
              <a:xfrm>
                <a:off x="5318432" y="5574589"/>
                <a:ext cx="292700" cy="0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组合 33"/>
            <p:cNvGrpSpPr/>
            <p:nvPr>
              <p:custDataLst>
                <p:tags r:id="rId28"/>
              </p:custDataLst>
            </p:nvPr>
          </p:nvGrpSpPr>
          <p:grpSpPr>
            <a:xfrm>
              <a:off x="13126" y="5880"/>
              <a:ext cx="500" cy="1539"/>
              <a:chOff x="5292706" y="5112531"/>
              <a:chExt cx="318426" cy="979927"/>
            </a:xfrm>
          </p:grpSpPr>
          <p:sp>
            <p:nvSpPr>
              <p:cNvPr id="35" name="文本框 34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5292706" y="5537846"/>
                <a:ext cx="315134" cy="5546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95" b="1">
                    <a:solidFill>
                      <a:srgbClr val="FF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  <a:cs typeface="Times New Roman" panose="02020603050405020304" pitchFamily="18" charset="0"/>
                  </a:rPr>
                  <a:t>8</a:t>
                </a:r>
                <a:endPara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文本框 35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5294351" y="5112531"/>
                <a:ext cx="315134" cy="5545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95" b="1">
                    <a:solidFill>
                      <a:srgbClr val="FF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  <a:cs typeface="Times New Roman" panose="02020603050405020304" pitchFamily="18" charset="0"/>
                  </a:rPr>
                  <a:t>1</a:t>
                </a:r>
                <a:endPara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7" name="直接连接符 36"/>
              <p:cNvCxnSpPr/>
              <p:nvPr>
                <p:custDataLst>
                  <p:tags r:id="rId31"/>
                </p:custDataLst>
              </p:nvPr>
            </p:nvCxnSpPr>
            <p:spPr>
              <a:xfrm>
                <a:off x="5318432" y="5574589"/>
                <a:ext cx="292700" cy="0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矩形 1"/>
          <p:cNvSpPr/>
          <p:nvPr>
            <p:custDataLst>
              <p:tags r:id="rId32"/>
            </p:custDataLst>
          </p:nvPr>
        </p:nvSpPr>
        <p:spPr>
          <a:xfrm>
            <a:off x="0" y="0"/>
            <a:ext cx="44582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1971675" algn="l"/>
              </a:tabLst>
              <a:defRPr/>
            </a:pPr>
            <a:r>
              <a:rPr lang="zh-CN" altLang="en-US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主题</a:t>
            </a:r>
            <a:r>
              <a:rPr lang="en-US" altLang="zh-CN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1: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晶胞中原子个数的计算</a:t>
            </a:r>
            <a:r>
              <a:rPr lang="en-US" altLang="zh-CN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—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均摊法</a:t>
            </a:r>
            <a:endParaRPr lang="en-US" altLang="zh-CN" sz="2000" b="1">
              <a:solidFill>
                <a:srgbClr val="FFFFFF"/>
              </a:solidFill>
              <a:effectLst>
                <a:glow rad="228600">
                  <a:srgbClr val="618499">
                    <a:satMod val="175000"/>
                    <a:alpha val="40000"/>
                  </a:srgbClr>
                </a:glo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3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00063" y="663977"/>
            <a:ext cx="8078629" cy="799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000" b="1">
                <a:solidFill>
                  <a:srgbClr val="00B0F0"/>
                </a:solidFill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【</a:t>
            </a:r>
            <a:r>
              <a:rPr lang="zh-CN" altLang="en-US" sz="2000" b="1">
                <a:solidFill>
                  <a:srgbClr val="00B0F0"/>
                </a:solidFill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思考与讨论</a:t>
            </a:r>
            <a:r>
              <a:rPr lang="en-US" altLang="zh-CN" sz="2000" b="1">
                <a:solidFill>
                  <a:srgbClr val="00B0F0"/>
                </a:solidFill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】</a:t>
            </a:r>
            <a:r>
              <a:rPr lang="zh-CN" altLang="en-US" sz="2000" b="1"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下图依次是碘(</a:t>
            </a:r>
            <a:r>
              <a:rPr lang="en-US" altLang="zh-CN" sz="2000" b="1"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I</a:t>
            </a:r>
            <a:r>
              <a:rPr lang="en-US" altLang="zh-CN" sz="2000" b="1" baseline="-25000"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000" b="1">
                <a:latin typeface="+mj-ea"/>
                <a:ea typeface="+mj-ea"/>
                <a:cs typeface="Times New Roman" panose="02020603050405020304" pitchFamily="18" charset="0"/>
                <a:sym typeface="+mn-ea"/>
              </a:rPr>
              <a:t>)、金刚石(C)晶胞的示意图，数一数，它们分别平均含几个原子？</a:t>
            </a:r>
            <a:endParaRPr lang="zh-CN" altLang="en-US" sz="2000" b="1">
              <a:latin typeface="+mj-ea"/>
              <a:ea typeface="+mj-ea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2099" y="1549718"/>
            <a:ext cx="2131221" cy="168196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文本框 1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274275" y="3317915"/>
            <a:ext cx="8162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en-US" altLang="zh-CN" b="1" kern="100">
                <a:solidFill>
                  <a:srgbClr val="000000"/>
                </a:solidFill>
                <a:latin typeface="Times New Roman" panose="02020603050405020304"/>
                <a:cs typeface="Times New Roman" panose="02020603050405020304" pitchFamily="18" charset="0"/>
                <a:sym typeface="+mn-ea"/>
              </a:rPr>
              <a:t>I</a:t>
            </a:r>
            <a:r>
              <a:rPr lang="en-US" altLang="zh-CN" b="1" kern="100" baseline="-25000">
                <a:solidFill>
                  <a:srgbClr val="000000"/>
                </a:solidFill>
                <a:latin typeface="Times New Roman" panose="02020603050405020304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b="1">
                <a:solidFill>
                  <a:srgbClr val="000000"/>
                </a:solidFill>
                <a:latin typeface="Times New Roman" panose="02020603050405020304"/>
                <a:cs typeface="Times New Roman" panose="02020603050405020304" pitchFamily="18" charset="0"/>
                <a:sym typeface="+mn-ea"/>
              </a:rPr>
              <a:t>晶胞</a:t>
            </a:r>
            <a:endParaRPr lang="zh-CN" altLang="en-US" b="1">
              <a:solidFill>
                <a:srgbClr val="000000"/>
              </a:solidFill>
              <a:latin typeface="Times New Roman" panose="02020603050405020304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8" name="组合 7"/>
          <p:cNvGrpSpPr/>
          <p:nvPr>
            <p:custDataLst>
              <p:tags r:id="rId5"/>
            </p:custDataLst>
          </p:nvPr>
        </p:nvGrpSpPr>
        <p:grpSpPr>
          <a:xfrm>
            <a:off x="1643856" y="2678562"/>
            <a:ext cx="2131221" cy="626745"/>
            <a:chOff x="2628" y="3425"/>
            <a:chExt cx="3356" cy="1316"/>
          </a:xfrm>
        </p:grpSpPr>
        <p:sp>
          <p:nvSpPr>
            <p:cNvPr id="9" name="流程图: 终止 8"/>
            <p:cNvSpPr/>
            <p:nvPr>
              <p:custDataLst>
                <p:tags r:id="rId6"/>
              </p:custDataLst>
            </p:nvPr>
          </p:nvSpPr>
          <p:spPr>
            <a:xfrm rot="2220000">
              <a:off x="2628" y="4331"/>
              <a:ext cx="912" cy="267"/>
            </a:xfrm>
            <a:prstGeom prst="flowChartTerminator">
              <a:avLst/>
            </a:prstGeom>
            <a:solidFill>
              <a:srgbClr val="FFBA55">
                <a:lumMod val="75000"/>
              </a:srgbClr>
            </a:solidFill>
            <a:ln w="12700" cap="flat" cmpd="sng" algn="ctr">
              <a:solidFill>
                <a:srgbClr val="FFFF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9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alpha val="32000"/>
                  </a:srgb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18" name="流程图: 终止 17"/>
            <p:cNvSpPr/>
            <p:nvPr>
              <p:custDataLst>
                <p:tags r:id="rId7"/>
              </p:custDataLst>
            </p:nvPr>
          </p:nvSpPr>
          <p:spPr>
            <a:xfrm rot="2220000">
              <a:off x="4434" y="4474"/>
              <a:ext cx="912" cy="267"/>
            </a:xfrm>
            <a:prstGeom prst="flowChartTerminator">
              <a:avLst/>
            </a:prstGeom>
            <a:solidFill>
              <a:srgbClr val="FFBA55">
                <a:lumMod val="75000"/>
              </a:srgbClr>
            </a:solidFill>
            <a:ln w="12700" cap="flat" cmpd="sng" algn="ctr">
              <a:solidFill>
                <a:srgbClr val="FFFF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9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alpha val="32000"/>
                  </a:srgb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19" name="流程图: 终止 18"/>
            <p:cNvSpPr/>
            <p:nvPr>
              <p:custDataLst>
                <p:tags r:id="rId8"/>
              </p:custDataLst>
            </p:nvPr>
          </p:nvSpPr>
          <p:spPr>
            <a:xfrm rot="2220000">
              <a:off x="3252" y="3425"/>
              <a:ext cx="912" cy="267"/>
            </a:xfrm>
            <a:prstGeom prst="flowChartTerminator">
              <a:avLst/>
            </a:prstGeom>
            <a:solidFill>
              <a:srgbClr val="FFBA55">
                <a:lumMod val="75000"/>
              </a:srgbClr>
            </a:solidFill>
            <a:ln w="12700" cap="flat" cmpd="sng" algn="ctr">
              <a:solidFill>
                <a:srgbClr val="FFFF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9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alpha val="32000"/>
                  </a:srgb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20" name="流程图: 终止 19"/>
            <p:cNvSpPr/>
            <p:nvPr>
              <p:custDataLst>
                <p:tags r:id="rId9"/>
              </p:custDataLst>
            </p:nvPr>
          </p:nvSpPr>
          <p:spPr>
            <a:xfrm rot="2220000">
              <a:off x="5072" y="3485"/>
              <a:ext cx="912" cy="267"/>
            </a:xfrm>
            <a:prstGeom prst="flowChartTerminator">
              <a:avLst/>
            </a:prstGeom>
            <a:solidFill>
              <a:srgbClr val="FFBA55">
                <a:lumMod val="75000"/>
              </a:srgbClr>
            </a:solidFill>
            <a:ln w="12700" cap="flat" cmpd="sng" algn="ctr">
              <a:solidFill>
                <a:srgbClr val="FFFF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9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alpha val="32000"/>
                  </a:srgb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</p:grpSp>
      <p:grpSp>
        <p:nvGrpSpPr>
          <p:cNvPr id="21" name="组合 20"/>
          <p:cNvGrpSpPr/>
          <p:nvPr>
            <p:custDataLst>
              <p:tags r:id="rId10"/>
            </p:custDataLst>
          </p:nvPr>
        </p:nvGrpSpPr>
        <p:grpSpPr>
          <a:xfrm>
            <a:off x="1580934" y="1587393"/>
            <a:ext cx="2202930" cy="450105"/>
            <a:chOff x="2628" y="3425"/>
            <a:chExt cx="3356" cy="1316"/>
          </a:xfrm>
        </p:grpSpPr>
        <p:sp>
          <p:nvSpPr>
            <p:cNvPr id="22" name="流程图: 终止 21"/>
            <p:cNvSpPr/>
            <p:nvPr>
              <p:custDataLst>
                <p:tags r:id="rId11"/>
              </p:custDataLst>
            </p:nvPr>
          </p:nvSpPr>
          <p:spPr>
            <a:xfrm rot="2220000">
              <a:off x="2628" y="4331"/>
              <a:ext cx="912" cy="267"/>
            </a:xfrm>
            <a:prstGeom prst="flowChartTerminator">
              <a:avLst/>
            </a:prstGeom>
            <a:solidFill>
              <a:srgbClr val="FFBA55">
                <a:lumMod val="75000"/>
              </a:srgbClr>
            </a:solidFill>
            <a:ln w="12700" cap="flat" cmpd="sng" algn="ctr">
              <a:solidFill>
                <a:srgbClr val="FFFF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9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alpha val="32000"/>
                  </a:srgb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23" name="流程图: 终止 22"/>
            <p:cNvSpPr/>
            <p:nvPr>
              <p:custDataLst>
                <p:tags r:id="rId12"/>
              </p:custDataLst>
            </p:nvPr>
          </p:nvSpPr>
          <p:spPr>
            <a:xfrm rot="2220000">
              <a:off x="4434" y="4474"/>
              <a:ext cx="912" cy="267"/>
            </a:xfrm>
            <a:prstGeom prst="flowChartTerminator">
              <a:avLst/>
            </a:prstGeom>
            <a:solidFill>
              <a:srgbClr val="FFBA55">
                <a:lumMod val="75000"/>
              </a:srgbClr>
            </a:solidFill>
            <a:ln w="12700" cap="flat" cmpd="sng" algn="ctr">
              <a:solidFill>
                <a:srgbClr val="FFFF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9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alpha val="32000"/>
                  </a:srgb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24" name="流程图: 终止 23"/>
            <p:cNvSpPr/>
            <p:nvPr>
              <p:custDataLst>
                <p:tags r:id="rId13"/>
              </p:custDataLst>
            </p:nvPr>
          </p:nvSpPr>
          <p:spPr>
            <a:xfrm rot="2220000">
              <a:off x="3252" y="3425"/>
              <a:ext cx="912" cy="267"/>
            </a:xfrm>
            <a:prstGeom prst="flowChartTerminator">
              <a:avLst/>
            </a:prstGeom>
            <a:solidFill>
              <a:srgbClr val="FFBA55">
                <a:lumMod val="75000"/>
              </a:srgbClr>
            </a:solidFill>
            <a:ln w="12700" cap="flat" cmpd="sng" algn="ctr">
              <a:solidFill>
                <a:srgbClr val="FFFF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9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alpha val="32000"/>
                  </a:srgb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25" name="流程图: 终止 24"/>
            <p:cNvSpPr/>
            <p:nvPr>
              <p:custDataLst>
                <p:tags r:id="rId14"/>
              </p:custDataLst>
            </p:nvPr>
          </p:nvSpPr>
          <p:spPr>
            <a:xfrm rot="2220000">
              <a:off x="5072" y="3485"/>
              <a:ext cx="912" cy="267"/>
            </a:xfrm>
            <a:prstGeom prst="flowChartTerminator">
              <a:avLst/>
            </a:prstGeom>
            <a:solidFill>
              <a:srgbClr val="FFBA55">
                <a:lumMod val="75000"/>
              </a:srgbClr>
            </a:solidFill>
            <a:ln w="12700" cap="flat" cmpd="sng" algn="ctr">
              <a:solidFill>
                <a:srgbClr val="FFFF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9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alpha val="32000"/>
                  </a:srgb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</p:grpSp>
      <p:sp>
        <p:nvSpPr>
          <p:cNvPr id="26" name="文本框 25"/>
          <p:cNvSpPr txBox="1"/>
          <p:nvPr>
            <p:custDataLst>
              <p:tags r:id="rId15"/>
            </p:custDataLst>
          </p:nvPr>
        </p:nvSpPr>
        <p:spPr>
          <a:xfrm>
            <a:off x="592649" y="3680010"/>
            <a:ext cx="1132041" cy="41549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defTabSz="685800"/>
            <a:r>
              <a:rPr lang="en-US" altLang="zh-CN" sz="21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8</a:t>
            </a:r>
            <a:r>
              <a:rPr lang="zh-CN" altLang="en-US" sz="21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个顶角</a:t>
            </a:r>
            <a:endParaRPr lang="zh-CN" altLang="en-US" sz="2100" b="1">
              <a:solidFill>
                <a:srgbClr val="000000"/>
              </a:solidFill>
              <a:latin typeface="Times New Roman" panose="02020603050405020304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27" name="组合 26"/>
          <p:cNvGrpSpPr/>
          <p:nvPr>
            <p:custDataLst>
              <p:tags r:id="rId16"/>
            </p:custDataLst>
          </p:nvPr>
        </p:nvGrpSpPr>
        <p:grpSpPr>
          <a:xfrm>
            <a:off x="2123845" y="1775232"/>
            <a:ext cx="1226024" cy="1241443"/>
            <a:chOff x="3292" y="1219"/>
            <a:chExt cx="2091" cy="2992"/>
          </a:xfrm>
        </p:grpSpPr>
        <p:sp>
          <p:nvSpPr>
            <p:cNvPr id="28" name="椭圆 27"/>
            <p:cNvSpPr/>
            <p:nvPr>
              <p:custDataLst>
                <p:tags r:id="rId17"/>
              </p:custDataLst>
            </p:nvPr>
          </p:nvSpPr>
          <p:spPr>
            <a:xfrm>
              <a:off x="4217" y="1219"/>
              <a:ext cx="288" cy="332"/>
            </a:xfrm>
            <a:prstGeom prst="ellipse">
              <a:avLst/>
            </a:prstGeom>
            <a:solidFill>
              <a:srgbClr val="FF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9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alpha val="32000"/>
                  </a:srgb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29" name="椭圆 28"/>
            <p:cNvSpPr/>
            <p:nvPr>
              <p:custDataLst>
                <p:tags r:id="rId18"/>
              </p:custDataLst>
            </p:nvPr>
          </p:nvSpPr>
          <p:spPr>
            <a:xfrm>
              <a:off x="3915" y="2953"/>
              <a:ext cx="288" cy="332"/>
            </a:xfrm>
            <a:prstGeom prst="ellipse">
              <a:avLst/>
            </a:prstGeom>
            <a:solidFill>
              <a:srgbClr val="FF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9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alpha val="32000"/>
                  </a:srgb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30" name="椭圆 29"/>
            <p:cNvSpPr/>
            <p:nvPr>
              <p:custDataLst>
                <p:tags r:id="rId19"/>
              </p:custDataLst>
            </p:nvPr>
          </p:nvSpPr>
          <p:spPr>
            <a:xfrm>
              <a:off x="5095" y="2589"/>
              <a:ext cx="288" cy="332"/>
            </a:xfrm>
            <a:prstGeom prst="ellipse">
              <a:avLst/>
            </a:prstGeom>
            <a:solidFill>
              <a:srgbClr val="FF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9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alpha val="32000"/>
                  </a:srgb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31" name="椭圆 30"/>
            <p:cNvSpPr/>
            <p:nvPr>
              <p:custDataLst>
                <p:tags r:id="rId20"/>
              </p:custDataLst>
            </p:nvPr>
          </p:nvSpPr>
          <p:spPr>
            <a:xfrm>
              <a:off x="4455" y="2090"/>
              <a:ext cx="288" cy="332"/>
            </a:xfrm>
            <a:prstGeom prst="ellipse">
              <a:avLst/>
            </a:prstGeom>
            <a:solidFill>
              <a:srgbClr val="FF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9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alpha val="32000"/>
                  </a:srgb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32" name="椭圆 31"/>
            <p:cNvSpPr/>
            <p:nvPr>
              <p:custDataLst>
                <p:tags r:id="rId21"/>
              </p:custDataLst>
            </p:nvPr>
          </p:nvSpPr>
          <p:spPr>
            <a:xfrm>
              <a:off x="3292" y="2454"/>
              <a:ext cx="288" cy="332"/>
            </a:xfrm>
            <a:prstGeom prst="ellipse">
              <a:avLst/>
            </a:prstGeom>
            <a:solidFill>
              <a:srgbClr val="FF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9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alpha val="32000"/>
                  </a:srgb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33" name="椭圆 32"/>
            <p:cNvSpPr/>
            <p:nvPr>
              <p:custDataLst>
                <p:tags r:id="rId22"/>
              </p:custDataLst>
            </p:nvPr>
          </p:nvSpPr>
          <p:spPr>
            <a:xfrm>
              <a:off x="4187" y="3879"/>
              <a:ext cx="288" cy="332"/>
            </a:xfrm>
            <a:prstGeom prst="ellipse">
              <a:avLst/>
            </a:prstGeom>
            <a:solidFill>
              <a:srgbClr val="FF0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9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alpha val="32000"/>
                  </a:srgbClr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</p:grpSp>
      <p:sp>
        <p:nvSpPr>
          <p:cNvPr id="34" name="文本框 33"/>
          <p:cNvSpPr txBox="1"/>
          <p:nvPr>
            <p:custDataLst>
              <p:tags r:id="rId23"/>
            </p:custDataLst>
          </p:nvPr>
        </p:nvSpPr>
        <p:spPr>
          <a:xfrm>
            <a:off x="1909951" y="3724547"/>
            <a:ext cx="1132041" cy="41549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defTabSz="685800"/>
            <a:r>
              <a:rPr lang="en-US" altLang="zh-CN" sz="21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6</a:t>
            </a:r>
            <a:r>
              <a:rPr lang="zh-CN" altLang="en-US" sz="21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个面心</a:t>
            </a:r>
            <a:endParaRPr lang="zh-CN" altLang="en-US" sz="2100" b="1">
              <a:solidFill>
                <a:srgbClr val="000000"/>
              </a:solidFill>
              <a:latin typeface="Times New Roman" panose="02020603050405020304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5" name="文本框 11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766873" y="4073297"/>
            <a:ext cx="206819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zh-CN" altLang="en-US" sz="2100" b="1">
                <a:solidFill>
                  <a:srgbClr val="222BEC"/>
                </a:solidFill>
                <a:latin typeface="Times New Roman" panose="02020603050405020304"/>
                <a:cs typeface="Times New Roman" panose="02020603050405020304" pitchFamily="18" charset="0"/>
                <a:sym typeface="+mn-ea"/>
              </a:rPr>
              <a:t>晶胞中</a:t>
            </a:r>
            <a:r>
              <a:rPr lang="en-US" altLang="zh-CN" sz="2100" b="1" kern="100">
                <a:solidFill>
                  <a:srgbClr val="222BEC"/>
                </a:solidFill>
                <a:latin typeface="Times New Roman" panose="02020603050405020304"/>
                <a:cs typeface="Times New Roman" panose="02020603050405020304" pitchFamily="18" charset="0"/>
                <a:sym typeface="+mn-ea"/>
              </a:rPr>
              <a:t>I</a:t>
            </a:r>
            <a:r>
              <a:rPr lang="zh-CN" altLang="en-US" sz="2100" b="1">
                <a:solidFill>
                  <a:srgbClr val="222BEC"/>
                </a:solidFill>
                <a:latin typeface="Times New Roman" panose="02020603050405020304"/>
                <a:cs typeface="Times New Roman" panose="02020603050405020304" pitchFamily="18" charset="0"/>
                <a:sym typeface="+mn-ea"/>
              </a:rPr>
              <a:t>原子数</a:t>
            </a:r>
            <a:r>
              <a:rPr lang="en-US" altLang="zh-CN" sz="2100" b="1">
                <a:solidFill>
                  <a:srgbClr val="222BEC"/>
                </a:solidFill>
                <a:latin typeface="Times New Roman" panose="02020603050405020304"/>
                <a:cs typeface="Times New Roman" panose="02020603050405020304" pitchFamily="18" charset="0"/>
                <a:sym typeface="+mn-ea"/>
              </a:rPr>
              <a:t>=</a:t>
            </a:r>
            <a:endParaRPr lang="en-US" altLang="zh-CN" sz="2100" b="1">
              <a:solidFill>
                <a:srgbClr val="222BEC"/>
              </a:solidFill>
              <a:latin typeface="Times New Roman" panose="02020603050405020304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36" name="组合 35"/>
          <p:cNvGrpSpPr/>
          <p:nvPr>
            <p:custDataLst>
              <p:tags r:id="rId25"/>
            </p:custDataLst>
          </p:nvPr>
        </p:nvGrpSpPr>
        <p:grpSpPr>
          <a:xfrm>
            <a:off x="883387" y="4363779"/>
            <a:ext cx="2781776" cy="734484"/>
            <a:chOff x="5004884" y="1927926"/>
            <a:chExt cx="3709035" cy="979311"/>
          </a:xfrm>
        </p:grpSpPr>
        <p:sp>
          <p:nvSpPr>
            <p:cNvPr id="37" name="TextBox 7"/>
            <p:cNvSpPr txBox="1"/>
            <p:nvPr>
              <p:custDataLst>
                <p:tags r:id="rId26"/>
              </p:custDataLst>
            </p:nvPr>
          </p:nvSpPr>
          <p:spPr>
            <a:xfrm>
              <a:off x="5004884" y="2129221"/>
              <a:ext cx="370903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80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defRPr>
              </a:lvl1pPr>
            </a:lstStyle>
            <a:p>
              <a:pPr defTabSz="685800"/>
              <a:r>
                <a:rPr lang="en-US" altLang="zh-CN" sz="2100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(</a:t>
              </a:r>
              <a:r>
                <a:rPr lang="en-US" sz="2100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8×   </a:t>
              </a:r>
              <a:r>
                <a:rPr lang="zh-CN" altLang="en-US" sz="2100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＋</a:t>
              </a:r>
              <a:r>
                <a:rPr lang="en-US" sz="2100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6×    </a:t>
              </a:r>
              <a:r>
                <a:rPr lang="en-US" altLang="zh-CN" sz="2100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)</a:t>
              </a:r>
              <a:r>
                <a:rPr lang="en-US" sz="2100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×2</a:t>
              </a:r>
              <a:r>
                <a:rPr lang="zh-CN" altLang="en-US" sz="2100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＝</a:t>
              </a:r>
              <a:r>
                <a:rPr lang="en-US" sz="2100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8</a:t>
              </a:r>
              <a:endParaRPr lang="en-US" sz="210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38" name="组合 37"/>
            <p:cNvGrpSpPr/>
            <p:nvPr>
              <p:custDataLst>
                <p:tags r:id="rId27"/>
              </p:custDataLst>
            </p:nvPr>
          </p:nvGrpSpPr>
          <p:grpSpPr>
            <a:xfrm>
              <a:off x="5677098" y="1927926"/>
              <a:ext cx="318426" cy="979311"/>
              <a:chOff x="5292706" y="5112531"/>
              <a:chExt cx="318426" cy="979311"/>
            </a:xfrm>
          </p:grpSpPr>
          <p:sp>
            <p:nvSpPr>
              <p:cNvPr id="43" name="文本框 42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5292706" y="5537845"/>
                <a:ext cx="315134" cy="553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685800"/>
                <a:r>
                  <a:rPr lang="en-US" altLang="zh-CN" sz="2100">
                    <a:solidFill>
                      <a:srgbClr val="FF0000"/>
                    </a:solidFill>
                    <a:latin typeface="Times New Roman" panose="02020603050405020304"/>
                    <a:ea typeface="宋体" panose="02010600030101010101" pitchFamily="2" charset="-122"/>
                    <a:cs typeface="Times New Roman" panose="02020603050405020304" pitchFamily="18" charset="0"/>
                  </a:rPr>
                  <a:t>8</a:t>
                </a:r>
                <a:endParaRPr lang="en-US" altLang="zh-CN" sz="2100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文本框 43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5294351" y="5112531"/>
                <a:ext cx="315134" cy="553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685800"/>
                <a:r>
                  <a:rPr lang="en-US" altLang="zh-CN" sz="2100">
                    <a:solidFill>
                      <a:srgbClr val="FF0000"/>
                    </a:solidFill>
                    <a:latin typeface="Times New Roman" panose="02020603050405020304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endParaRPr lang="en-US" altLang="zh-CN" sz="2100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5" name="直接连接符 44"/>
              <p:cNvCxnSpPr/>
              <p:nvPr>
                <p:custDataLst>
                  <p:tags r:id="rId30"/>
                </p:custDataLst>
              </p:nvPr>
            </p:nvCxnSpPr>
            <p:spPr>
              <a:xfrm>
                <a:off x="5318432" y="5574589"/>
                <a:ext cx="292700" cy="0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组合 38"/>
            <p:cNvGrpSpPr/>
            <p:nvPr>
              <p:custDataLst>
                <p:tags r:id="rId31"/>
              </p:custDataLst>
            </p:nvPr>
          </p:nvGrpSpPr>
          <p:grpSpPr>
            <a:xfrm>
              <a:off x="6876887" y="1927926"/>
              <a:ext cx="318426" cy="979311"/>
              <a:chOff x="5292706" y="5112531"/>
              <a:chExt cx="318426" cy="979311"/>
            </a:xfrm>
          </p:grpSpPr>
          <p:sp>
            <p:nvSpPr>
              <p:cNvPr id="40" name="文本框 39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5292706" y="5537845"/>
                <a:ext cx="315134" cy="553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685800"/>
                <a:r>
                  <a:rPr lang="en-US" altLang="zh-CN" sz="2100">
                    <a:solidFill>
                      <a:srgbClr val="FF0000"/>
                    </a:solidFill>
                    <a:latin typeface="Times New Roman" panose="02020603050405020304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endParaRPr lang="en-US" altLang="zh-CN" sz="2100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文本框 40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5294351" y="5112531"/>
                <a:ext cx="315134" cy="553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685800"/>
                <a:r>
                  <a:rPr lang="en-US" altLang="zh-CN" sz="2100">
                    <a:solidFill>
                      <a:srgbClr val="FF0000"/>
                    </a:solidFill>
                    <a:latin typeface="Times New Roman" panose="02020603050405020304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endParaRPr lang="en-US" altLang="zh-CN" sz="2100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2" name="直接连接符 41"/>
              <p:cNvCxnSpPr/>
              <p:nvPr>
                <p:custDataLst>
                  <p:tags r:id="rId34"/>
                </p:custDataLst>
              </p:nvPr>
            </p:nvCxnSpPr>
            <p:spPr>
              <a:xfrm>
                <a:off x="5318432" y="5574589"/>
                <a:ext cx="292700" cy="0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6" name="组合 45"/>
          <p:cNvGrpSpPr/>
          <p:nvPr>
            <p:custDataLst>
              <p:tags r:id="rId35"/>
            </p:custDataLst>
          </p:nvPr>
        </p:nvGrpSpPr>
        <p:grpSpPr>
          <a:xfrm>
            <a:off x="4989873" y="1296738"/>
            <a:ext cx="2798921" cy="1933575"/>
            <a:chOff x="1113" y="4988"/>
            <a:chExt cx="5877" cy="4060"/>
          </a:xfrm>
        </p:grpSpPr>
        <p:pic>
          <p:nvPicPr>
            <p:cNvPr id="47" name="图片 46" descr="屏幕剪辑"/>
            <p:cNvPicPr>
              <a:picLocks noChangeAspect="1"/>
            </p:cNvPicPr>
            <p:nvPr>
              <p:custDataLst>
                <p:tags r:id="rId36"/>
              </p:custDataLst>
            </p:nvPr>
          </p:nvPicPr>
          <p:blipFill>
            <a:blip r:embed="rId37">
              <a:lum contrast="2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667" t="38061" r="14338" b="12297"/>
            <a:stretch>
              <a:fillRect/>
            </a:stretch>
          </p:blipFill>
          <p:spPr>
            <a:xfrm>
              <a:off x="2789" y="4988"/>
              <a:ext cx="4201" cy="4060"/>
            </a:xfrm>
            <a:prstGeom prst="rect">
              <a:avLst/>
            </a:prstGeom>
          </p:spPr>
        </p:pic>
        <p:sp>
          <p:nvSpPr>
            <p:cNvPr id="48" name="文本框 11"/>
            <p:cNvSpPr txBox="1"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1113" y="6603"/>
              <a:ext cx="1789" cy="1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685800"/>
              <a:r>
                <a:rPr lang="zh-CN" altLang="en-US" b="1" kern="100">
                  <a:solidFill>
                    <a:srgbClr val="000000"/>
                  </a:solidFill>
                  <a:latin typeface="Times New Roman" panose="02020603050405020304"/>
                  <a:cs typeface="Times New Roman" panose="02020603050405020304" pitchFamily="18" charset="0"/>
                  <a:sym typeface="+mn-ea"/>
                </a:rPr>
                <a:t>金刚石</a:t>
              </a:r>
              <a:r>
                <a:rPr lang="zh-CN" altLang="en-US" b="1">
                  <a:solidFill>
                    <a:srgbClr val="000000"/>
                  </a:solidFill>
                  <a:latin typeface="Times New Roman" panose="02020603050405020304"/>
                  <a:cs typeface="Times New Roman" panose="02020603050405020304" pitchFamily="18" charset="0"/>
                  <a:sym typeface="+mn-ea"/>
                </a:rPr>
                <a:t>晶胞</a:t>
              </a:r>
              <a:endParaRPr lang="zh-CN" altLang="en-US" b="1">
                <a:solidFill>
                  <a:srgbClr val="000000"/>
                </a:solidFill>
                <a:latin typeface="Times New Roman" panose="02020603050405020304"/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49" name="文本框 48"/>
          <p:cNvSpPr txBox="1"/>
          <p:nvPr>
            <p:custDataLst>
              <p:tags r:id="rId39"/>
            </p:custDataLst>
          </p:nvPr>
        </p:nvSpPr>
        <p:spPr>
          <a:xfrm>
            <a:off x="4698745" y="3294832"/>
            <a:ext cx="1132041" cy="41549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defTabSz="685800"/>
            <a:r>
              <a:rPr lang="en-US" altLang="zh-CN" sz="21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8</a:t>
            </a:r>
            <a:r>
              <a:rPr lang="zh-CN" altLang="en-US" sz="21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个顶角</a:t>
            </a:r>
            <a:endParaRPr lang="zh-CN" altLang="en-US" sz="2100" b="1">
              <a:solidFill>
                <a:srgbClr val="000000"/>
              </a:solidFill>
              <a:latin typeface="Times New Roman" panose="02020603050405020304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50" name="组合 49"/>
          <p:cNvGrpSpPr/>
          <p:nvPr>
            <p:custDataLst>
              <p:tags r:id="rId40"/>
            </p:custDataLst>
          </p:nvPr>
        </p:nvGrpSpPr>
        <p:grpSpPr>
          <a:xfrm>
            <a:off x="5929457" y="1415774"/>
            <a:ext cx="1881188" cy="1842135"/>
            <a:chOff x="2722" y="5661"/>
            <a:chExt cx="3950" cy="3868"/>
          </a:xfrm>
        </p:grpSpPr>
        <p:sp>
          <p:nvSpPr>
            <p:cNvPr id="51" name="椭圆 50"/>
            <p:cNvSpPr/>
            <p:nvPr>
              <p:custDataLst>
                <p:tags r:id="rId41"/>
              </p:custDataLst>
            </p:nvPr>
          </p:nvSpPr>
          <p:spPr>
            <a:xfrm>
              <a:off x="3914" y="5661"/>
              <a:ext cx="400" cy="42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900">
                <a:solidFill>
                  <a:srgbClr val="FFFFFF">
                    <a:alpha val="32000"/>
                  </a:srgbClr>
                </a:solidFill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52" name="椭圆 51"/>
            <p:cNvSpPr/>
            <p:nvPr>
              <p:custDataLst>
                <p:tags r:id="rId42"/>
              </p:custDataLst>
            </p:nvPr>
          </p:nvSpPr>
          <p:spPr>
            <a:xfrm>
              <a:off x="2752" y="6420"/>
              <a:ext cx="400" cy="42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900">
                <a:solidFill>
                  <a:srgbClr val="FFFFFF">
                    <a:alpha val="32000"/>
                  </a:srgbClr>
                </a:solidFill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53" name="椭圆 52"/>
            <p:cNvSpPr/>
            <p:nvPr>
              <p:custDataLst>
                <p:tags r:id="rId43"/>
              </p:custDataLst>
            </p:nvPr>
          </p:nvSpPr>
          <p:spPr>
            <a:xfrm>
              <a:off x="2722" y="9087"/>
              <a:ext cx="400" cy="42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900">
                <a:solidFill>
                  <a:srgbClr val="FFFFFF">
                    <a:alpha val="32000"/>
                  </a:srgbClr>
                </a:solidFill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54" name="椭圆 53"/>
            <p:cNvSpPr/>
            <p:nvPr>
              <p:custDataLst>
                <p:tags r:id="rId44"/>
              </p:custDataLst>
            </p:nvPr>
          </p:nvSpPr>
          <p:spPr>
            <a:xfrm>
              <a:off x="3707" y="8185"/>
              <a:ext cx="400" cy="42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900">
                <a:solidFill>
                  <a:srgbClr val="FFFFFF">
                    <a:alpha val="32000"/>
                  </a:srgbClr>
                </a:solidFill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55" name="椭圆 54"/>
            <p:cNvSpPr/>
            <p:nvPr>
              <p:custDataLst>
                <p:tags r:id="rId45"/>
              </p:custDataLst>
            </p:nvPr>
          </p:nvSpPr>
          <p:spPr>
            <a:xfrm>
              <a:off x="6242" y="5691"/>
              <a:ext cx="400" cy="42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900">
                <a:solidFill>
                  <a:srgbClr val="FFFFFF">
                    <a:alpha val="32000"/>
                  </a:srgbClr>
                </a:solidFill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56" name="椭圆 55"/>
            <p:cNvSpPr/>
            <p:nvPr>
              <p:custDataLst>
                <p:tags r:id="rId46"/>
              </p:custDataLst>
            </p:nvPr>
          </p:nvSpPr>
          <p:spPr>
            <a:xfrm>
              <a:off x="5527" y="6420"/>
              <a:ext cx="400" cy="42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900">
                <a:solidFill>
                  <a:srgbClr val="FFFFFF">
                    <a:alpha val="32000"/>
                  </a:srgbClr>
                </a:solidFill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57" name="椭圆 56"/>
            <p:cNvSpPr/>
            <p:nvPr>
              <p:custDataLst>
                <p:tags r:id="rId47"/>
              </p:custDataLst>
            </p:nvPr>
          </p:nvSpPr>
          <p:spPr>
            <a:xfrm>
              <a:off x="6272" y="8311"/>
              <a:ext cx="400" cy="42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900">
                <a:solidFill>
                  <a:srgbClr val="FFFFFF">
                    <a:alpha val="32000"/>
                  </a:srgbClr>
                </a:solidFill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58" name="椭圆 57"/>
            <p:cNvSpPr/>
            <p:nvPr>
              <p:custDataLst>
                <p:tags r:id="rId48"/>
              </p:custDataLst>
            </p:nvPr>
          </p:nvSpPr>
          <p:spPr>
            <a:xfrm>
              <a:off x="5512" y="9102"/>
              <a:ext cx="400" cy="42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900">
                <a:solidFill>
                  <a:srgbClr val="FFFFFF">
                    <a:alpha val="32000"/>
                  </a:srgbClr>
                </a:solidFill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</p:grpSp>
      <p:sp>
        <p:nvSpPr>
          <p:cNvPr id="64" name="文本框 63"/>
          <p:cNvSpPr txBox="1"/>
          <p:nvPr>
            <p:custDataLst>
              <p:tags r:id="rId49"/>
            </p:custDataLst>
          </p:nvPr>
        </p:nvSpPr>
        <p:spPr>
          <a:xfrm>
            <a:off x="5785629" y="3287127"/>
            <a:ext cx="1268402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685800"/>
            <a:r>
              <a:rPr lang="en-US" altLang="zh-CN" sz="21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6</a:t>
            </a:r>
            <a:r>
              <a:rPr lang="zh-CN" altLang="en-US" sz="21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个面心</a:t>
            </a:r>
            <a:endParaRPr lang="zh-CN" altLang="en-US" sz="2100" b="1">
              <a:solidFill>
                <a:srgbClr val="000000"/>
              </a:solidFill>
              <a:latin typeface="Times New Roman" panose="02020603050405020304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59" name="组合 58"/>
          <p:cNvGrpSpPr/>
          <p:nvPr>
            <p:custDataLst>
              <p:tags r:id="rId50"/>
            </p:custDataLst>
          </p:nvPr>
        </p:nvGrpSpPr>
        <p:grpSpPr>
          <a:xfrm>
            <a:off x="6163250" y="1582217"/>
            <a:ext cx="1406366" cy="1437323"/>
            <a:chOff x="3389" y="6068"/>
            <a:chExt cx="2953" cy="3018"/>
          </a:xfrm>
        </p:grpSpPr>
        <p:sp>
          <p:nvSpPr>
            <p:cNvPr id="60" name="椭圆 59"/>
            <p:cNvSpPr/>
            <p:nvPr>
              <p:custDataLst>
                <p:tags r:id="rId51"/>
              </p:custDataLst>
            </p:nvPr>
          </p:nvSpPr>
          <p:spPr>
            <a:xfrm>
              <a:off x="3389" y="7265"/>
              <a:ext cx="400" cy="427"/>
            </a:xfrm>
            <a:prstGeom prst="ellipse">
              <a:avLst/>
            </a:prstGeom>
            <a:solidFill>
              <a:srgbClr val="0EDA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900">
                <a:solidFill>
                  <a:srgbClr val="FFFFFF">
                    <a:alpha val="32000"/>
                  </a:srgbClr>
                </a:solidFill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61" name="椭圆 60"/>
            <p:cNvSpPr/>
            <p:nvPr>
              <p:custDataLst>
                <p:tags r:id="rId52"/>
              </p:custDataLst>
            </p:nvPr>
          </p:nvSpPr>
          <p:spPr>
            <a:xfrm>
              <a:off x="4653" y="6068"/>
              <a:ext cx="400" cy="427"/>
            </a:xfrm>
            <a:prstGeom prst="ellipse">
              <a:avLst/>
            </a:prstGeom>
            <a:solidFill>
              <a:srgbClr val="0EDA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900">
                <a:solidFill>
                  <a:srgbClr val="FFFFFF">
                    <a:alpha val="32000"/>
                  </a:srgbClr>
                </a:solidFill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62" name="椭圆 61"/>
            <p:cNvSpPr/>
            <p:nvPr>
              <p:custDataLst>
                <p:tags r:id="rId53"/>
              </p:custDataLst>
            </p:nvPr>
          </p:nvSpPr>
          <p:spPr>
            <a:xfrm>
              <a:off x="4653" y="8660"/>
              <a:ext cx="400" cy="427"/>
            </a:xfrm>
            <a:prstGeom prst="ellipse">
              <a:avLst/>
            </a:prstGeom>
            <a:solidFill>
              <a:srgbClr val="0EDA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900">
                <a:solidFill>
                  <a:srgbClr val="FFFFFF">
                    <a:alpha val="32000"/>
                  </a:srgbClr>
                </a:solidFill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63" name="椭圆 62"/>
            <p:cNvSpPr/>
            <p:nvPr>
              <p:custDataLst>
                <p:tags r:id="rId54"/>
              </p:custDataLst>
            </p:nvPr>
          </p:nvSpPr>
          <p:spPr>
            <a:xfrm>
              <a:off x="4223" y="7541"/>
              <a:ext cx="400" cy="427"/>
            </a:xfrm>
            <a:prstGeom prst="ellipse">
              <a:avLst/>
            </a:prstGeom>
            <a:solidFill>
              <a:srgbClr val="0EDA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900">
                <a:solidFill>
                  <a:srgbClr val="FFFFFF">
                    <a:alpha val="32000"/>
                  </a:srgbClr>
                </a:solidFill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65" name="椭圆 64"/>
            <p:cNvSpPr/>
            <p:nvPr>
              <p:custDataLst>
                <p:tags r:id="rId55"/>
              </p:custDataLst>
            </p:nvPr>
          </p:nvSpPr>
          <p:spPr>
            <a:xfrm>
              <a:off x="5054" y="7129"/>
              <a:ext cx="400" cy="427"/>
            </a:xfrm>
            <a:prstGeom prst="ellipse">
              <a:avLst/>
            </a:prstGeom>
            <a:solidFill>
              <a:srgbClr val="0EDA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900">
                <a:solidFill>
                  <a:srgbClr val="FFFFFF">
                    <a:alpha val="32000"/>
                  </a:srgbClr>
                </a:solidFill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66" name="椭圆 65"/>
            <p:cNvSpPr/>
            <p:nvPr>
              <p:custDataLst>
                <p:tags r:id="rId56"/>
              </p:custDataLst>
            </p:nvPr>
          </p:nvSpPr>
          <p:spPr>
            <a:xfrm>
              <a:off x="5942" y="7321"/>
              <a:ext cx="400" cy="427"/>
            </a:xfrm>
            <a:prstGeom prst="ellipse">
              <a:avLst/>
            </a:prstGeom>
            <a:solidFill>
              <a:srgbClr val="0EDA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900">
                <a:solidFill>
                  <a:srgbClr val="FFFFFF">
                    <a:alpha val="32000"/>
                  </a:srgbClr>
                </a:solidFill>
                <a:latin typeface="Arial" panose="020B0604020202020204"/>
                <a:ea typeface="微软雅黑" panose="020B0503020204020204" charset="-122"/>
                <a:cs typeface="Arial" panose="020B0604020202020204"/>
              </a:endParaRPr>
            </a:p>
          </p:txBody>
        </p:sp>
      </p:grpSp>
      <p:sp>
        <p:nvSpPr>
          <p:cNvPr id="67" name="文本框 66"/>
          <p:cNvSpPr txBox="1"/>
          <p:nvPr>
            <p:custDataLst>
              <p:tags r:id="rId57"/>
            </p:custDataLst>
          </p:nvPr>
        </p:nvSpPr>
        <p:spPr>
          <a:xfrm>
            <a:off x="6872986" y="3284367"/>
            <a:ext cx="1132041" cy="41549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defTabSz="685800"/>
            <a:r>
              <a:rPr lang="en-US" altLang="zh-CN" sz="21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21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个体心</a:t>
            </a:r>
            <a:endParaRPr lang="zh-CN" altLang="en-US" sz="2100" b="1">
              <a:solidFill>
                <a:srgbClr val="000000"/>
              </a:solidFill>
              <a:latin typeface="Times New Roman" panose="02020603050405020304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8" name="文本框 14"/>
          <p:cNvSpPr txBox="1">
            <a:spLocks noChangeArrowheads="1"/>
          </p:cNvSpPr>
          <p:nvPr>
            <p:custDataLst>
              <p:tags r:id="rId58"/>
            </p:custDataLst>
          </p:nvPr>
        </p:nvSpPr>
        <p:spPr bwMode="auto">
          <a:xfrm>
            <a:off x="4836893" y="3786785"/>
            <a:ext cx="344709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685800"/>
            <a:r>
              <a:rPr lang="zh-CN" altLang="en-US" sz="2100" b="1">
                <a:solidFill>
                  <a:srgbClr val="222BEC"/>
                </a:solidFill>
                <a:latin typeface="Times New Roman" panose="02020603050405020304"/>
                <a:cs typeface="Times New Roman" panose="02020603050405020304" pitchFamily="18" charset="0"/>
                <a:sym typeface="+mn-ea"/>
              </a:rPr>
              <a:t>晶胞中</a:t>
            </a:r>
            <a:r>
              <a:rPr lang="en-US" altLang="zh-CN" sz="2100" b="1">
                <a:solidFill>
                  <a:srgbClr val="222BEC"/>
                </a:solidFill>
                <a:latin typeface="Times New Roman" panose="02020603050405020304"/>
                <a:cs typeface="Times New Roman" panose="02020603050405020304" pitchFamily="18" charset="0"/>
                <a:sym typeface="+mn-ea"/>
              </a:rPr>
              <a:t>C</a:t>
            </a:r>
            <a:r>
              <a:rPr lang="zh-CN" altLang="en-US" sz="2100" b="1">
                <a:solidFill>
                  <a:srgbClr val="222BEC"/>
                </a:solidFill>
                <a:latin typeface="Times New Roman" panose="02020603050405020304"/>
                <a:cs typeface="Times New Roman" panose="02020603050405020304" pitchFamily="18" charset="0"/>
                <a:sym typeface="+mn-ea"/>
              </a:rPr>
              <a:t>原子数</a:t>
            </a:r>
            <a:r>
              <a:rPr lang="en-US" altLang="zh-CN" sz="2100" b="1">
                <a:solidFill>
                  <a:srgbClr val="222BEC"/>
                </a:solidFill>
                <a:latin typeface="Times New Roman" panose="02020603050405020304"/>
                <a:cs typeface="Times New Roman" panose="02020603050405020304" pitchFamily="18" charset="0"/>
                <a:sym typeface="+mn-ea"/>
              </a:rPr>
              <a:t>=</a:t>
            </a:r>
            <a:endParaRPr lang="en-US" altLang="zh-CN" sz="2100" b="1">
              <a:solidFill>
                <a:srgbClr val="222BEC"/>
              </a:solidFill>
              <a:latin typeface="Times New Roman" panose="02020603050405020304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69" name="组合 68"/>
          <p:cNvGrpSpPr/>
          <p:nvPr>
            <p:custDataLst>
              <p:tags r:id="rId59"/>
            </p:custDataLst>
          </p:nvPr>
        </p:nvGrpSpPr>
        <p:grpSpPr>
          <a:xfrm>
            <a:off x="5502215" y="4172140"/>
            <a:ext cx="2781776" cy="734484"/>
            <a:chOff x="5119184" y="1927926"/>
            <a:chExt cx="3709035" cy="979311"/>
          </a:xfrm>
        </p:grpSpPr>
        <p:sp>
          <p:nvSpPr>
            <p:cNvPr id="70" name="TextBox 7"/>
            <p:cNvSpPr txBox="1"/>
            <p:nvPr>
              <p:custDataLst>
                <p:tags r:id="rId60"/>
              </p:custDataLst>
            </p:nvPr>
          </p:nvSpPr>
          <p:spPr>
            <a:xfrm>
              <a:off x="5119184" y="2129221"/>
              <a:ext cx="370903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80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defRPr>
              </a:lvl1pPr>
            </a:lstStyle>
            <a:p>
              <a:pPr defTabSz="685800"/>
              <a:r>
                <a:rPr lang="en-US" sz="2100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8×   </a:t>
              </a:r>
              <a:r>
                <a:rPr lang="zh-CN" altLang="en-US" sz="2100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＋</a:t>
              </a:r>
              <a:r>
                <a:rPr lang="en-US" sz="2100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6×    </a:t>
              </a:r>
              <a:r>
                <a:rPr lang="zh-CN" altLang="en-US" sz="2100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＋</a:t>
              </a:r>
              <a:r>
                <a:rPr lang="en-US" altLang="zh-CN" sz="2100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4</a:t>
              </a:r>
              <a:r>
                <a:rPr lang="zh-CN" altLang="en-US" sz="2100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＝</a:t>
              </a:r>
              <a:r>
                <a:rPr lang="en-US" sz="2100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rPr>
                <a:t>8</a:t>
              </a:r>
              <a:endParaRPr lang="en-US" sz="210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71" name="组合 70"/>
            <p:cNvGrpSpPr/>
            <p:nvPr>
              <p:custDataLst>
                <p:tags r:id="rId61"/>
              </p:custDataLst>
            </p:nvPr>
          </p:nvGrpSpPr>
          <p:grpSpPr>
            <a:xfrm>
              <a:off x="5677098" y="1927926"/>
              <a:ext cx="318426" cy="979311"/>
              <a:chOff x="5292706" y="5112531"/>
              <a:chExt cx="318426" cy="979311"/>
            </a:xfrm>
          </p:grpSpPr>
          <p:sp>
            <p:nvSpPr>
              <p:cNvPr id="76" name="文本框 75"/>
              <p:cNvSpPr txBox="1"/>
              <p:nvPr>
                <p:custDataLst>
                  <p:tags r:id="rId62"/>
                </p:custDataLst>
              </p:nvPr>
            </p:nvSpPr>
            <p:spPr>
              <a:xfrm>
                <a:off x="5292706" y="5537845"/>
                <a:ext cx="315134" cy="553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685800"/>
                <a:r>
                  <a:rPr lang="en-US" altLang="zh-CN" sz="2100">
                    <a:solidFill>
                      <a:srgbClr val="FF0000"/>
                    </a:solidFill>
                    <a:latin typeface="Times New Roman" panose="02020603050405020304"/>
                    <a:ea typeface="宋体" panose="02010600030101010101" pitchFamily="2" charset="-122"/>
                    <a:cs typeface="Times New Roman" panose="02020603050405020304" pitchFamily="18" charset="0"/>
                  </a:rPr>
                  <a:t>8</a:t>
                </a:r>
                <a:endParaRPr lang="en-US" altLang="zh-CN" sz="2100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文本框 76"/>
              <p:cNvSpPr txBox="1"/>
              <p:nvPr>
                <p:custDataLst>
                  <p:tags r:id="rId63"/>
                </p:custDataLst>
              </p:nvPr>
            </p:nvSpPr>
            <p:spPr>
              <a:xfrm>
                <a:off x="5294351" y="5112531"/>
                <a:ext cx="315134" cy="553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685800"/>
                <a:r>
                  <a:rPr lang="en-US" altLang="zh-CN" sz="2100">
                    <a:solidFill>
                      <a:srgbClr val="FF0000"/>
                    </a:solidFill>
                    <a:latin typeface="Times New Roman" panose="02020603050405020304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endParaRPr lang="en-US" altLang="zh-CN" sz="2100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78" name="直接连接符 77"/>
              <p:cNvCxnSpPr/>
              <p:nvPr>
                <p:custDataLst>
                  <p:tags r:id="rId64"/>
                </p:custDataLst>
              </p:nvPr>
            </p:nvCxnSpPr>
            <p:spPr>
              <a:xfrm>
                <a:off x="5318432" y="5574589"/>
                <a:ext cx="292700" cy="0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" name="组合 71"/>
            <p:cNvGrpSpPr/>
            <p:nvPr>
              <p:custDataLst>
                <p:tags r:id="rId65"/>
              </p:custDataLst>
            </p:nvPr>
          </p:nvGrpSpPr>
          <p:grpSpPr>
            <a:xfrm>
              <a:off x="6876887" y="1927926"/>
              <a:ext cx="318426" cy="979311"/>
              <a:chOff x="5292706" y="5112531"/>
              <a:chExt cx="318426" cy="979311"/>
            </a:xfrm>
          </p:grpSpPr>
          <p:sp>
            <p:nvSpPr>
              <p:cNvPr id="73" name="文本框 72"/>
              <p:cNvSpPr txBox="1"/>
              <p:nvPr>
                <p:custDataLst>
                  <p:tags r:id="rId66"/>
                </p:custDataLst>
              </p:nvPr>
            </p:nvSpPr>
            <p:spPr>
              <a:xfrm>
                <a:off x="5292706" y="5537845"/>
                <a:ext cx="315134" cy="553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685800"/>
                <a:r>
                  <a:rPr lang="en-US" altLang="zh-CN" sz="2100">
                    <a:solidFill>
                      <a:srgbClr val="FF0000"/>
                    </a:solidFill>
                    <a:latin typeface="Times New Roman" panose="02020603050405020304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endParaRPr lang="en-US" altLang="zh-CN" sz="2100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文本框 73"/>
              <p:cNvSpPr txBox="1"/>
              <p:nvPr>
                <p:custDataLst>
                  <p:tags r:id="rId67"/>
                </p:custDataLst>
              </p:nvPr>
            </p:nvSpPr>
            <p:spPr>
              <a:xfrm>
                <a:off x="5294351" y="5112531"/>
                <a:ext cx="315134" cy="553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685800"/>
                <a:r>
                  <a:rPr lang="en-US" altLang="zh-CN" sz="2100">
                    <a:solidFill>
                      <a:srgbClr val="FF0000"/>
                    </a:solidFill>
                    <a:latin typeface="Times New Roman" panose="02020603050405020304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endParaRPr lang="en-US" altLang="zh-CN" sz="2100">
                  <a:solidFill>
                    <a:srgbClr val="FF0000"/>
                  </a:solidFill>
                  <a:latin typeface="Times New Roman" panose="02020603050405020304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75" name="直接连接符 74"/>
              <p:cNvCxnSpPr/>
              <p:nvPr>
                <p:custDataLst>
                  <p:tags r:id="rId68"/>
                </p:custDataLst>
              </p:nvPr>
            </p:nvCxnSpPr>
            <p:spPr>
              <a:xfrm>
                <a:off x="5318432" y="5574589"/>
                <a:ext cx="292700" cy="0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矩形 2"/>
          <p:cNvSpPr/>
          <p:nvPr>
            <p:custDataLst>
              <p:tags r:id="rId69"/>
            </p:custDataLst>
          </p:nvPr>
        </p:nvSpPr>
        <p:spPr>
          <a:xfrm>
            <a:off x="0" y="0"/>
            <a:ext cx="44582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1971675" algn="l"/>
              </a:tabLst>
              <a:defRPr/>
            </a:pPr>
            <a:r>
              <a:rPr lang="zh-CN" altLang="en-US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主题</a:t>
            </a:r>
            <a:r>
              <a:rPr lang="en-US" altLang="zh-CN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1: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晶胞中原子个数的计算</a:t>
            </a:r>
            <a:r>
              <a:rPr lang="en-US" altLang="zh-CN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—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均摊法</a:t>
            </a:r>
            <a:endParaRPr lang="en-US" altLang="zh-CN" sz="2000" b="1">
              <a:solidFill>
                <a:srgbClr val="FFFFFF"/>
              </a:solidFill>
              <a:effectLst>
                <a:glow rad="228600">
                  <a:srgbClr val="618499">
                    <a:satMod val="175000"/>
                    <a:alpha val="40000"/>
                  </a:srgbClr>
                </a:glo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70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4" grpId="0"/>
      <p:bldP spid="35" grpId="0"/>
      <p:bldP spid="49" grpId="0"/>
      <p:bldP spid="64" grpId="0"/>
      <p:bldP spid="67" grpId="0"/>
      <p:bldP spid="6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4299" y="607716"/>
            <a:ext cx="5223034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2000" b="1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【</a:t>
            </a:r>
            <a:r>
              <a:rPr lang="zh-CN" altLang="en-US" sz="2000" b="1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例</a:t>
            </a:r>
            <a:r>
              <a:rPr lang="en-US" altLang="zh-CN" sz="2000" b="1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2】</a:t>
            </a:r>
            <a:r>
              <a:rPr lang="zh-CN" altLang="en-US" sz="20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请计算出</a:t>
            </a:r>
            <a:r>
              <a:rPr lang="en-US" altLang="zh-CN" sz="2000" b="1" err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NaCl</a:t>
            </a:r>
            <a:r>
              <a:rPr lang="zh-CN" altLang="en-US" sz="20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晶胞</a:t>
            </a:r>
            <a:r>
              <a:rPr lang="en-US" altLang="zh-CN" sz="20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Na</a:t>
            </a:r>
            <a:r>
              <a:rPr lang="en-US" altLang="zh-CN" sz="2000" b="1" baseline="300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+</a:t>
            </a:r>
            <a:r>
              <a:rPr lang="zh-CN" altLang="en-US" sz="20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lang="en-US" altLang="zh-CN" sz="20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Cl</a:t>
            </a:r>
            <a:r>
              <a:rPr lang="en-US" altLang="zh-CN" sz="2000" b="1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-</a:t>
            </a:r>
            <a:r>
              <a:rPr lang="zh-CN" altLang="en-US" sz="20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的个数。</a:t>
            </a:r>
            <a:endParaRPr lang="zh-CN" altLang="en-US" sz="20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1" name="组合 10"/>
          <p:cNvGrpSpPr/>
          <p:nvPr>
            <p:custDataLst>
              <p:tags r:id="rId2"/>
            </p:custDataLst>
          </p:nvPr>
        </p:nvGrpSpPr>
        <p:grpSpPr>
          <a:xfrm>
            <a:off x="214021" y="996732"/>
            <a:ext cx="2710143" cy="2498598"/>
            <a:chOff x="690982" y="1570881"/>
            <a:chExt cx="3613524" cy="3331464"/>
          </a:xfrm>
        </p:grpSpPr>
        <p:grpSp>
          <p:nvGrpSpPr>
            <p:cNvPr id="12" name="组合 11"/>
            <p:cNvGrpSpPr/>
            <p:nvPr>
              <p:custDataLst>
                <p:tags r:id="rId3"/>
              </p:custDataLst>
            </p:nvPr>
          </p:nvGrpSpPr>
          <p:grpSpPr>
            <a:xfrm>
              <a:off x="1727827" y="1826762"/>
              <a:ext cx="2576679" cy="3075583"/>
              <a:chOff x="1077196" y="1941062"/>
              <a:chExt cx="2576679" cy="3075583"/>
            </a:xfrm>
          </p:grpSpPr>
          <p:pic>
            <p:nvPicPr>
              <p:cNvPr id="17" name="图片 16"/>
              <p:cNvPicPr>
                <a:picLocks noChangeAspect="1"/>
              </p:cNvPicPr>
              <p:nvPr>
                <p:custDataLst>
                  <p:tags r:id="rId4"/>
                </p:custDataLst>
              </p:nvPr>
            </p:nvPicPr>
            <p:blipFill>
              <a:blip r:embed="rId5"/>
              <a:stretch>
                <a:fillRect/>
              </a:stretch>
            </p:blipFill>
            <p:spPr>
              <a:xfrm>
                <a:off x="1077196" y="1941062"/>
                <a:ext cx="2576679" cy="2512303"/>
              </a:xfrm>
              <a:prstGeom prst="rect">
                <a:avLst/>
              </a:prstGeom>
            </p:spPr>
          </p:pic>
          <p:sp>
            <p:nvSpPr>
              <p:cNvPr id="18" name="Text Box 16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519155" y="4462648"/>
                <a:ext cx="1839055" cy="55399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100" b="1" err="1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NaCl</a:t>
                </a:r>
                <a:r>
                  <a:rPr lang="zh-CN" altLang="en-US" sz="2100" b="1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晶胞</a:t>
                </a:r>
                <a:endParaRPr lang="zh-CN" altLang="en-US" sz="2100" b="1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3" name="文本框 30793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86233" y="3523506"/>
              <a:ext cx="802005" cy="553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100" u="none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Cl</a:t>
              </a:r>
              <a:r>
                <a:rPr lang="en-US" altLang="zh-CN" sz="2100" u="none" baseline="30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-</a:t>
              </a:r>
              <a:endParaRPr lang="en-US" altLang="zh-CN" sz="2100" u="none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4" name="文本框 30796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690982" y="1570881"/>
              <a:ext cx="783863" cy="841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SzTx/>
                <a:defRPr sz="2800" b="1" u="sng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100" u="none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Na</a:t>
              </a:r>
              <a:r>
                <a:rPr lang="en-US" altLang="zh-CN" sz="2100" u="none" baseline="300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+</a:t>
              </a:r>
              <a:endParaRPr lang="en-US" altLang="zh-CN" sz="2100" u="none" baseline="30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15" name="直接箭头连接符 14"/>
            <p:cNvCxnSpPr/>
            <p:nvPr>
              <p:custDataLst>
                <p:tags r:id="rId9"/>
              </p:custDataLst>
            </p:nvPr>
          </p:nvCxnSpPr>
          <p:spPr>
            <a:xfrm flipV="1">
              <a:off x="1299560" y="3266971"/>
              <a:ext cx="457743" cy="382486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箭头连接符 15"/>
            <p:cNvCxnSpPr/>
            <p:nvPr>
              <p:custDataLst>
                <p:tags r:id="rId10"/>
              </p:custDataLst>
            </p:nvPr>
          </p:nvCxnSpPr>
          <p:spPr>
            <a:xfrm>
              <a:off x="1305402" y="1970249"/>
              <a:ext cx="451901" cy="38689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组合 28"/>
          <p:cNvGrpSpPr/>
          <p:nvPr>
            <p:custDataLst>
              <p:tags r:id="rId11"/>
            </p:custDataLst>
          </p:nvPr>
        </p:nvGrpSpPr>
        <p:grpSpPr>
          <a:xfrm>
            <a:off x="3520440" y="2579601"/>
            <a:ext cx="3381375" cy="732994"/>
            <a:chOff x="9880" y="5878"/>
            <a:chExt cx="7100" cy="1539"/>
          </a:xfrm>
        </p:grpSpPr>
        <p:sp>
          <p:nvSpPr>
            <p:cNvPr id="30" name="矩形 29"/>
            <p:cNvSpPr/>
            <p:nvPr>
              <p:custDataLst>
                <p:tags r:id="rId12"/>
              </p:custDataLst>
            </p:nvPr>
          </p:nvSpPr>
          <p:spPr>
            <a:xfrm>
              <a:off x="9880" y="6197"/>
              <a:ext cx="7100" cy="8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altLang="zh-CN" sz="2095" b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  <a:sym typeface="+mn-ea"/>
                </a:rPr>
                <a:t>Cl</a:t>
              </a:r>
              <a:r>
                <a:rPr lang="en-US" altLang="zh-CN" sz="2095" b="1" baseline="30000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  <a:sym typeface="+mn-ea"/>
                </a:rPr>
                <a:t>-</a:t>
              </a:r>
              <a:r>
                <a:rPr lang="zh-CN" altLang="en-US" sz="2095" b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  <a:sym typeface="+mn-ea"/>
                </a:rPr>
                <a:t>数</a:t>
              </a:r>
              <a:r>
                <a:rPr lang="en-US" altLang="zh-CN" sz="2095" b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  <a:sym typeface="+mn-ea"/>
                </a:rPr>
                <a:t> = </a:t>
              </a:r>
              <a:r>
                <a: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12</a:t>
              </a:r>
              <a:r>
                <a: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×</a:t>
              </a:r>
              <a:r>
                <a: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     </a:t>
              </a:r>
              <a:r>
                <a:rPr lang="zh-CN" altLang="en-US" sz="2095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＋</a:t>
              </a:r>
              <a:r>
                <a: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1 </a:t>
              </a:r>
              <a:r>
                <a: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= 4</a:t>
              </a:r>
              <a:endParaRPr lang="en-US" altLang="zh-CN" sz="2095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31" name="组合 30"/>
            <p:cNvGrpSpPr/>
            <p:nvPr>
              <p:custDataLst>
                <p:tags r:id="rId13"/>
              </p:custDataLst>
            </p:nvPr>
          </p:nvGrpSpPr>
          <p:grpSpPr>
            <a:xfrm>
              <a:off x="13126" y="5878"/>
              <a:ext cx="497" cy="1539"/>
              <a:chOff x="5292706" y="5112531"/>
              <a:chExt cx="316779" cy="980000"/>
            </a:xfrm>
          </p:grpSpPr>
          <p:sp>
            <p:nvSpPr>
              <p:cNvPr id="32" name="文本框 31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5292706" y="5537846"/>
                <a:ext cx="315134" cy="5546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95" b="1">
                    <a:solidFill>
                      <a:srgbClr val="FF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  <a:cs typeface="Times New Roman" panose="02020603050405020304" pitchFamily="18" charset="0"/>
                  </a:rPr>
                  <a:t>4</a:t>
                </a:r>
                <a:endPara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文本框 32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5294351" y="5112531"/>
                <a:ext cx="315134" cy="5546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95" b="1">
                    <a:solidFill>
                      <a:srgbClr val="FF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  <a:cs typeface="Times New Roman" panose="02020603050405020304" pitchFamily="18" charset="0"/>
                  </a:rPr>
                  <a:t>1</a:t>
                </a:r>
                <a:endPara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4" name="直接连接符 33"/>
              <p:cNvCxnSpPr/>
              <p:nvPr>
                <p:custDataLst>
                  <p:tags r:id="rId16"/>
                </p:custDataLst>
              </p:nvPr>
            </p:nvCxnSpPr>
            <p:spPr>
              <a:xfrm>
                <a:off x="5296779" y="5597507"/>
                <a:ext cx="292700" cy="0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5" name="TextBox 92"/>
          <p:cNvSpPr txBox="1"/>
          <p:nvPr>
            <p:custDataLst>
              <p:tags r:id="rId17"/>
            </p:custDataLst>
          </p:nvPr>
        </p:nvSpPr>
        <p:spPr>
          <a:xfrm>
            <a:off x="3884929" y="3273706"/>
            <a:ext cx="26095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1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一个晶胞含</a:t>
            </a:r>
            <a:r>
              <a:rPr lang="en-US" altLang="zh-CN" sz="21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</a:t>
            </a:r>
            <a:r>
              <a:rPr lang="zh-CN" altLang="en-US" sz="21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个</a:t>
            </a:r>
            <a:r>
              <a:rPr lang="en-US" altLang="zh-CN" sz="2100" b="1" err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NaCl</a:t>
            </a:r>
            <a:endParaRPr lang="en-US" altLang="zh-CN" sz="21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6" name="TextBox 89"/>
          <p:cNvSpPr txBox="1"/>
          <p:nvPr>
            <p:custDataLst>
              <p:tags r:id="rId18"/>
            </p:custDataLst>
          </p:nvPr>
        </p:nvSpPr>
        <p:spPr>
          <a:xfrm>
            <a:off x="656947" y="3727902"/>
            <a:ext cx="234124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Na</a:t>
            </a:r>
            <a:r>
              <a:rPr lang="en-US" altLang="zh-CN" sz="2100" b="1" baseline="300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+</a:t>
            </a:r>
            <a:r>
              <a:rPr lang="zh-CN" altLang="en-US" sz="21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数</a:t>
            </a:r>
            <a:r>
              <a:rPr lang="en-US" altLang="zh-CN" sz="21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21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:</a:t>
            </a:r>
            <a:r>
              <a:rPr lang="en-US" altLang="zh-CN" sz="21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Cl</a:t>
            </a:r>
            <a:r>
              <a:rPr lang="en-US" altLang="zh-CN" sz="2100" b="1" baseline="300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-</a:t>
            </a:r>
            <a:r>
              <a:rPr lang="zh-CN" altLang="en-US" sz="21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数</a:t>
            </a:r>
            <a:r>
              <a:rPr lang="en-US" altLang="zh-CN" sz="21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= 1:1</a:t>
            </a:r>
            <a:endParaRPr lang="zh-CN" altLang="en-US" sz="21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37" name="组合 36"/>
          <p:cNvGrpSpPr/>
          <p:nvPr>
            <p:custDataLst>
              <p:tags r:id="rId19"/>
            </p:custDataLst>
          </p:nvPr>
        </p:nvGrpSpPr>
        <p:grpSpPr>
          <a:xfrm>
            <a:off x="2983350" y="3765299"/>
            <a:ext cx="3734753" cy="415291"/>
            <a:chOff x="6145" y="7978"/>
            <a:chExt cx="7842" cy="872"/>
          </a:xfrm>
        </p:grpSpPr>
        <p:sp>
          <p:nvSpPr>
            <p:cNvPr id="38" name="矩形 37"/>
            <p:cNvSpPr/>
            <p:nvPr>
              <p:custDataLst>
                <p:tags r:id="rId20"/>
              </p:custDataLst>
            </p:nvPr>
          </p:nvSpPr>
          <p:spPr>
            <a:xfrm>
              <a:off x="7649" y="7978"/>
              <a:ext cx="6338" cy="8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100" b="1">
                  <a:solidFill>
                    <a:prstClr val="black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氯化钠的化学式为</a:t>
              </a:r>
              <a:r>
                <a:rPr lang="en-US" altLang="zh-CN" sz="2100" b="1">
                  <a:solidFill>
                    <a:prstClr val="black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NaCl</a:t>
              </a:r>
              <a:endParaRPr lang="zh-CN" altLang="en-US" sz="135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39" name="AutoShape 33"/>
            <p:cNvSpPr/>
            <p:nvPr>
              <p:custDataLst>
                <p:tags r:id="rId21"/>
              </p:custDataLst>
            </p:nvPr>
          </p:nvSpPr>
          <p:spPr>
            <a:xfrm flipV="1">
              <a:off x="6145" y="8175"/>
              <a:ext cx="1247" cy="429"/>
            </a:xfrm>
            <a:custGeom>
              <a:avLst/>
              <a:gdLst/>
              <a:ahLst/>
              <a:cxnLst>
                <a:cxn ang="17694720">
                  <a:pos x="26" y="0"/>
                </a:cxn>
                <a:cxn ang="11796480">
                  <a:pos x="0" y="0"/>
                </a:cxn>
                <a:cxn ang="5898240">
                  <a:pos x="26" y="1"/>
                </a:cxn>
                <a:cxn ang="0">
                  <a:pos x="34" y="0"/>
                </a:cxn>
              </a:cxnLst>
              <a:rect l="0" t="0" r="0" b="0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00B050"/>
            </a:solidFill>
            <a:ln w="9525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2" name="Picture 2"/>
          <p:cNvPicPr>
            <a:picLocks noChangeAspect="1" noChangeArrowheads="1"/>
          </p:cNvPicPr>
          <p:nvPr>
            <p:custDataLst>
              <p:tags r:id="rId22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1" t="5821" r="72798" b="81729"/>
          <a:stretch>
            <a:fillRect/>
          </a:stretch>
        </p:blipFill>
        <p:spPr bwMode="auto">
          <a:xfrm>
            <a:off x="6957351" y="653222"/>
            <a:ext cx="1972628" cy="1998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>
            <p:custDataLst>
              <p:tags r:id="rId24"/>
            </p:custDataLst>
          </p:nvPr>
        </p:nvSpPr>
        <p:spPr>
          <a:xfrm>
            <a:off x="1827570" y="4615158"/>
            <a:ext cx="47339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722FE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应用：根据晶胞确定化学式。</a:t>
            </a:r>
            <a:endParaRPr lang="zh-CN" altLang="en-US" sz="2400" b="1">
              <a:solidFill>
                <a:srgbClr val="0722FE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25"/>
            </p:custDataLst>
          </p:nvPr>
        </p:nvSpPr>
        <p:spPr>
          <a:xfrm>
            <a:off x="3245364" y="927054"/>
            <a:ext cx="3752389" cy="18226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①</a:t>
            </a:r>
            <a:r>
              <a:rPr lang="en-US" altLang="zh-CN" b="1"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  <a:sym typeface="+mn-ea"/>
              </a:rPr>
              <a:t> Na</a:t>
            </a:r>
            <a:r>
              <a:rPr lang="en-US" altLang="zh-CN" b="1" baseline="30000"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  <a:sym typeface="+mn-ea"/>
              </a:rPr>
              <a:t>+ </a:t>
            </a:r>
            <a:r>
              <a:rPr lang="zh-CN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位于</a:t>
            </a:r>
            <a:r>
              <a:rPr lang="zh-CN" altLang="zh-CN" b="1" kern="100">
                <a:solidFill>
                  <a:srgbClr val="C00000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顶角</a:t>
            </a:r>
            <a:r>
              <a:rPr lang="zh-CN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和</a:t>
            </a:r>
            <a:r>
              <a:rPr lang="zh-CN" altLang="zh-CN" b="1" kern="100">
                <a:solidFill>
                  <a:srgbClr val="C00000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面心</a:t>
            </a:r>
            <a:endParaRPr lang="en-US" altLang="zh-CN" b="1" kern="100">
              <a:solidFill>
                <a:srgbClr val="C00000"/>
              </a:solidFill>
              <a:latin typeface="+mj-ea"/>
              <a:ea typeface="+mj-ea"/>
              <a:cs typeface="微软雅黑" panose="020B0503020204020204" charset="-122"/>
              <a:sym typeface="+mn-ea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en-US" altLang="zh-CN" b="1" kern="100">
              <a:latin typeface="+mj-ea"/>
              <a:ea typeface="+mj-ea"/>
              <a:cs typeface="微软雅黑" panose="020B0503020204020204" charset="-122"/>
              <a:sym typeface="+mn-ea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en-US" altLang="zh-CN" b="1" kern="100">
              <a:latin typeface="+mj-ea"/>
              <a:ea typeface="+mj-ea"/>
              <a:cs typeface="微软雅黑" panose="020B0503020204020204" charset="-122"/>
              <a:sym typeface="+mn-ea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②</a:t>
            </a:r>
            <a:r>
              <a:rPr lang="en-US" altLang="zh-CN" b="1" kern="100">
                <a:latin typeface="+mj-ea"/>
                <a:cs typeface="微软雅黑" panose="020B0503020204020204" charset="-122"/>
                <a:sym typeface="+mn-ea"/>
              </a:rPr>
              <a:t> Cl</a:t>
            </a:r>
            <a:r>
              <a:rPr lang="en-US" altLang="zh-CN" sz="2800" b="1" baseline="30000">
                <a:latin typeface="+mj-ea"/>
                <a:cs typeface="微软雅黑" panose="020B0503020204020204" charset="-122"/>
                <a:sym typeface="+mn-ea"/>
              </a:rPr>
              <a:t>- </a:t>
            </a:r>
            <a:r>
              <a:rPr lang="zh-CN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位于</a:t>
            </a:r>
            <a:r>
              <a:rPr lang="zh-CN" altLang="zh-CN" b="1" kern="100">
                <a:solidFill>
                  <a:srgbClr val="C00000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棱上</a:t>
            </a:r>
            <a:r>
              <a:rPr lang="zh-CN" altLang="zh-CN" b="1" kern="100">
                <a:latin typeface="+mj-ea"/>
                <a:ea typeface="+mj-ea"/>
                <a:cs typeface="微软雅黑" panose="020B0503020204020204" charset="-122"/>
                <a:sym typeface="+mn-ea"/>
              </a:rPr>
              <a:t>和</a:t>
            </a:r>
            <a:r>
              <a:rPr lang="zh-CN" altLang="zh-CN" b="1" kern="100">
                <a:solidFill>
                  <a:srgbClr val="C00000"/>
                </a:solidFill>
                <a:latin typeface="+mj-ea"/>
                <a:ea typeface="+mj-ea"/>
                <a:cs typeface="微软雅黑" panose="020B0503020204020204" charset="-122"/>
                <a:sym typeface="+mn-ea"/>
              </a:rPr>
              <a:t>体心</a:t>
            </a:r>
            <a:endParaRPr lang="zh-CN" altLang="zh-CN" b="1" kern="100">
              <a:latin typeface="+mj-ea"/>
              <a:ea typeface="+mj-ea"/>
              <a:cs typeface="微软雅黑" panose="020B0503020204020204" charset="-122"/>
              <a:sym typeface="+mn-ea"/>
            </a:endParaRPr>
          </a:p>
        </p:txBody>
      </p:sp>
      <p:grpSp>
        <p:nvGrpSpPr>
          <p:cNvPr id="5" name="组合 4"/>
          <p:cNvGrpSpPr/>
          <p:nvPr>
            <p:custDataLst>
              <p:tags r:id="rId26"/>
            </p:custDataLst>
          </p:nvPr>
        </p:nvGrpSpPr>
        <p:grpSpPr>
          <a:xfrm>
            <a:off x="3442456" y="1385287"/>
            <a:ext cx="3381375" cy="750240"/>
            <a:chOff x="10169" y="5880"/>
            <a:chExt cx="7100" cy="1575"/>
          </a:xfrm>
        </p:grpSpPr>
        <p:sp>
          <p:nvSpPr>
            <p:cNvPr id="7" name="矩形 6"/>
            <p:cNvSpPr/>
            <p:nvPr>
              <p:custDataLst>
                <p:tags r:id="rId27"/>
              </p:custDataLst>
            </p:nvPr>
          </p:nvSpPr>
          <p:spPr>
            <a:xfrm>
              <a:off x="10169" y="6197"/>
              <a:ext cx="7100" cy="8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altLang="zh-CN" sz="2095" b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  <a:sym typeface="+mn-ea"/>
                </a:rPr>
                <a:t>Na</a:t>
              </a:r>
              <a:r>
                <a:rPr lang="en-US" altLang="zh-CN" sz="2095" b="1" baseline="30000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  <a:sym typeface="+mn-ea"/>
                </a:rPr>
                <a:t>+</a:t>
              </a:r>
              <a:r>
                <a:rPr lang="zh-CN" altLang="en-US" sz="2095" b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  <a:sym typeface="+mn-ea"/>
                </a:rPr>
                <a:t>数</a:t>
              </a:r>
              <a:r>
                <a:rPr lang="en-US" altLang="zh-CN" sz="2095" b="1"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  <a:sym typeface="+mn-ea"/>
                </a:rPr>
                <a:t> = </a:t>
              </a:r>
              <a:r>
                <a: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8</a:t>
              </a:r>
              <a:r>
                <a:rPr lang="en-US" altLang="zh-CN" sz="2095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×</a:t>
              </a:r>
              <a:r>
                <a: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     </a:t>
              </a:r>
              <a:r>
                <a:rPr lang="zh-CN" altLang="en-US" sz="2095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＋</a:t>
              </a:r>
              <a:r>
                <a: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6</a:t>
              </a:r>
              <a:r>
                <a:rPr lang="en-US" altLang="zh-CN" sz="2095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×  </a:t>
              </a:r>
              <a:r>
                <a: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rPr>
                <a:t>   = 4</a:t>
              </a:r>
              <a:endParaRPr lang="en-US" altLang="zh-CN" sz="2095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8" name="组合 7"/>
            <p:cNvGrpSpPr/>
            <p:nvPr>
              <p:custDataLst>
                <p:tags r:id="rId28"/>
              </p:custDataLst>
            </p:nvPr>
          </p:nvGrpSpPr>
          <p:grpSpPr>
            <a:xfrm>
              <a:off x="15010" y="5916"/>
              <a:ext cx="500" cy="1539"/>
              <a:chOff x="5292706" y="5112531"/>
              <a:chExt cx="318426" cy="979926"/>
            </a:xfrm>
          </p:grpSpPr>
          <p:sp>
            <p:nvSpPr>
              <p:cNvPr id="44" name="文本框 43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5292706" y="5537846"/>
                <a:ext cx="315134" cy="5546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95" b="1">
                    <a:solidFill>
                      <a:srgbClr val="FF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  <a:cs typeface="Times New Roman" panose="02020603050405020304" pitchFamily="18" charset="0"/>
                  </a:rPr>
                  <a:t>2</a:t>
                </a:r>
                <a:endPara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文本框 44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5294351" y="5112531"/>
                <a:ext cx="315134" cy="5545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95" b="1">
                    <a:solidFill>
                      <a:srgbClr val="FF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  <a:cs typeface="Times New Roman" panose="02020603050405020304" pitchFamily="18" charset="0"/>
                  </a:rPr>
                  <a:t>1</a:t>
                </a:r>
                <a:endPara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6" name="直接连接符 45"/>
              <p:cNvCxnSpPr/>
              <p:nvPr>
                <p:custDataLst>
                  <p:tags r:id="rId31"/>
                </p:custDataLst>
              </p:nvPr>
            </p:nvCxnSpPr>
            <p:spPr>
              <a:xfrm>
                <a:off x="5318432" y="5574589"/>
                <a:ext cx="292700" cy="0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组合 8"/>
            <p:cNvGrpSpPr/>
            <p:nvPr>
              <p:custDataLst>
                <p:tags r:id="rId32"/>
              </p:custDataLst>
            </p:nvPr>
          </p:nvGrpSpPr>
          <p:grpSpPr>
            <a:xfrm>
              <a:off x="13126" y="5880"/>
              <a:ext cx="497" cy="1539"/>
              <a:chOff x="5292706" y="5112531"/>
              <a:chExt cx="316779" cy="979926"/>
            </a:xfrm>
          </p:grpSpPr>
          <p:sp>
            <p:nvSpPr>
              <p:cNvPr id="41" name="文本框 40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5292706" y="5537846"/>
                <a:ext cx="315134" cy="5546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95" b="1">
                    <a:solidFill>
                      <a:srgbClr val="FF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  <a:cs typeface="Times New Roman" panose="02020603050405020304" pitchFamily="18" charset="0"/>
                  </a:rPr>
                  <a:t>8</a:t>
                </a:r>
                <a:endPara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文本框 41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5294351" y="5112531"/>
                <a:ext cx="315134" cy="5545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95" b="1">
                    <a:solidFill>
                      <a:srgbClr val="FF0000"/>
                    </a:solidFill>
                    <a:latin typeface="Times New Roman" panose="02020603050405020304" pitchFamily="18" charset="0"/>
                    <a:ea typeface="黑体" panose="02010609060101010101" pitchFamily="2" charset="-122"/>
                    <a:cs typeface="Times New Roman" panose="02020603050405020304" pitchFamily="18" charset="0"/>
                  </a:rPr>
                  <a:t>1</a:t>
                </a:r>
                <a:endParaRPr lang="en-US" altLang="zh-CN" sz="2095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3" name="直接连接符 42"/>
              <p:cNvCxnSpPr/>
              <p:nvPr>
                <p:custDataLst>
                  <p:tags r:id="rId35"/>
                </p:custDataLst>
              </p:nvPr>
            </p:nvCxnSpPr>
            <p:spPr>
              <a:xfrm>
                <a:off x="5296779" y="5597507"/>
                <a:ext cx="292700" cy="0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7" name="矩形 46"/>
          <p:cNvSpPr/>
          <p:nvPr>
            <p:custDataLst>
              <p:tags r:id="rId36"/>
            </p:custDataLst>
          </p:nvPr>
        </p:nvSpPr>
        <p:spPr>
          <a:xfrm>
            <a:off x="586211" y="4256685"/>
            <a:ext cx="7728109" cy="415498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kumimoji="1" lang="zh-CN" altLang="en-US" sz="2000" b="1">
                <a:latin typeface="+mj-ea"/>
                <a:ea typeface="+mj-ea"/>
                <a:cs typeface="微软雅黑" panose="020B0503020204020204" charset="-122"/>
              </a:rPr>
              <a:t>离子晶体</a:t>
            </a:r>
            <a:r>
              <a:rPr lang="zh-CN" altLang="zh-CN" sz="2000" b="1" kern="100">
                <a:latin typeface="+mj-ea"/>
                <a:ea typeface="+mj-ea"/>
                <a:cs typeface="微软雅黑" panose="020B0503020204020204" charset="-122"/>
              </a:rPr>
              <a:t>化学式</a:t>
            </a:r>
            <a:r>
              <a:rPr lang="zh-CN" altLang="en-US" sz="2000" b="1" kern="100">
                <a:solidFill>
                  <a:srgbClr val="FF0000"/>
                </a:solidFill>
                <a:latin typeface="+mj-ea"/>
                <a:ea typeface="+mj-ea"/>
                <a:cs typeface="微软雅黑" panose="020B0503020204020204" charset="-122"/>
              </a:rPr>
              <a:t>只</a:t>
            </a:r>
            <a:r>
              <a:rPr lang="zh-CN" altLang="zh-CN" sz="2000" b="1" kern="100">
                <a:solidFill>
                  <a:srgbClr val="FF0000"/>
                </a:solidFill>
                <a:latin typeface="+mj-ea"/>
                <a:ea typeface="+mj-ea"/>
                <a:cs typeface="微软雅黑" panose="020B0503020204020204" charset="-122"/>
              </a:rPr>
              <a:t>表示</a:t>
            </a:r>
            <a:r>
              <a:rPr lang="zh-CN" altLang="zh-CN" sz="2000" b="1" kern="100">
                <a:latin typeface="+mj-ea"/>
                <a:ea typeface="+mj-ea"/>
                <a:cs typeface="微软雅黑" panose="020B0503020204020204" charset="-122"/>
              </a:rPr>
              <a:t>每个晶胞或晶体中各类粒子的</a:t>
            </a:r>
            <a:r>
              <a:rPr lang="zh-CN" altLang="zh-CN" sz="2000" b="1" kern="100">
                <a:solidFill>
                  <a:srgbClr val="FF0000"/>
                </a:solidFill>
                <a:latin typeface="+mj-ea"/>
                <a:ea typeface="+mj-ea"/>
                <a:cs typeface="微软雅黑" panose="020B0503020204020204" charset="-122"/>
              </a:rPr>
              <a:t>最简整数比</a:t>
            </a:r>
            <a:endParaRPr lang="zh-CN" altLang="zh-CN" sz="2000" b="1" kern="100">
              <a:solidFill>
                <a:srgbClr val="FF0000"/>
              </a:solidFill>
              <a:latin typeface="+mj-ea"/>
              <a:ea typeface="+mj-ea"/>
              <a:cs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37"/>
            </p:custDataLst>
          </p:nvPr>
        </p:nvSpPr>
        <p:spPr>
          <a:xfrm>
            <a:off x="0" y="0"/>
            <a:ext cx="44582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1971675" algn="l"/>
              </a:tabLst>
              <a:defRPr/>
            </a:pPr>
            <a:r>
              <a:rPr lang="zh-CN" altLang="en-US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主题</a:t>
            </a:r>
            <a:r>
              <a:rPr lang="en-US" altLang="zh-CN" sz="1950" b="1" kern="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1: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晶胞中原子个数的计算</a:t>
            </a:r>
            <a:r>
              <a:rPr lang="en-US" altLang="zh-CN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—</a:t>
            </a:r>
            <a:r>
              <a:rPr lang="zh-CN" altLang="en-US" sz="2000" b="1">
                <a:solidFill>
                  <a:srgbClr val="FFFFFF"/>
                </a:solidFill>
                <a:effectLst>
                  <a:glow rad="228600">
                    <a:srgbClr val="618499">
                      <a:satMod val="175000"/>
                      <a:alpha val="40000"/>
                    </a:srgbClr>
                  </a:glo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均摊法</a:t>
            </a:r>
            <a:endParaRPr lang="en-US" altLang="zh-CN" sz="2000" b="1">
              <a:solidFill>
                <a:srgbClr val="FFFFFF"/>
              </a:solidFill>
              <a:effectLst>
                <a:glow rad="228600">
                  <a:srgbClr val="618499">
                    <a:satMod val="175000"/>
                    <a:alpha val="40000"/>
                  </a:srgbClr>
                </a:glo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38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" grpId="0"/>
      <p:bldP spid="4" grpId="0"/>
      <p:bldP spid="4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73" name="Text Box 2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81532" y="526692"/>
            <a:ext cx="6159041" cy="1014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kumimoji="1" lang="zh-CN" altLang="en-US" sz="2000" b="1">
                <a:latin typeface="+mj-ea"/>
                <a:ea typeface="+mj-ea"/>
                <a:cs typeface="Times New Roman" panose="02020603050405020304" pitchFamily="18" charset="0"/>
              </a:rPr>
              <a:t>根据离子晶体的结构，判断下列离子晶体的化学式：</a:t>
            </a:r>
            <a:r>
              <a:rPr kumimoji="1" lang="en-US" altLang="zh-CN" sz="2000" b="1">
                <a:latin typeface="+mj-ea"/>
                <a:ea typeface="+mj-ea"/>
                <a:cs typeface="Times New Roman" panose="02020603050405020304" pitchFamily="18" charset="0"/>
              </a:rPr>
              <a:t>(A</a:t>
            </a:r>
            <a:r>
              <a:rPr kumimoji="1" lang="zh-CN" altLang="en-US" sz="2000" b="1">
                <a:latin typeface="+mj-ea"/>
                <a:ea typeface="+mj-ea"/>
                <a:cs typeface="Times New Roman" panose="02020603050405020304" pitchFamily="18" charset="0"/>
              </a:rPr>
              <a:t>表示阳离子</a:t>
            </a:r>
            <a:r>
              <a:rPr kumimoji="1" lang="en-US" altLang="zh-CN" sz="2000" b="1">
                <a:latin typeface="+mj-ea"/>
                <a:ea typeface="+mj-ea"/>
                <a:cs typeface="Times New Roman" panose="02020603050405020304" pitchFamily="18" charset="0"/>
              </a:rPr>
              <a:t>)</a:t>
            </a:r>
            <a:endParaRPr kumimoji="1" lang="en-US" altLang="zh-CN" sz="2000" b="1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grpSp>
        <p:nvGrpSpPr>
          <p:cNvPr id="78852" name="Group 4"/>
          <p:cNvGrpSpPr/>
          <p:nvPr>
            <p:custDataLst>
              <p:tags r:id="rId2"/>
            </p:custDataLst>
          </p:nvPr>
        </p:nvGrpSpPr>
        <p:grpSpPr>
          <a:xfrm>
            <a:off x="403473" y="1942969"/>
            <a:ext cx="2508391" cy="2223347"/>
            <a:chOff x="1872" y="1200"/>
            <a:chExt cx="2112" cy="1872"/>
          </a:xfrm>
        </p:grpSpPr>
        <p:sp>
          <p:nvSpPr>
            <p:cNvPr id="78853" name="Rectangle 5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592" y="1200"/>
              <a:ext cx="1392" cy="134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prstDash val="sysDot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1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78854" name="Group 6"/>
            <p:cNvGrpSpPr/>
            <p:nvPr>
              <p:custDataLst>
                <p:tags r:id="rId4"/>
              </p:custDataLst>
            </p:nvPr>
          </p:nvGrpSpPr>
          <p:grpSpPr>
            <a:xfrm>
              <a:off x="1872" y="1200"/>
              <a:ext cx="2112" cy="1872"/>
              <a:chOff x="1872" y="1200"/>
              <a:chExt cx="2112" cy="1872"/>
            </a:xfrm>
          </p:grpSpPr>
          <p:sp>
            <p:nvSpPr>
              <p:cNvPr id="78855" name="Rectangle 7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1872" y="1728"/>
                <a:ext cx="1392" cy="1344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1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856" name="Line 8"/>
              <p:cNvSpPr>
                <a:spLocks noChangeShapeType="1"/>
              </p:cNvSpPr>
              <p:nvPr>
                <p:custDataLst>
                  <p:tags r:id="rId6"/>
                </p:custDataLst>
              </p:nvPr>
            </p:nvSpPr>
            <p:spPr bwMode="auto">
              <a:xfrm flipV="1">
                <a:off x="3264" y="1200"/>
                <a:ext cx="720" cy="5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100"/>
              </a:p>
            </p:txBody>
          </p:sp>
          <p:sp>
            <p:nvSpPr>
              <p:cNvPr id="78857" name="Line 9"/>
              <p:cNvSpPr>
                <a:spLocks noChangeShapeType="1"/>
              </p:cNvSpPr>
              <p:nvPr>
                <p:custDataLst>
                  <p:tags r:id="rId7"/>
                </p:custDataLst>
              </p:nvPr>
            </p:nvSpPr>
            <p:spPr bwMode="auto">
              <a:xfrm flipV="1">
                <a:off x="1872" y="2544"/>
                <a:ext cx="720" cy="5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prstDash val="sysDot"/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100"/>
              </a:p>
            </p:txBody>
          </p:sp>
          <p:sp>
            <p:nvSpPr>
              <p:cNvPr id="78858" name="Line 10"/>
              <p:cNvSpPr>
                <a:spLocks noChangeShapeType="1"/>
              </p:cNvSpPr>
              <p:nvPr>
                <p:custDataLst>
                  <p:tags r:id="rId8"/>
                </p:custDataLst>
              </p:nvPr>
            </p:nvSpPr>
            <p:spPr bwMode="auto">
              <a:xfrm flipV="1">
                <a:off x="3264" y="2544"/>
                <a:ext cx="720" cy="5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100"/>
              </a:p>
            </p:txBody>
          </p:sp>
          <p:sp>
            <p:nvSpPr>
              <p:cNvPr id="78859" name="Line 11"/>
              <p:cNvSpPr>
                <a:spLocks noChangeShapeType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2592" y="1200"/>
                <a:ext cx="13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100"/>
              </a:p>
            </p:txBody>
          </p:sp>
          <p:sp>
            <p:nvSpPr>
              <p:cNvPr id="78860" name="Line 12"/>
              <p:cNvSpPr>
                <a:spLocks noChangeShapeType="1"/>
              </p:cNvSpPr>
              <p:nvPr>
                <p:custDataLst>
                  <p:tags r:id="rId10"/>
                </p:custDataLst>
              </p:nvPr>
            </p:nvSpPr>
            <p:spPr bwMode="auto">
              <a:xfrm flipV="1">
                <a:off x="1872" y="1200"/>
                <a:ext cx="720" cy="5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100"/>
              </a:p>
            </p:txBody>
          </p:sp>
        </p:grpSp>
      </p:grpSp>
      <p:sp>
        <p:nvSpPr>
          <p:cNvPr id="78861" name="AutoShape 13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25598" y="2508158"/>
            <a:ext cx="228036" cy="228036"/>
          </a:xfrm>
          <a:prstGeom prst="flowChartConnector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8862" name="AutoShape 14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149879" y="1828950"/>
            <a:ext cx="228036" cy="228036"/>
          </a:xfrm>
          <a:prstGeom prst="flowChartConnector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8863" name="AutoShape 15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696074" y="1892914"/>
            <a:ext cx="228036" cy="228036"/>
          </a:xfrm>
          <a:prstGeom prst="flowChartConnector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8864" name="AutoShape 16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116084" y="3397643"/>
            <a:ext cx="228036" cy="228036"/>
          </a:xfrm>
          <a:prstGeom prst="flowChartConnector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8865" name="AutoShape 17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740838" y="3397643"/>
            <a:ext cx="228036" cy="228036"/>
          </a:xfrm>
          <a:prstGeom prst="flowChartConnector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8866" name="AutoShape 18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278731" y="4054435"/>
            <a:ext cx="228036" cy="228036"/>
          </a:xfrm>
          <a:prstGeom prst="flowChartConnector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8867" name="AutoShape 19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912167" y="4046577"/>
            <a:ext cx="228036" cy="228036"/>
          </a:xfrm>
          <a:prstGeom prst="flowChartConnector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8868" name="AutoShape 20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737930" y="2963282"/>
            <a:ext cx="228036" cy="228036"/>
          </a:xfrm>
          <a:prstGeom prst="flowChartConnector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8869" name="AutoShape 21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573472" y="1189954"/>
            <a:ext cx="228036" cy="228036"/>
          </a:xfrm>
          <a:prstGeom prst="flowChartConnector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8870" name="AutoShape 22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7310146" y="1200453"/>
            <a:ext cx="195739" cy="220504"/>
          </a:xfrm>
          <a:prstGeom prst="flowChartConnector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8871" name="Text Box 23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6815580" y="1057949"/>
            <a:ext cx="394527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en-US" altLang="zh-CN" sz="21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endParaRPr kumimoji="1" lang="en-US" altLang="zh-CN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8872" name="Text Box 24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7505885" y="1066179"/>
            <a:ext cx="285044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en-US" altLang="zh-CN" sz="21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endParaRPr kumimoji="1" lang="en-US" altLang="zh-CN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8874" name="Text Box 26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330007" y="4398626"/>
            <a:ext cx="1035844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zh-CN" altLang="en-US" sz="2100" b="1">
                <a:latin typeface="Times New Roman" panose="02020603050405020304" pitchFamily="18" charset="0"/>
                <a:ea typeface="华文新魏" panose="02010800040101010101" pitchFamily="2" charset="-122"/>
              </a:rPr>
              <a:t>化学式：</a:t>
            </a:r>
            <a:endParaRPr kumimoji="1" lang="zh-CN" altLang="en-US" sz="2100" b="1">
              <a:latin typeface="Times New Roman" panose="02020603050405020304" pitchFamily="18" charset="0"/>
              <a:ea typeface="华文新魏" panose="02010800040101010101" pitchFamily="2" charset="-122"/>
            </a:endParaRPr>
          </a:p>
        </p:txBody>
      </p:sp>
      <p:sp>
        <p:nvSpPr>
          <p:cNvPr id="78875" name="Text Box 27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1524165" y="4394945"/>
            <a:ext cx="798124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en-US" altLang="zh-CN" sz="2100" b="1">
                <a:solidFill>
                  <a:srgbClr val="FF0066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AB</a:t>
            </a:r>
            <a:endParaRPr kumimoji="1" lang="en-US" altLang="zh-CN" sz="2100" b="1">
              <a:solidFill>
                <a:srgbClr val="FF0066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8876" name="AutoShape 28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1932551" y="2508158"/>
            <a:ext cx="228036" cy="228036"/>
          </a:xfrm>
          <a:prstGeom prst="flowChartConnector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9" name="Group 4"/>
          <p:cNvGrpSpPr/>
          <p:nvPr>
            <p:custDataLst>
              <p:tags r:id="rId26"/>
            </p:custDataLst>
          </p:nvPr>
        </p:nvGrpSpPr>
        <p:grpSpPr>
          <a:xfrm>
            <a:off x="3403492" y="1704325"/>
            <a:ext cx="2508391" cy="2223347"/>
            <a:chOff x="1872" y="1200"/>
            <a:chExt cx="2112" cy="1872"/>
          </a:xfrm>
        </p:grpSpPr>
        <p:sp>
          <p:nvSpPr>
            <p:cNvPr id="30" name="Rectangle 5"/>
            <p:cNvSpPr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2592" y="1200"/>
              <a:ext cx="1392" cy="134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prstDash val="sysDot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1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31" name="Group 6"/>
            <p:cNvGrpSpPr/>
            <p:nvPr>
              <p:custDataLst>
                <p:tags r:id="rId28"/>
              </p:custDataLst>
            </p:nvPr>
          </p:nvGrpSpPr>
          <p:grpSpPr>
            <a:xfrm>
              <a:off x="1872" y="1200"/>
              <a:ext cx="2112" cy="1872"/>
              <a:chOff x="1872" y="1200"/>
              <a:chExt cx="2112" cy="1872"/>
            </a:xfrm>
          </p:grpSpPr>
          <p:sp>
            <p:nvSpPr>
              <p:cNvPr id="32" name="Rectangle 7"/>
              <p:cNvSpPr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1872" y="1728"/>
                <a:ext cx="1392" cy="1344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1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Line 8"/>
              <p:cNvSpPr>
                <a:spLocks noChangeShapeType="1"/>
              </p:cNvSpPr>
              <p:nvPr>
                <p:custDataLst>
                  <p:tags r:id="rId30"/>
                </p:custDataLst>
              </p:nvPr>
            </p:nvSpPr>
            <p:spPr bwMode="auto">
              <a:xfrm flipV="1">
                <a:off x="3264" y="1200"/>
                <a:ext cx="720" cy="5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100"/>
              </a:p>
            </p:txBody>
          </p:sp>
          <p:sp>
            <p:nvSpPr>
              <p:cNvPr id="34" name="Line 9"/>
              <p:cNvSpPr>
                <a:spLocks noChangeShapeType="1"/>
              </p:cNvSpPr>
              <p:nvPr>
                <p:custDataLst>
                  <p:tags r:id="rId31"/>
                </p:custDataLst>
              </p:nvPr>
            </p:nvSpPr>
            <p:spPr bwMode="auto">
              <a:xfrm flipV="1">
                <a:off x="1872" y="2544"/>
                <a:ext cx="720" cy="5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prstDash val="sysDot"/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100"/>
              </a:p>
            </p:txBody>
          </p:sp>
          <p:sp>
            <p:nvSpPr>
              <p:cNvPr id="35" name="Line 10"/>
              <p:cNvSpPr>
                <a:spLocks noChangeShapeType="1"/>
              </p:cNvSpPr>
              <p:nvPr>
                <p:custDataLst>
                  <p:tags r:id="rId32"/>
                </p:custDataLst>
              </p:nvPr>
            </p:nvSpPr>
            <p:spPr bwMode="auto">
              <a:xfrm flipV="1">
                <a:off x="3264" y="2544"/>
                <a:ext cx="720" cy="5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100"/>
              </a:p>
            </p:txBody>
          </p:sp>
          <p:sp>
            <p:nvSpPr>
              <p:cNvPr id="36" name="Line 11"/>
              <p:cNvSpPr>
                <a:spLocks noChangeShapeType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2592" y="1200"/>
                <a:ext cx="13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100"/>
              </a:p>
            </p:txBody>
          </p:sp>
          <p:sp>
            <p:nvSpPr>
              <p:cNvPr id="37" name="Line 12"/>
              <p:cNvSpPr>
                <a:spLocks noChangeShapeType="1"/>
              </p:cNvSpPr>
              <p:nvPr>
                <p:custDataLst>
                  <p:tags r:id="rId34"/>
                </p:custDataLst>
              </p:nvPr>
            </p:nvSpPr>
            <p:spPr bwMode="auto">
              <a:xfrm flipV="1">
                <a:off x="1872" y="1200"/>
                <a:ext cx="720" cy="5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100"/>
              </a:p>
            </p:txBody>
          </p:sp>
        </p:grpSp>
      </p:grpSp>
      <p:sp>
        <p:nvSpPr>
          <p:cNvPr id="38" name="AutoShape 28"/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3350628" y="2245447"/>
            <a:ext cx="228036" cy="228036"/>
          </a:xfrm>
          <a:prstGeom prst="flowChartConnector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9" name="AutoShape 28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5768711" y="1659476"/>
            <a:ext cx="228036" cy="228036"/>
          </a:xfrm>
          <a:prstGeom prst="flowChartConnector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0" name="AutoShape 28"/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4107528" y="3146141"/>
            <a:ext cx="228036" cy="228036"/>
          </a:xfrm>
          <a:prstGeom prst="flowChartConnector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1" name="AutoShape 28"/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4971236" y="3852767"/>
            <a:ext cx="228036" cy="228036"/>
          </a:xfrm>
          <a:prstGeom prst="flowChartConnector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4" name="AutoShape 20"/>
          <p:cNvSpPr>
            <a:spLocks noChangeArrowheads="1"/>
          </p:cNvSpPr>
          <p:nvPr>
            <p:custDataLst>
              <p:tags r:id="rId39"/>
            </p:custDataLst>
          </p:nvPr>
        </p:nvSpPr>
        <p:spPr bwMode="auto">
          <a:xfrm>
            <a:off x="4634649" y="2729683"/>
            <a:ext cx="228036" cy="228036"/>
          </a:xfrm>
          <a:prstGeom prst="flowChartConnector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7" name="Text Box 26"/>
          <p:cNvSpPr txBox="1"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3438315" y="4282471"/>
            <a:ext cx="1067753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zh-CN" altLang="en-US" sz="2100" b="1">
                <a:latin typeface="Times New Roman" panose="02020603050405020304" pitchFamily="18" charset="0"/>
                <a:ea typeface="华文新魏" panose="02010800040101010101" pitchFamily="2" charset="-122"/>
              </a:rPr>
              <a:t>化学式：</a:t>
            </a:r>
            <a:endParaRPr kumimoji="1" lang="zh-CN" altLang="en-US" sz="2100" b="1">
              <a:latin typeface="Times New Roman" panose="02020603050405020304" pitchFamily="18" charset="0"/>
              <a:ea typeface="华文新魏" panose="02010800040101010101" pitchFamily="2" charset="-122"/>
            </a:endParaRPr>
          </a:p>
        </p:txBody>
      </p:sp>
      <p:sp>
        <p:nvSpPr>
          <p:cNvPr id="48" name="Text Box 27"/>
          <p:cNvSpPr txBox="1"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4727376" y="4282471"/>
            <a:ext cx="798124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en-US" altLang="zh-CN" sz="2100" b="1">
                <a:solidFill>
                  <a:srgbClr val="FF0066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AB</a:t>
            </a:r>
            <a:r>
              <a:rPr kumimoji="1" lang="en-US" altLang="zh-CN" sz="2100" b="1" baseline="-25000">
                <a:solidFill>
                  <a:srgbClr val="FF0066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endParaRPr kumimoji="1" lang="en-US" altLang="zh-CN" sz="2100" b="1" baseline="-25000">
              <a:solidFill>
                <a:srgbClr val="FF0066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49" name="Group 4"/>
          <p:cNvGrpSpPr/>
          <p:nvPr>
            <p:custDataLst>
              <p:tags r:id="rId42"/>
            </p:custDataLst>
          </p:nvPr>
        </p:nvGrpSpPr>
        <p:grpSpPr>
          <a:xfrm>
            <a:off x="6232182" y="2117261"/>
            <a:ext cx="2508391" cy="2223347"/>
            <a:chOff x="1872" y="1200"/>
            <a:chExt cx="2112" cy="1872"/>
          </a:xfrm>
        </p:grpSpPr>
        <p:sp>
          <p:nvSpPr>
            <p:cNvPr id="50" name="Rectangle 5"/>
            <p:cNvSpPr>
              <a:spLocks noChangeArrowheads="1"/>
            </p:cNvSpPr>
            <p:nvPr>
              <p:custDataLst>
                <p:tags r:id="rId43"/>
              </p:custDataLst>
            </p:nvPr>
          </p:nvSpPr>
          <p:spPr bwMode="auto">
            <a:xfrm>
              <a:off x="2592" y="1200"/>
              <a:ext cx="1392" cy="134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prstDash val="sysDot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1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51" name="Group 6"/>
            <p:cNvGrpSpPr/>
            <p:nvPr>
              <p:custDataLst>
                <p:tags r:id="rId44"/>
              </p:custDataLst>
            </p:nvPr>
          </p:nvGrpSpPr>
          <p:grpSpPr>
            <a:xfrm>
              <a:off x="1872" y="1200"/>
              <a:ext cx="2112" cy="1872"/>
              <a:chOff x="1872" y="1200"/>
              <a:chExt cx="2112" cy="1872"/>
            </a:xfrm>
          </p:grpSpPr>
          <p:sp>
            <p:nvSpPr>
              <p:cNvPr id="52" name="Rectangle 7"/>
              <p:cNvSpPr>
                <a:spLocks noChangeArrowheads="1"/>
              </p:cNvSpPr>
              <p:nvPr>
                <p:custDataLst>
                  <p:tags r:id="rId45"/>
                </p:custDataLst>
              </p:nvPr>
            </p:nvSpPr>
            <p:spPr bwMode="auto">
              <a:xfrm>
                <a:off x="1872" y="1728"/>
                <a:ext cx="1392" cy="1344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100" b="1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Line 8"/>
              <p:cNvSpPr>
                <a:spLocks noChangeShapeType="1"/>
              </p:cNvSpPr>
              <p:nvPr>
                <p:custDataLst>
                  <p:tags r:id="rId46"/>
                </p:custDataLst>
              </p:nvPr>
            </p:nvSpPr>
            <p:spPr bwMode="auto">
              <a:xfrm flipV="1">
                <a:off x="3264" y="1200"/>
                <a:ext cx="720" cy="5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100"/>
              </a:p>
            </p:txBody>
          </p:sp>
          <p:sp>
            <p:nvSpPr>
              <p:cNvPr id="54" name="Line 9"/>
              <p:cNvSpPr>
                <a:spLocks noChangeShapeType="1"/>
              </p:cNvSpPr>
              <p:nvPr>
                <p:custDataLst>
                  <p:tags r:id="rId47"/>
                </p:custDataLst>
              </p:nvPr>
            </p:nvSpPr>
            <p:spPr bwMode="auto">
              <a:xfrm flipV="1">
                <a:off x="1872" y="2544"/>
                <a:ext cx="720" cy="5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prstDash val="sysDot"/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100"/>
              </a:p>
            </p:txBody>
          </p:sp>
          <p:sp>
            <p:nvSpPr>
              <p:cNvPr id="55" name="Line 10"/>
              <p:cNvSpPr>
                <a:spLocks noChangeShapeType="1"/>
              </p:cNvSpPr>
              <p:nvPr>
                <p:custDataLst>
                  <p:tags r:id="rId48"/>
                </p:custDataLst>
              </p:nvPr>
            </p:nvSpPr>
            <p:spPr bwMode="auto">
              <a:xfrm flipV="1">
                <a:off x="3264" y="2544"/>
                <a:ext cx="720" cy="5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100"/>
              </a:p>
            </p:txBody>
          </p:sp>
          <p:sp>
            <p:nvSpPr>
              <p:cNvPr id="56" name="Line 11"/>
              <p:cNvSpPr>
                <a:spLocks noChangeShapeType="1"/>
              </p:cNvSpPr>
              <p:nvPr>
                <p:custDataLst>
                  <p:tags r:id="rId49"/>
                </p:custDataLst>
              </p:nvPr>
            </p:nvSpPr>
            <p:spPr bwMode="auto">
              <a:xfrm>
                <a:off x="2592" y="1200"/>
                <a:ext cx="13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100"/>
              </a:p>
            </p:txBody>
          </p:sp>
          <p:sp>
            <p:nvSpPr>
              <p:cNvPr id="57" name="Line 12"/>
              <p:cNvSpPr>
                <a:spLocks noChangeShapeType="1"/>
              </p:cNvSpPr>
              <p:nvPr>
                <p:custDataLst>
                  <p:tags r:id="rId50"/>
                </p:custDataLst>
              </p:nvPr>
            </p:nvSpPr>
            <p:spPr bwMode="auto">
              <a:xfrm flipV="1">
                <a:off x="1872" y="1200"/>
                <a:ext cx="720" cy="52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100"/>
              </a:p>
            </p:txBody>
          </p:sp>
        </p:grpSp>
      </p:grpSp>
      <p:sp>
        <p:nvSpPr>
          <p:cNvPr id="58" name="AutoShape 28"/>
          <p:cNvSpPr>
            <a:spLocks noChangeArrowheads="1"/>
          </p:cNvSpPr>
          <p:nvPr>
            <p:custDataLst>
              <p:tags r:id="rId51"/>
            </p:custDataLst>
          </p:nvPr>
        </p:nvSpPr>
        <p:spPr bwMode="auto">
          <a:xfrm>
            <a:off x="6157380" y="2571421"/>
            <a:ext cx="228036" cy="228036"/>
          </a:xfrm>
          <a:prstGeom prst="flowChartConnector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9" name="AutoShape 28"/>
          <p:cNvSpPr>
            <a:spLocks noChangeArrowheads="1"/>
          </p:cNvSpPr>
          <p:nvPr>
            <p:custDataLst>
              <p:tags r:id="rId52"/>
            </p:custDataLst>
          </p:nvPr>
        </p:nvSpPr>
        <p:spPr bwMode="auto">
          <a:xfrm>
            <a:off x="6958872" y="1932080"/>
            <a:ext cx="228036" cy="228036"/>
          </a:xfrm>
          <a:prstGeom prst="flowChartConnector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0" name="AutoShape 28"/>
          <p:cNvSpPr>
            <a:spLocks noChangeArrowheads="1"/>
          </p:cNvSpPr>
          <p:nvPr>
            <p:custDataLst>
              <p:tags r:id="rId53"/>
            </p:custDataLst>
          </p:nvPr>
        </p:nvSpPr>
        <p:spPr bwMode="auto">
          <a:xfrm>
            <a:off x="7747190" y="2575895"/>
            <a:ext cx="228036" cy="228036"/>
          </a:xfrm>
          <a:prstGeom prst="flowChartConnector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1" name="AutoShape 28"/>
          <p:cNvSpPr>
            <a:spLocks noChangeArrowheads="1"/>
          </p:cNvSpPr>
          <p:nvPr>
            <p:custDataLst>
              <p:tags r:id="rId54"/>
            </p:custDataLst>
          </p:nvPr>
        </p:nvSpPr>
        <p:spPr bwMode="auto">
          <a:xfrm>
            <a:off x="8597716" y="1972598"/>
            <a:ext cx="228036" cy="228036"/>
          </a:xfrm>
          <a:prstGeom prst="flowChartConnector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2" name="AutoShape 28"/>
          <p:cNvSpPr>
            <a:spLocks noChangeArrowheads="1"/>
          </p:cNvSpPr>
          <p:nvPr>
            <p:custDataLst>
              <p:tags r:id="rId55"/>
            </p:custDataLst>
          </p:nvPr>
        </p:nvSpPr>
        <p:spPr bwMode="auto">
          <a:xfrm>
            <a:off x="6126937" y="4160595"/>
            <a:ext cx="228036" cy="228036"/>
          </a:xfrm>
          <a:prstGeom prst="flowChartConnector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3" name="AutoShape 28"/>
          <p:cNvSpPr>
            <a:spLocks noChangeArrowheads="1"/>
          </p:cNvSpPr>
          <p:nvPr>
            <p:custDataLst>
              <p:tags r:id="rId56"/>
            </p:custDataLst>
          </p:nvPr>
        </p:nvSpPr>
        <p:spPr bwMode="auto">
          <a:xfrm>
            <a:off x="6953566" y="3497673"/>
            <a:ext cx="228036" cy="228036"/>
          </a:xfrm>
          <a:prstGeom prst="flowChartConnector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4" name="AutoShape 28"/>
          <p:cNvSpPr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7822159" y="4215324"/>
            <a:ext cx="228036" cy="228036"/>
          </a:xfrm>
          <a:prstGeom prst="flowChartConnector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5" name="AutoShape 28"/>
          <p:cNvSpPr>
            <a:spLocks noChangeArrowheads="1"/>
          </p:cNvSpPr>
          <p:nvPr>
            <p:custDataLst>
              <p:tags r:id="rId58"/>
            </p:custDataLst>
          </p:nvPr>
        </p:nvSpPr>
        <p:spPr bwMode="auto">
          <a:xfrm>
            <a:off x="8703062" y="3566856"/>
            <a:ext cx="228036" cy="228036"/>
          </a:xfrm>
          <a:prstGeom prst="flowChartConnector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6" name="AutoShape 20"/>
          <p:cNvSpPr>
            <a:spLocks noChangeArrowheads="1"/>
          </p:cNvSpPr>
          <p:nvPr>
            <p:custDataLst>
              <p:tags r:id="rId59"/>
            </p:custDataLst>
          </p:nvPr>
        </p:nvSpPr>
        <p:spPr bwMode="auto">
          <a:xfrm>
            <a:off x="7480050" y="3130980"/>
            <a:ext cx="228036" cy="228036"/>
          </a:xfrm>
          <a:prstGeom prst="flowChartConnector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7" name="Line 28"/>
          <p:cNvSpPr>
            <a:spLocks noChangeShapeType="1"/>
          </p:cNvSpPr>
          <p:nvPr>
            <p:custDataLst>
              <p:tags r:id="rId60"/>
            </p:custDataLst>
          </p:nvPr>
        </p:nvSpPr>
        <p:spPr bwMode="auto">
          <a:xfrm flipH="1">
            <a:off x="7579689" y="3110785"/>
            <a:ext cx="0" cy="1368213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sysDot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100"/>
          </a:p>
        </p:txBody>
      </p:sp>
      <p:sp>
        <p:nvSpPr>
          <p:cNvPr id="68" name="Line 30"/>
          <p:cNvSpPr>
            <a:spLocks noChangeShapeType="1"/>
          </p:cNvSpPr>
          <p:nvPr>
            <p:custDataLst>
              <p:tags r:id="rId61"/>
            </p:custDataLst>
          </p:nvPr>
        </p:nvSpPr>
        <p:spPr bwMode="auto">
          <a:xfrm flipV="1">
            <a:off x="6914336" y="3202663"/>
            <a:ext cx="1596249" cy="57009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sysDot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100"/>
          </a:p>
        </p:txBody>
      </p:sp>
      <p:sp>
        <p:nvSpPr>
          <p:cNvPr id="69" name="Line 29"/>
          <p:cNvSpPr>
            <a:spLocks noChangeShapeType="1"/>
          </p:cNvSpPr>
          <p:nvPr>
            <p:custDataLst>
              <p:tags r:id="rId62"/>
            </p:custDataLst>
          </p:nvPr>
        </p:nvSpPr>
        <p:spPr bwMode="auto">
          <a:xfrm flipH="1">
            <a:off x="7124593" y="3010384"/>
            <a:ext cx="798124" cy="456071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sysDot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100"/>
          </a:p>
        </p:txBody>
      </p:sp>
      <p:sp>
        <p:nvSpPr>
          <p:cNvPr id="70" name="AutoShape 37"/>
          <p:cNvSpPr>
            <a:spLocks noChangeArrowheads="1"/>
          </p:cNvSpPr>
          <p:nvPr>
            <p:custDataLst>
              <p:tags r:id="rId63"/>
            </p:custDataLst>
          </p:nvPr>
        </p:nvSpPr>
        <p:spPr bwMode="auto">
          <a:xfrm>
            <a:off x="6795569" y="3224694"/>
            <a:ext cx="114018" cy="114018"/>
          </a:xfrm>
          <a:prstGeom prst="flowChartConnector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1" name="AutoShape 37"/>
          <p:cNvSpPr>
            <a:spLocks noChangeArrowheads="1"/>
          </p:cNvSpPr>
          <p:nvPr>
            <p:custDataLst>
              <p:tags r:id="rId64"/>
            </p:custDataLst>
          </p:nvPr>
        </p:nvSpPr>
        <p:spPr bwMode="auto">
          <a:xfrm>
            <a:off x="8435745" y="3181410"/>
            <a:ext cx="114018" cy="114018"/>
          </a:xfrm>
          <a:prstGeom prst="flowChartConnector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2" name="AutoShape 37"/>
          <p:cNvSpPr>
            <a:spLocks noChangeArrowheads="1"/>
          </p:cNvSpPr>
          <p:nvPr>
            <p:custDataLst>
              <p:tags r:id="rId65"/>
            </p:custDataLst>
          </p:nvPr>
        </p:nvSpPr>
        <p:spPr bwMode="auto">
          <a:xfrm>
            <a:off x="7530761" y="3935562"/>
            <a:ext cx="114018" cy="114018"/>
          </a:xfrm>
          <a:prstGeom prst="flowChartConnector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3" name="AutoShape 37"/>
          <p:cNvSpPr>
            <a:spLocks noChangeArrowheads="1"/>
          </p:cNvSpPr>
          <p:nvPr>
            <p:custDataLst>
              <p:tags r:id="rId66"/>
            </p:custDataLst>
          </p:nvPr>
        </p:nvSpPr>
        <p:spPr bwMode="auto">
          <a:xfrm>
            <a:off x="7480050" y="2341380"/>
            <a:ext cx="114018" cy="114018"/>
          </a:xfrm>
          <a:prstGeom prst="flowChartConnector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4" name="AutoShape 37"/>
          <p:cNvSpPr>
            <a:spLocks noChangeArrowheads="1"/>
          </p:cNvSpPr>
          <p:nvPr>
            <p:custDataLst>
              <p:tags r:id="rId67"/>
            </p:custDataLst>
          </p:nvPr>
        </p:nvSpPr>
        <p:spPr bwMode="auto">
          <a:xfrm>
            <a:off x="7153098" y="3452838"/>
            <a:ext cx="114018" cy="114018"/>
          </a:xfrm>
          <a:prstGeom prst="flowChartConnector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5" name="AutoShape 37"/>
          <p:cNvSpPr>
            <a:spLocks noChangeArrowheads="1"/>
          </p:cNvSpPr>
          <p:nvPr>
            <p:custDataLst>
              <p:tags r:id="rId68"/>
            </p:custDataLst>
          </p:nvPr>
        </p:nvSpPr>
        <p:spPr bwMode="auto">
          <a:xfrm>
            <a:off x="7895135" y="3012338"/>
            <a:ext cx="114018" cy="114018"/>
          </a:xfrm>
          <a:prstGeom prst="flowChartConnector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6" name="AutoShape 37"/>
          <p:cNvSpPr>
            <a:spLocks noChangeArrowheads="1"/>
          </p:cNvSpPr>
          <p:nvPr>
            <p:custDataLst>
              <p:tags r:id="rId69"/>
            </p:custDataLst>
          </p:nvPr>
        </p:nvSpPr>
        <p:spPr bwMode="auto">
          <a:xfrm>
            <a:off x="7929179" y="1234387"/>
            <a:ext cx="114018" cy="114018"/>
          </a:xfrm>
          <a:prstGeom prst="flowChartConnector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7" name="Text Box 38"/>
          <p:cNvSpPr txBox="1">
            <a:spLocks noChangeArrowheads="1"/>
          </p:cNvSpPr>
          <p:nvPr>
            <p:custDataLst>
              <p:tags r:id="rId70"/>
            </p:custDataLst>
          </p:nvPr>
        </p:nvSpPr>
        <p:spPr bwMode="auto">
          <a:xfrm>
            <a:off x="7975226" y="1030134"/>
            <a:ext cx="342053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en-US" altLang="zh-CN" sz="21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endParaRPr kumimoji="1" lang="en-US" altLang="zh-CN" sz="2100" b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8" name="Text Box 26"/>
          <p:cNvSpPr txBox="1">
            <a:spLocks noChangeArrowheads="1"/>
          </p:cNvSpPr>
          <p:nvPr>
            <p:custDataLst>
              <p:tags r:id="rId71"/>
            </p:custDataLst>
          </p:nvPr>
        </p:nvSpPr>
        <p:spPr bwMode="auto">
          <a:xfrm>
            <a:off x="6293847" y="4287973"/>
            <a:ext cx="1119664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zh-CN" altLang="en-US" sz="2100" b="1">
                <a:latin typeface="Times New Roman" panose="02020603050405020304" pitchFamily="18" charset="0"/>
                <a:ea typeface="华文新魏" panose="02010800040101010101" pitchFamily="2" charset="-122"/>
              </a:rPr>
              <a:t>化学式：</a:t>
            </a:r>
            <a:endParaRPr kumimoji="1" lang="zh-CN" altLang="en-US" sz="2100" b="1">
              <a:latin typeface="Times New Roman" panose="02020603050405020304" pitchFamily="18" charset="0"/>
              <a:ea typeface="华文新魏" panose="02010800040101010101" pitchFamily="2" charset="-122"/>
            </a:endParaRPr>
          </a:p>
        </p:txBody>
      </p:sp>
      <p:sp>
        <p:nvSpPr>
          <p:cNvPr id="79" name="Text Box 39"/>
          <p:cNvSpPr txBox="1">
            <a:spLocks noChangeArrowheads="1"/>
          </p:cNvSpPr>
          <p:nvPr>
            <p:custDataLst>
              <p:tags r:id="rId72"/>
            </p:custDataLst>
          </p:nvPr>
        </p:nvSpPr>
        <p:spPr bwMode="auto">
          <a:xfrm>
            <a:off x="7557286" y="4463528"/>
            <a:ext cx="1197187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en-US" altLang="zh-CN" sz="2100" b="1">
                <a:solidFill>
                  <a:srgbClr val="FF0066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ABC</a:t>
            </a:r>
            <a:r>
              <a:rPr kumimoji="1" lang="en-US" altLang="zh-CN" sz="2100" b="1" baseline="-25000">
                <a:solidFill>
                  <a:srgbClr val="FF0066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rPr>
              <a:t>3</a:t>
            </a:r>
            <a:endParaRPr kumimoji="1" lang="en-US" altLang="zh-CN" sz="2100" b="1" baseline="-25000">
              <a:solidFill>
                <a:srgbClr val="FF0066"/>
              </a:solidFill>
              <a:latin typeface="Times New Roman" panose="02020603050405020304" pitchFamily="18" charset="0"/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80" name="图片 79"/>
          <p:cNvPicPr>
            <a:picLocks noChangeAspect="1"/>
          </p:cNvPicPr>
          <p:nvPr>
            <p:custDataLst>
              <p:tags r:id="rId73"/>
            </p:custDataLst>
          </p:nvPr>
        </p:nvPicPr>
        <p:blipFill>
          <a:blip r:embed="rId74"/>
          <a:stretch>
            <a:fillRect/>
          </a:stretch>
        </p:blipFill>
        <p:spPr>
          <a:xfrm>
            <a:off x="184150" y="532463"/>
            <a:ext cx="520700" cy="582930"/>
          </a:xfrm>
          <a:prstGeom prst="rect">
            <a:avLst/>
          </a:prstGeom>
        </p:spPr>
      </p:pic>
      <p:sp>
        <p:nvSpPr>
          <p:cNvPr id="81" name="文本框 80"/>
          <p:cNvSpPr txBox="1"/>
          <p:nvPr>
            <p:custDataLst>
              <p:tags r:id="rId75"/>
            </p:custDataLst>
          </p:nvPr>
        </p:nvSpPr>
        <p:spPr>
          <a:xfrm>
            <a:off x="704850" y="532765"/>
            <a:ext cx="1500505" cy="398780"/>
          </a:xfrm>
          <a:prstGeom prst="rect">
            <a:avLst/>
          </a:prstGeom>
          <a:noFill/>
          <a:ln w="25400">
            <a:solidFill>
              <a:srgbClr val="00B0F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zh-CN" altLang="en-US" sz="2000" b="1">
                <a:solidFill>
                  <a:srgbClr val="00B0F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课堂检测</a:t>
            </a:r>
            <a:endParaRPr lang="zh-CN" altLang="en-US" sz="2000" b="1">
              <a:solidFill>
                <a:srgbClr val="00B0F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3" name="Line 28"/>
          <p:cNvSpPr>
            <a:spLocks noChangeShapeType="1"/>
          </p:cNvSpPr>
          <p:nvPr>
            <p:custDataLst>
              <p:tags r:id="rId76"/>
            </p:custDataLst>
          </p:nvPr>
        </p:nvSpPr>
        <p:spPr bwMode="auto">
          <a:xfrm flipH="1">
            <a:off x="7530761" y="2508158"/>
            <a:ext cx="0" cy="1368213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sysDot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8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75" grpId="0" animBg="1"/>
      <p:bldP spid="48" grpId="0" animBg="1"/>
      <p:bldP spid="79" grpId="0" animBg="1"/>
    </p:bldLst>
  </p:timing>
</p:sld>
</file>

<file path=ppt/tags/tag1.xml><?xml version="1.0" encoding="utf-8"?>
<p:tagLst xmlns:p="http://schemas.openxmlformats.org/presentationml/2006/main">
  <p:tag name="AS_UNIQUEID" val="8183"/>
</p:tagLst>
</file>

<file path=ppt/tags/tag10.xml><?xml version="1.0" encoding="utf-8"?>
<p:tagLst xmlns:p="http://schemas.openxmlformats.org/presentationml/2006/main">
  <p:tag name="AS_UNIQUEID" val="2821"/>
</p:tagLst>
</file>

<file path=ppt/tags/tag100.xml><?xml version="1.0" encoding="utf-8"?>
<p:tagLst xmlns:p="http://schemas.openxmlformats.org/presentationml/2006/main">
  <p:tag name="AS_UNIQUEID" val="2838"/>
</p:tagLst>
</file>

<file path=ppt/tags/tag1000.xml><?xml version="1.0" encoding="utf-8"?>
<p:tagLst xmlns:p="http://schemas.openxmlformats.org/presentationml/2006/main">
  <p:tag name="AS_UNIQUEID" val="6160"/>
</p:tagLst>
</file>

<file path=ppt/tags/tag1001.xml><?xml version="1.0" encoding="utf-8"?>
<p:tagLst xmlns:p="http://schemas.openxmlformats.org/presentationml/2006/main">
  <p:tag name="AS_UNIQUEID" val="6161"/>
</p:tagLst>
</file>

<file path=ppt/tags/tag1002.xml><?xml version="1.0" encoding="utf-8"?>
<p:tagLst xmlns:p="http://schemas.openxmlformats.org/presentationml/2006/main">
  <p:tag name="AS_UNIQUEID" val="6162"/>
</p:tagLst>
</file>

<file path=ppt/tags/tag1003.xml><?xml version="1.0" encoding="utf-8"?>
<p:tagLst xmlns:p="http://schemas.openxmlformats.org/presentationml/2006/main">
  <p:tag name="AS_UNIQUEID" val="8377"/>
</p:tagLst>
</file>

<file path=ppt/tags/tag1004.xml><?xml version="1.0" encoding="utf-8"?>
<p:tagLst xmlns:p="http://schemas.openxmlformats.org/presentationml/2006/main">
  <p:tag name="AS_UNIQUEID" val="6200"/>
  <p:tag name="KSO_WM_BEAUTIFY_FLAG" val=""/>
</p:tagLst>
</file>

<file path=ppt/tags/tag1005.xml><?xml version="1.0" encoding="utf-8"?>
<p:tagLst xmlns:p="http://schemas.openxmlformats.org/presentationml/2006/main">
  <p:tag name="AS_UNIQUEID" val="6201"/>
  <p:tag name="KSO_WM_BEAUTIFY_FLAG" val=""/>
</p:tagLst>
</file>

<file path=ppt/tags/tag1006.xml><?xml version="1.0" encoding="utf-8"?>
<p:tagLst xmlns:p="http://schemas.openxmlformats.org/presentationml/2006/main">
  <p:tag name="AS_UNIQUEID" val="6202"/>
  <p:tag name="KSO_WM_BEAUTIFY_FLAG" val=""/>
</p:tagLst>
</file>

<file path=ppt/tags/tag1007.xml><?xml version="1.0" encoding="utf-8"?>
<p:tagLst xmlns:p="http://schemas.openxmlformats.org/presentationml/2006/main">
  <p:tag name="AS_UNIQUEID" val="6204"/>
</p:tagLst>
</file>

<file path=ppt/tags/tag1008.xml><?xml version="1.0" encoding="utf-8"?>
<p:tagLst xmlns:p="http://schemas.openxmlformats.org/presentationml/2006/main">
  <p:tag name="AS_UNIQUEID" val="6205"/>
</p:tagLst>
</file>

<file path=ppt/tags/tag1009.xml><?xml version="1.0" encoding="utf-8"?>
<p:tagLst xmlns:p="http://schemas.openxmlformats.org/presentationml/2006/main">
  <p:tag name="AS_UNIQUEID" val="6206"/>
</p:tagLst>
</file>

<file path=ppt/tags/tag101.xml><?xml version="1.0" encoding="utf-8"?>
<p:tagLst xmlns:p="http://schemas.openxmlformats.org/presentationml/2006/main">
  <p:tag name="AS_UNIQUEID" val="2840"/>
</p:tagLst>
</file>

<file path=ppt/tags/tag1010.xml><?xml version="1.0" encoding="utf-8"?>
<p:tagLst xmlns:p="http://schemas.openxmlformats.org/presentationml/2006/main">
  <p:tag name="AS_UNIQUEID" val="6207"/>
</p:tagLst>
</file>

<file path=ppt/tags/tag1011.xml><?xml version="1.0" encoding="utf-8"?>
<p:tagLst xmlns:p="http://schemas.openxmlformats.org/presentationml/2006/main">
  <p:tag name="AS_UNIQUEID" val="6208"/>
</p:tagLst>
</file>

<file path=ppt/tags/tag1012.xml><?xml version="1.0" encoding="utf-8"?>
<p:tagLst xmlns:p="http://schemas.openxmlformats.org/presentationml/2006/main">
  <p:tag name="AS_UNIQUEID" val="8387"/>
</p:tagLst>
</file>

<file path=ppt/tags/tag1013.xml><?xml version="1.0" encoding="utf-8"?>
<p:tagLst xmlns:p="http://schemas.openxmlformats.org/presentationml/2006/main">
  <p:tag name="AS_UNIQUEID" val="66"/>
  <p:tag name="KSO_WM_BEAUTIFY_FLAG" val=""/>
</p:tagLst>
</file>

<file path=ppt/tags/tag1014.xml><?xml version="1.0" encoding="utf-8"?>
<p:tagLst xmlns:p="http://schemas.openxmlformats.org/presentationml/2006/main">
  <p:tag name="AS_UNIQUEID" val="67"/>
  <p:tag name="KSO_WM_BEAUTIFY_FLAG" val=""/>
</p:tagLst>
</file>

<file path=ppt/tags/tag1015.xml><?xml version="1.0" encoding="utf-8"?>
<p:tagLst xmlns:p="http://schemas.openxmlformats.org/presentationml/2006/main">
  <p:tag name="AS_UNIQUEID" val="68"/>
  <p:tag name="KSO_WM_BEAUTIFY_FLAG" val=""/>
</p:tagLst>
</file>

<file path=ppt/tags/tag1016.xml><?xml version="1.0" encoding="utf-8"?>
<p:tagLst xmlns:p="http://schemas.openxmlformats.org/presentationml/2006/main">
  <p:tag name="AS_UNIQUEID" val="5622"/>
</p:tagLst>
</file>

<file path=ppt/tags/tag1017.xml><?xml version="1.0" encoding="utf-8"?>
<p:tagLst xmlns:p="http://schemas.openxmlformats.org/presentationml/2006/main">
  <p:tag name="AS_UNIQUEID" val="71"/>
  <p:tag name="KSO_WM_BEAUTIFY_FLAG" val=""/>
</p:tagLst>
</file>

<file path=ppt/tags/tag1018.xml><?xml version="1.0" encoding="utf-8"?>
<p:tagLst xmlns:p="http://schemas.openxmlformats.org/presentationml/2006/main">
  <p:tag name="AS_UNIQUEID" val="70"/>
  <p:tag name="KSO_WM_BEAUTIFY_FLAG" val=""/>
</p:tagLst>
</file>

<file path=ppt/tags/tag1019.xml><?xml version="1.0" encoding="utf-8"?>
<p:tagLst xmlns:p="http://schemas.openxmlformats.org/presentationml/2006/main">
  <p:tag name="AS_UNIQUEID" val="73"/>
  <p:tag name="KSO_WM_BEAUTIFY_FLAG" val=""/>
</p:tagLst>
</file>

<file path=ppt/tags/tag102.xml><?xml version="1.0" encoding="utf-8"?>
<p:tagLst xmlns:p="http://schemas.openxmlformats.org/presentationml/2006/main">
  <p:tag name="AS_UNIQUEID" val="2841"/>
</p:tagLst>
</file>

<file path=ppt/tags/tag1020.xml><?xml version="1.0" encoding="utf-8"?>
<p:tagLst xmlns:p="http://schemas.openxmlformats.org/presentationml/2006/main">
  <p:tag name="AS_UNIQUEID" val="8389"/>
</p:tagLst>
</file>

<file path=ppt/tags/tag1021.xml><?xml version="1.0" encoding="utf-8"?>
<p:tagLst xmlns:p="http://schemas.openxmlformats.org/presentationml/2006/main">
  <p:tag name="AS_UNIQUEID" val="75"/>
  <p:tag name="KSO_WM_BEAUTIFY_FLAG" val=""/>
</p:tagLst>
</file>

<file path=ppt/tags/tag1022.xml><?xml version="1.0" encoding="utf-8"?>
<p:tagLst xmlns:p="http://schemas.openxmlformats.org/presentationml/2006/main">
  <p:tag name="AS_UNIQUEID" val="79"/>
  <p:tag name="KSO_WM_BEAUTIFY_FLAG" val=""/>
</p:tagLst>
</file>

<file path=ppt/tags/tag1023.xml><?xml version="1.0" encoding="utf-8"?>
<p:tagLst xmlns:p="http://schemas.openxmlformats.org/presentationml/2006/main">
  <p:tag name="AS_UNIQUEID" val="66"/>
  <p:tag name="KSO_WM_BEAUTIFY_FLAG" val=""/>
</p:tagLst>
</file>

<file path=ppt/tags/tag1024.xml><?xml version="1.0" encoding="utf-8"?>
<p:tagLst xmlns:p="http://schemas.openxmlformats.org/presentationml/2006/main">
  <p:tag name="AS_UNIQUEID" val="1053"/>
  <p:tag name="KSO_WM_BEAUTIFY_FLAG" val=""/>
</p:tagLst>
</file>

<file path=ppt/tags/tag1025.xml><?xml version="1.0" encoding="utf-8"?>
<p:tagLst xmlns:p="http://schemas.openxmlformats.org/presentationml/2006/main">
  <p:tag name="AS_UNIQUEID" val="5770"/>
</p:tagLst>
</file>

<file path=ppt/tags/tag1026.xml><?xml version="1.0" encoding="utf-8"?>
<p:tagLst xmlns:p="http://schemas.openxmlformats.org/presentationml/2006/main">
  <p:tag name="AS_UNIQUEID" val="5771"/>
</p:tagLst>
</file>

<file path=ppt/tags/tag1027.xml><?xml version="1.0" encoding="utf-8"?>
<p:tagLst xmlns:p="http://schemas.openxmlformats.org/presentationml/2006/main">
  <p:tag name="AS_UNIQUEID" val="5772"/>
</p:tagLst>
</file>

<file path=ppt/tags/tag1028.xml><?xml version="1.0" encoding="utf-8"?>
<p:tagLst xmlns:p="http://schemas.openxmlformats.org/presentationml/2006/main">
  <p:tag name="AS_UNIQUEID" val="5510"/>
  <p:tag name="KSO_WM_BEAUTIFY_FLAG" val=""/>
</p:tagLst>
</file>

<file path=ppt/tags/tag1029.xml><?xml version="1.0" encoding="utf-8"?>
<p:tagLst xmlns:p="http://schemas.openxmlformats.org/presentationml/2006/main">
  <p:tag name="AS_UNIQUEID" val="5773"/>
</p:tagLst>
</file>

<file path=ppt/tags/tag103.xml><?xml version="1.0" encoding="utf-8"?>
<p:tagLst xmlns:p="http://schemas.openxmlformats.org/presentationml/2006/main">
  <p:tag name="AS_UNIQUEID" val="2842"/>
</p:tagLst>
</file>

<file path=ppt/tags/tag1030.xml><?xml version="1.0" encoding="utf-8"?>
<p:tagLst xmlns:p="http://schemas.openxmlformats.org/presentationml/2006/main">
  <p:tag name="AS_UNIQUEID" val="5774"/>
  <p:tag name="KSO_WM_BEAUTIFY_FLAG" val=""/>
</p:tagLst>
</file>

<file path=ppt/tags/tag1031.xml><?xml version="1.0" encoding="utf-8"?>
<p:tagLst xmlns:p="http://schemas.openxmlformats.org/presentationml/2006/main">
  <p:tag name="AS_UNIQUEID" val="5775"/>
  <p:tag name="KSO_WM_BEAUTIFY_FLAG" val=""/>
</p:tagLst>
</file>

<file path=ppt/tags/tag1032.xml><?xml version="1.0" encoding="utf-8"?>
<p:tagLst xmlns:p="http://schemas.openxmlformats.org/presentationml/2006/main">
  <p:tag name="AS_UNIQUEID" val="5510"/>
  <p:tag name="KSO_WM_BEAUTIFY_FLAG" val=""/>
</p:tagLst>
</file>

<file path=ppt/tags/tag1033.xml><?xml version="1.0" encoding="utf-8"?>
<p:tagLst xmlns:p="http://schemas.openxmlformats.org/presentationml/2006/main">
  <p:tag name="AS_UNIQUEID" val="1098"/>
  <p:tag name="KSO_WM_BEAUTIFY_FLAG" val=""/>
</p:tagLst>
</file>

<file path=ppt/tags/tag1034.xml><?xml version="1.0" encoding="utf-8"?>
<p:tagLst xmlns:p="http://schemas.openxmlformats.org/presentationml/2006/main">
  <p:tag name="AS_UNIQUEID" val="5421"/>
</p:tagLst>
</file>

<file path=ppt/tags/tag1035.xml><?xml version="1.0" encoding="utf-8"?>
<p:tagLst xmlns:p="http://schemas.openxmlformats.org/presentationml/2006/main">
  <p:tag name="AS_UNIQUEID" val="5422"/>
</p:tagLst>
</file>

<file path=ppt/tags/tag1036.xml><?xml version="1.0" encoding="utf-8"?>
<p:tagLst xmlns:p="http://schemas.openxmlformats.org/presentationml/2006/main">
  <p:tag name="AS_UNIQUEID" val="5423"/>
  <p:tag name="KSO_WM_BEAUTIFY_FLAG" val=""/>
</p:tagLst>
</file>

<file path=ppt/tags/tag1037.xml><?xml version="1.0" encoding="utf-8"?>
<p:tagLst xmlns:p="http://schemas.openxmlformats.org/presentationml/2006/main">
  <p:tag name="AS_UNIQUEID" val="33"/>
  <p:tag name="KSO_WM_BEAUTIFY_FLAG" val=""/>
</p:tagLst>
</file>

<file path=ppt/tags/tag1038.xml><?xml version="1.0" encoding="utf-8"?>
<p:tagLst xmlns:p="http://schemas.openxmlformats.org/presentationml/2006/main">
  <p:tag name="AS_UNIQUEID" val="2579"/>
  <p:tag name="KSO_WM_BEAUTIFY_FLAG" val=""/>
</p:tagLst>
</file>

<file path=ppt/tags/tag1039.xml><?xml version="1.0" encoding="utf-8"?>
<p:tagLst xmlns:p="http://schemas.openxmlformats.org/presentationml/2006/main">
  <p:tag name="AS_UNIQUEID" val="2580"/>
  <p:tag name="KSO_WM_BEAUTIFY_FLAG" val=""/>
</p:tagLst>
</file>

<file path=ppt/tags/tag104.xml><?xml version="1.0" encoding="utf-8"?>
<p:tagLst xmlns:p="http://schemas.openxmlformats.org/presentationml/2006/main">
  <p:tag name="AS_UNIQUEID" val="2843"/>
</p:tagLst>
</file>

<file path=ppt/tags/tag1040.xml><?xml version="1.0" encoding="utf-8"?>
<p:tagLst xmlns:p="http://schemas.openxmlformats.org/presentationml/2006/main">
  <p:tag name="AS_UNIQUEID" val="5424"/>
  <p:tag name="KSO_WM_BEAUTIFY_FLAG" val=""/>
</p:tagLst>
</file>

<file path=ppt/tags/tag1041.xml><?xml version="1.0" encoding="utf-8"?>
<p:tagLst xmlns:p="http://schemas.openxmlformats.org/presentationml/2006/main">
  <p:tag name="AS_UNIQUEID" val="5425"/>
  <p:tag name="KSO_WM_BEAUTIFY_FLAG" val=""/>
</p:tagLst>
</file>

<file path=ppt/tags/tag1042.xml><?xml version="1.0" encoding="utf-8"?>
<p:tagLst xmlns:p="http://schemas.openxmlformats.org/presentationml/2006/main">
  <p:tag name="AS_UNIQUEID" val="5780"/>
</p:tagLst>
</file>

<file path=ppt/tags/tag1043.xml><?xml version="1.0" encoding="utf-8"?>
<p:tagLst xmlns:p="http://schemas.openxmlformats.org/presentationml/2006/main">
  <p:tag name="AS_UNIQUEID" val="1934"/>
  <p:tag name="KSO_WM_BEAUTIFY_FLAG" val=""/>
</p:tagLst>
</file>

<file path=ppt/tags/tag1044.xml><?xml version="1.0" encoding="utf-8"?>
<p:tagLst xmlns:p="http://schemas.openxmlformats.org/presentationml/2006/main">
  <p:tag name="AS_UNIQUEID" val="1934"/>
  <p:tag name="KSO_WM_BEAUTIFY_FLAG" val=""/>
</p:tagLst>
</file>

<file path=ppt/tags/tag1045.xml><?xml version="1.0" encoding="utf-8"?>
<p:tagLst xmlns:p="http://schemas.openxmlformats.org/presentationml/2006/main">
  <p:tag name="AS_UNIQUEID" val="5781"/>
</p:tagLst>
</file>

<file path=ppt/tags/tag1046.xml><?xml version="1.0" encoding="utf-8"?>
<p:tagLst xmlns:p="http://schemas.openxmlformats.org/presentationml/2006/main">
  <p:tag name="AS_UNIQUEID" val="5782"/>
  <p:tag name="KSO_WM_BEAUTIFY_FLAG" val=""/>
</p:tagLst>
</file>

<file path=ppt/tags/tag1047.xml><?xml version="1.0" encoding="utf-8"?>
<p:tagLst xmlns:p="http://schemas.openxmlformats.org/presentationml/2006/main">
  <p:tag name="AS_UNIQUEID" val="5783"/>
  <p:tag name="KSO_WM_BEAUTIFY_FLAG" val=""/>
</p:tagLst>
</file>

<file path=ppt/tags/tag1048.xml><?xml version="1.0" encoding="utf-8"?>
<p:tagLst xmlns:p="http://schemas.openxmlformats.org/presentationml/2006/main">
  <p:tag name="AS_UNIQUEID" val="5510"/>
  <p:tag name="KSO_WM_BEAUTIFY_FLAG" val=""/>
</p:tagLst>
</file>

<file path=ppt/tags/tag1049.xml><?xml version="1.0" encoding="utf-8"?>
<p:tagLst xmlns:p="http://schemas.openxmlformats.org/presentationml/2006/main">
  <p:tag name="AS_UNIQUEID" val="5784"/>
</p:tagLst>
</file>

<file path=ppt/tags/tag105.xml><?xml version="1.0" encoding="utf-8"?>
<p:tagLst xmlns:p="http://schemas.openxmlformats.org/presentationml/2006/main">
  <p:tag name="AS_UNIQUEID" val="2845"/>
</p:tagLst>
</file>

<file path=ppt/tags/tag1050.xml><?xml version="1.0" encoding="utf-8"?>
<p:tagLst xmlns:p="http://schemas.openxmlformats.org/presentationml/2006/main">
  <p:tag name="AS_UNIQUEID" val="5785"/>
  <p:tag name="KSO_WM_BEAUTIFY_FLAG" val=""/>
</p:tagLst>
</file>

<file path=ppt/tags/tag1051.xml><?xml version="1.0" encoding="utf-8"?>
<p:tagLst xmlns:p="http://schemas.openxmlformats.org/presentationml/2006/main">
  <p:tag name="AS_UNIQUEID" val="5786"/>
  <p:tag name="KSO_WM_BEAUTIFY_FLAG" val=""/>
</p:tagLst>
</file>

<file path=ppt/tags/tag1052.xml><?xml version="1.0" encoding="utf-8"?>
<p:tagLst xmlns:p="http://schemas.openxmlformats.org/presentationml/2006/main">
  <p:tag name="AS_UNIQUEID" val="5510"/>
  <p:tag name="KSO_WM_BEAUTIFY_FLAG" val=""/>
</p:tagLst>
</file>

<file path=ppt/tags/tag1053.xml><?xml version="1.0" encoding="utf-8"?>
<p:tagLst xmlns:p="http://schemas.openxmlformats.org/presentationml/2006/main">
  <p:tag name="AS_UNIQUEID" val="5777"/>
</p:tagLst>
</file>

<file path=ppt/tags/tag1054.xml><?xml version="1.0" encoding="utf-8"?>
<p:tagLst xmlns:p="http://schemas.openxmlformats.org/presentationml/2006/main">
  <p:tag name="AS_UNIQUEID" val="5778"/>
</p:tagLst>
</file>

<file path=ppt/tags/tag1055.xml><?xml version="1.0" encoding="utf-8"?>
<p:tagLst xmlns:p="http://schemas.openxmlformats.org/presentationml/2006/main">
  <p:tag name="AS_UNIQUEID" val="3821"/>
</p:tagLst>
</file>

<file path=ppt/tags/tag1056.xml><?xml version="1.0" encoding="utf-8"?>
<p:tagLst xmlns:p="http://schemas.openxmlformats.org/presentationml/2006/main">
  <p:tag name="AS_UNIQUEID" val="2394"/>
  <p:tag name="KSO_WM_BEAUTIFY_FLAG" val=""/>
</p:tagLst>
</file>

<file path=ppt/tags/tag1057.xml><?xml version="1.0" encoding="utf-8"?>
<p:tagLst xmlns:p="http://schemas.openxmlformats.org/presentationml/2006/main">
  <p:tag name="AS_UNIQUEID" val="3822"/>
</p:tagLst>
</file>

<file path=ppt/tags/tag1058.xml><?xml version="1.0" encoding="utf-8"?>
<p:tagLst xmlns:p="http://schemas.openxmlformats.org/presentationml/2006/main">
  <p:tag name="AS_UNIQUEID" val="2395"/>
  <p:tag name="KSO_WM_BEAUTIFY_FLAG" val=""/>
</p:tagLst>
</file>

<file path=ppt/tags/tag1059.xml><?xml version="1.0" encoding="utf-8"?>
<p:tagLst xmlns:p="http://schemas.openxmlformats.org/presentationml/2006/main">
  <p:tag name="AS_UNIQUEID" val="2396"/>
  <p:tag name="KSO_WM_BEAUTIFY_FLAG" val=""/>
</p:tagLst>
</file>

<file path=ppt/tags/tag106.xml><?xml version="1.0" encoding="utf-8"?>
<p:tagLst xmlns:p="http://schemas.openxmlformats.org/presentationml/2006/main">
  <p:tag name="AS_UNIQUEID" val="2846"/>
</p:tagLst>
</file>

<file path=ppt/tags/tag1060.xml><?xml version="1.0" encoding="utf-8"?>
<p:tagLst xmlns:p="http://schemas.openxmlformats.org/presentationml/2006/main">
  <p:tag name="AS_UNIQUEID" val="5779"/>
</p:tagLst>
</file>

<file path=ppt/tags/tag1061.xml><?xml version="1.0" encoding="utf-8"?>
<p:tagLst xmlns:p="http://schemas.openxmlformats.org/presentationml/2006/main">
  <p:tag name="AS_UNIQUEID" val="8391"/>
</p:tagLst>
</file>

<file path=ppt/tags/tag1062.xml><?xml version="1.0" encoding="utf-8"?>
<p:tagLst xmlns:p="http://schemas.openxmlformats.org/presentationml/2006/main">
  <p:tag name="AS_UNIQUEID" val="10870"/>
</p:tagLst>
</file>

<file path=ppt/tags/tag1063.xml><?xml version="1.0" encoding="utf-8"?>
<p:tagLst xmlns:p="http://schemas.openxmlformats.org/presentationml/2006/main">
  <p:tag name="AS_UNIQUEID" val="10871"/>
</p:tagLst>
</file>

<file path=ppt/tags/tag1064.xml><?xml version="1.0" encoding="utf-8"?>
<p:tagLst xmlns:p="http://schemas.openxmlformats.org/presentationml/2006/main">
  <p:tag name="AS_UNIQUEID" val="10872"/>
  <p:tag name="KSO_WM_BEAUTIFY_FLAG" val=""/>
</p:tagLst>
</file>

<file path=ppt/tags/tag1065.xml><?xml version="1.0" encoding="utf-8"?>
<p:tagLst xmlns:p="http://schemas.openxmlformats.org/presentationml/2006/main">
  <p:tag name="AS_UNIQUEID" val="10873"/>
  <p:tag name="KSO_WM_BEAUTIFY_FLAG" val=""/>
</p:tagLst>
</file>

<file path=ppt/tags/tag1066.xml><?xml version="1.0" encoding="utf-8"?>
<p:tagLst xmlns:p="http://schemas.openxmlformats.org/presentationml/2006/main">
  <p:tag name="AS_UNIQUEID" val="10874"/>
  <p:tag name="KSO_WM_BEAUTIFY_FLAG" val=""/>
</p:tagLst>
</file>

<file path=ppt/tags/tag1067.xml><?xml version="1.0" encoding="utf-8"?>
<p:tagLst xmlns:p="http://schemas.openxmlformats.org/presentationml/2006/main">
  <p:tag name="AS_UNIQUEID" val="10875"/>
</p:tagLst>
</file>

<file path=ppt/tags/tag1068.xml><?xml version="1.0" encoding="utf-8"?>
<p:tagLst xmlns:p="http://schemas.openxmlformats.org/presentationml/2006/main">
  <p:tag name="AS_UNIQUEID" val="10876"/>
</p:tagLst>
</file>

<file path=ppt/tags/tag1069.xml><?xml version="1.0" encoding="utf-8"?>
<p:tagLst xmlns:p="http://schemas.openxmlformats.org/presentationml/2006/main">
  <p:tag name="AS_UNIQUEID" val="10877"/>
</p:tagLst>
</file>

<file path=ppt/tags/tag107.xml><?xml version="1.0" encoding="utf-8"?>
<p:tagLst xmlns:p="http://schemas.openxmlformats.org/presentationml/2006/main">
  <p:tag name="AS_UNIQUEID" val="2848"/>
</p:tagLst>
</file>

<file path=ppt/tags/tag1070.xml><?xml version="1.0" encoding="utf-8"?>
<p:tagLst xmlns:p="http://schemas.openxmlformats.org/presentationml/2006/main">
  <p:tag name="AS_UNIQUEID" val="10878"/>
</p:tagLst>
</file>

<file path=ppt/tags/tag1071.xml><?xml version="1.0" encoding="utf-8"?>
<p:tagLst xmlns:p="http://schemas.openxmlformats.org/presentationml/2006/main">
  <p:tag name="AS_UNIQUEID" val="5116"/>
</p:tagLst>
</file>

<file path=ppt/tags/tag1072.xml><?xml version="1.0" encoding="utf-8"?>
<p:tagLst xmlns:p="http://schemas.openxmlformats.org/presentationml/2006/main">
  <p:tag name="AS_UNIQUEID" val="2385"/>
  <p:tag name="KSO_WM_BEAUTIFY_FLAG" val=""/>
  <p:tag name="KSO_WM_UNIT_PLACING_PICTURE_USER_VIEWPORT" val="{&quot;height&quot;:1162,&quot;width&quot;:1038}"/>
</p:tagLst>
</file>

<file path=ppt/tags/tag1073.xml><?xml version="1.0" encoding="utf-8"?>
<p:tagLst xmlns:p="http://schemas.openxmlformats.org/presentationml/2006/main">
  <p:tag name="AS_UNIQUEID" val="2384"/>
  <p:tag name="KSO_WM_BEAUTIFY_FLAG" val=""/>
</p:tagLst>
</file>

<file path=ppt/tags/tag1074.xml><?xml version="1.0" encoding="utf-8"?>
<p:tagLst xmlns:p="http://schemas.openxmlformats.org/presentationml/2006/main">
  <p:tag name="AS_UNIQUEID" val="3390"/>
</p:tagLst>
</file>

<file path=ppt/tags/tag1075.xml><?xml version="1.0" encoding="utf-8"?>
<p:tagLst xmlns:p="http://schemas.openxmlformats.org/presentationml/2006/main">
  <p:tag name="AS_UNIQUEID" val="6227"/>
</p:tagLst>
</file>

<file path=ppt/tags/tag1076.xml><?xml version="1.0" encoding="utf-8"?>
<p:tagLst xmlns:p="http://schemas.openxmlformats.org/presentationml/2006/main">
  <p:tag name="AS_UNIQUEID" val="6232"/>
</p:tagLst>
</file>

<file path=ppt/tags/tag1077.xml><?xml version="1.0" encoding="utf-8"?>
<p:tagLst xmlns:p="http://schemas.openxmlformats.org/presentationml/2006/main">
  <p:tag name="AS_UNIQUEID" val="6231"/>
</p:tagLst>
</file>

<file path=ppt/tags/tag1078.xml><?xml version="1.0" encoding="utf-8"?>
<p:tagLst xmlns:p="http://schemas.openxmlformats.org/presentationml/2006/main">
  <p:tag name="AS_UNIQUEID" val="6233"/>
</p:tagLst>
</file>

<file path=ppt/tags/tag1079.xml><?xml version="1.0" encoding="utf-8"?>
<p:tagLst xmlns:p="http://schemas.openxmlformats.org/presentationml/2006/main">
  <p:tag name="AS_UNIQUEID" val="2385"/>
  <p:tag name="KSO_WM_BEAUTIFY_FLAG" val=""/>
  <p:tag name="KSO_WM_UNIT_PLACING_PICTURE_USER_VIEWPORT" val="{&quot;height&quot;:1162,&quot;width&quot;:1038}"/>
</p:tagLst>
</file>

<file path=ppt/tags/tag108.xml><?xml version="1.0" encoding="utf-8"?>
<p:tagLst xmlns:p="http://schemas.openxmlformats.org/presentationml/2006/main">
  <p:tag name="AS_UNIQUEID" val="2849"/>
</p:tagLst>
</file>

<file path=ppt/tags/tag1080.xml><?xml version="1.0" encoding="utf-8"?>
<p:tagLst xmlns:p="http://schemas.openxmlformats.org/presentationml/2006/main">
  <p:tag name="AS_UNIQUEID" val="2384"/>
  <p:tag name="KSO_WM_BEAUTIFY_FLAG" val=""/>
</p:tagLst>
</file>

<file path=ppt/tags/tag1081.xml><?xml version="1.0" encoding="utf-8"?>
<p:tagLst xmlns:p="http://schemas.openxmlformats.org/presentationml/2006/main">
  <p:tag name="AS_UNIQUEID" val="4346"/>
</p:tagLst>
</file>

<file path=ppt/tags/tag1082.xml><?xml version="1.0" encoding="utf-8"?>
<p:tagLst xmlns:p="http://schemas.openxmlformats.org/presentationml/2006/main">
  <p:tag name="AS_UNIQUEID" val="4347"/>
</p:tagLst>
</file>

<file path=ppt/tags/tag1083.xml><?xml version="1.0" encoding="utf-8"?>
<p:tagLst xmlns:p="http://schemas.openxmlformats.org/presentationml/2006/main">
  <p:tag name="AS_UNIQUEID" val="4348"/>
</p:tagLst>
</file>

<file path=ppt/tags/tag1084.xml><?xml version="1.0" encoding="utf-8"?>
<p:tagLst xmlns:p="http://schemas.openxmlformats.org/presentationml/2006/main">
  <p:tag name="AS_UNIQUEID" val="4350"/>
</p:tagLst>
</file>

<file path=ppt/tags/tag1085.xml><?xml version="1.0" encoding="utf-8"?>
<p:tagLst xmlns:p="http://schemas.openxmlformats.org/presentationml/2006/main">
  <p:tag name="AS_UNIQUEID" val="8397"/>
</p:tagLst>
</file>

<file path=ppt/tags/tag1086.xml><?xml version="1.0" encoding="utf-8"?>
<p:tagLst xmlns:p="http://schemas.openxmlformats.org/presentationml/2006/main">
  <p:tag name="AS_UNIQUEID" val="8398"/>
</p:tagLst>
</file>

<file path=ppt/tags/tag1087.xml><?xml version="1.0" encoding="utf-8"?>
<p:tagLst xmlns:p="http://schemas.openxmlformats.org/presentationml/2006/main">
  <p:tag name="AS_UNIQUEID" val="8399"/>
</p:tagLst>
</file>

<file path=ppt/tags/tag1088.xml><?xml version="1.0" encoding="utf-8"?>
<p:tagLst xmlns:p="http://schemas.openxmlformats.org/presentationml/2006/main">
  <p:tag name="AS_UNIQUEID" val="8400"/>
</p:tagLst>
</file>

<file path=ppt/tags/tag1089.xml><?xml version="1.0" encoding="utf-8"?>
<p:tagLst xmlns:p="http://schemas.openxmlformats.org/presentationml/2006/main">
  <p:tag name="AS_UNIQUEID" val="8401"/>
</p:tagLst>
</file>

<file path=ppt/tags/tag109.xml><?xml version="1.0" encoding="utf-8"?>
<p:tagLst xmlns:p="http://schemas.openxmlformats.org/presentationml/2006/main">
  <p:tag name="AS_UNIQUEID" val="1774"/>
</p:tagLst>
</file>

<file path=ppt/tags/tag1090.xml><?xml version="1.0" encoding="utf-8"?>
<p:tagLst xmlns:p="http://schemas.openxmlformats.org/presentationml/2006/main">
  <p:tag name="AS_UNIQUEID" val="2385"/>
  <p:tag name="KSO_WM_BEAUTIFY_FLAG" val=""/>
  <p:tag name="KSO_WM_UNIT_PLACING_PICTURE_USER_VIEWPORT" val="{&quot;height&quot;:1162,&quot;width&quot;:1038}"/>
</p:tagLst>
</file>

<file path=ppt/tags/tag1091.xml><?xml version="1.0" encoding="utf-8"?>
<p:tagLst xmlns:p="http://schemas.openxmlformats.org/presentationml/2006/main">
  <p:tag name="AS_UNIQUEID" val="2384"/>
  <p:tag name="KSO_WM_BEAUTIFY_FLAG" val=""/>
</p:tagLst>
</file>

<file path=ppt/tags/tag1092.xml><?xml version="1.0" encoding="utf-8"?>
<p:tagLst xmlns:p="http://schemas.openxmlformats.org/presentationml/2006/main">
  <p:tag name="AS_UNIQUEID" val="8403"/>
</p:tagLst>
</file>

<file path=ppt/tags/tag1093.xml><?xml version="1.0" encoding="utf-8"?>
<p:tagLst xmlns:p="http://schemas.openxmlformats.org/presentationml/2006/main">
  <p:tag name="AS_UNIQUEID" val="8404"/>
</p:tagLst>
</file>

<file path=ppt/tags/tag1094.xml><?xml version="1.0" encoding="utf-8"?>
<p:tagLst xmlns:p="http://schemas.openxmlformats.org/presentationml/2006/main">
  <p:tag name="AS_UNIQUEID" val="8405"/>
</p:tagLst>
</file>

<file path=ppt/tags/tag1095.xml><?xml version="1.0" encoding="utf-8"?>
<p:tagLst xmlns:p="http://schemas.openxmlformats.org/presentationml/2006/main">
  <p:tag name="AS_UNIQUEID" val="8406"/>
</p:tagLst>
</file>

<file path=ppt/tags/tag1096.xml><?xml version="1.0" encoding="utf-8"?>
<p:tagLst xmlns:p="http://schemas.openxmlformats.org/presentationml/2006/main">
  <p:tag name="AS_UNIQUEID" val="2254"/>
  <p:tag name="KSO_WM_BEAUTIFY_FLAG" val=""/>
</p:tagLst>
</file>

<file path=ppt/tags/tag1097.xml><?xml version="1.0" encoding="utf-8"?>
<p:tagLst xmlns:p="http://schemas.openxmlformats.org/presentationml/2006/main">
  <p:tag name="AS_UNIQUEID" val="2776"/>
  <p:tag name="KSO_WM_BEAUTIFY_FLAG" val=""/>
</p:tagLst>
</file>

<file path=ppt/tags/tag1098.xml><?xml version="1.0" encoding="utf-8"?>
<p:tagLst xmlns:p="http://schemas.openxmlformats.org/presentationml/2006/main">
  <p:tag name="AS_UNIQUEID" val="7834"/>
  <p:tag name="KSO_WM_BEAUTIFY_FLAG" val=""/>
</p:tagLst>
</file>

<file path=ppt/tags/tag1099.xml><?xml version="1.0" encoding="utf-8"?>
<p:tagLst xmlns:p="http://schemas.openxmlformats.org/presentationml/2006/main">
  <p:tag name="AS_UNIQUEID" val="7832"/>
  <p:tag name="KSO_WM_BEAUTIFY_FLAG" val=""/>
</p:tagLst>
</file>

<file path=ppt/tags/tag11.xml><?xml version="1.0" encoding="utf-8"?>
<p:tagLst xmlns:p="http://schemas.openxmlformats.org/presentationml/2006/main">
  <p:tag name="AS_UNIQUEID" val="2822"/>
</p:tagLst>
</file>

<file path=ppt/tags/tag110.xml><?xml version="1.0" encoding="utf-8"?>
<p:tagLst xmlns:p="http://schemas.openxmlformats.org/presentationml/2006/main">
  <p:tag name="AS_UNIQUEID" val="1775"/>
</p:tagLst>
</file>

<file path=ppt/tags/tag1100.xml><?xml version="1.0" encoding="utf-8"?>
<p:tagLst xmlns:p="http://schemas.openxmlformats.org/presentationml/2006/main">
  <p:tag name="AS_UNIQUEID" val="3578"/>
</p:tagLst>
</file>

<file path=ppt/tags/tag1101.xml><?xml version="1.0" encoding="utf-8"?>
<p:tagLst xmlns:p="http://schemas.openxmlformats.org/presentationml/2006/main">
  <p:tag name="AS_UNIQUEID" val="3580"/>
</p:tagLst>
</file>

<file path=ppt/tags/tag1102.xml><?xml version="1.0" encoding="utf-8"?>
<p:tagLst xmlns:p="http://schemas.openxmlformats.org/presentationml/2006/main">
  <p:tag name="AS_UNIQUEID" val="3579"/>
</p:tagLst>
</file>

<file path=ppt/tags/tag1103.xml><?xml version="1.0" encoding="utf-8"?>
<p:tagLst xmlns:p="http://schemas.openxmlformats.org/presentationml/2006/main">
  <p:tag name="AS_UNIQUEID" val="3920"/>
</p:tagLst>
</file>

<file path=ppt/tags/tag1104.xml><?xml version="1.0" encoding="utf-8"?>
<p:tagLst xmlns:p="http://schemas.openxmlformats.org/presentationml/2006/main">
  <p:tag name="AS_UNIQUEID" val="3581"/>
</p:tagLst>
</file>

<file path=ppt/tags/tag1105.xml><?xml version="1.0" encoding="utf-8"?>
<p:tagLst xmlns:p="http://schemas.openxmlformats.org/presentationml/2006/main">
  <p:tag name="AS_UNIQUEID" val="3582"/>
</p:tagLst>
</file>

<file path=ppt/tags/tag1106.xml><?xml version="1.0" encoding="utf-8"?>
<p:tagLst xmlns:p="http://schemas.openxmlformats.org/presentationml/2006/main">
  <p:tag name="AS_UNIQUEID" val="3583"/>
</p:tagLst>
</file>

<file path=ppt/tags/tag1107.xml><?xml version="1.0" encoding="utf-8"?>
<p:tagLst xmlns:p="http://schemas.openxmlformats.org/presentationml/2006/main">
  <p:tag name="AS_UNIQUEID" val="3584"/>
</p:tagLst>
</file>

<file path=ppt/tags/tag1108.xml><?xml version="1.0" encoding="utf-8"?>
<p:tagLst xmlns:p="http://schemas.openxmlformats.org/presentationml/2006/main">
  <p:tag name="AS_UNIQUEID" val="3585"/>
</p:tagLst>
</file>

<file path=ppt/tags/tag1109.xml><?xml version="1.0" encoding="utf-8"?>
<p:tagLst xmlns:p="http://schemas.openxmlformats.org/presentationml/2006/main">
  <p:tag name="AS_UNIQUEID" val="3586"/>
</p:tagLst>
</file>

<file path=ppt/tags/tag111.xml><?xml version="1.0" encoding="utf-8"?>
<p:tagLst xmlns:p="http://schemas.openxmlformats.org/presentationml/2006/main">
  <p:tag name="AS_UNIQUEID" val="1776"/>
</p:tagLst>
</file>

<file path=ppt/tags/tag1110.xml><?xml version="1.0" encoding="utf-8"?>
<p:tagLst xmlns:p="http://schemas.openxmlformats.org/presentationml/2006/main">
  <p:tag name="AS_UNIQUEID" val="3587"/>
</p:tagLst>
</file>

<file path=ppt/tags/tag1111.xml><?xml version="1.0" encoding="utf-8"?>
<p:tagLst xmlns:p="http://schemas.openxmlformats.org/presentationml/2006/main">
  <p:tag name="AS_UNIQUEID" val="3588"/>
</p:tagLst>
</file>

<file path=ppt/tags/tag1112.xml><?xml version="1.0" encoding="utf-8"?>
<p:tagLst xmlns:p="http://schemas.openxmlformats.org/presentationml/2006/main">
  <p:tag name="AS_UNIQUEID" val="3589"/>
</p:tagLst>
</file>

<file path=ppt/tags/tag1113.xml><?xml version="1.0" encoding="utf-8"?>
<p:tagLst xmlns:p="http://schemas.openxmlformats.org/presentationml/2006/main">
  <p:tag name="AS_UNIQUEID" val="3590"/>
</p:tagLst>
</file>

<file path=ppt/tags/tag1114.xml><?xml version="1.0" encoding="utf-8"?>
<p:tagLst xmlns:p="http://schemas.openxmlformats.org/presentationml/2006/main">
  <p:tag name="AS_UNIQUEID" val="3591"/>
</p:tagLst>
</file>

<file path=ppt/tags/tag1115.xml><?xml version="1.0" encoding="utf-8"?>
<p:tagLst xmlns:p="http://schemas.openxmlformats.org/presentationml/2006/main">
  <p:tag name="AS_UNIQUEID" val="3592"/>
</p:tagLst>
</file>

<file path=ppt/tags/tag1116.xml><?xml version="1.0" encoding="utf-8"?>
<p:tagLst xmlns:p="http://schemas.openxmlformats.org/presentationml/2006/main">
  <p:tag name="AS_UNIQUEID" val="3593"/>
</p:tagLst>
</file>

<file path=ppt/tags/tag1117.xml><?xml version="1.0" encoding="utf-8"?>
<p:tagLst xmlns:p="http://schemas.openxmlformats.org/presentationml/2006/main">
  <p:tag name="AS_UNIQUEID" val="3594"/>
</p:tagLst>
</file>

<file path=ppt/tags/tag1118.xml><?xml version="1.0" encoding="utf-8"?>
<p:tagLst xmlns:p="http://schemas.openxmlformats.org/presentationml/2006/main">
  <p:tag name="AS_UNIQUEID" val="3595"/>
</p:tagLst>
</file>

<file path=ppt/tags/tag1119.xml><?xml version="1.0" encoding="utf-8"?>
<p:tagLst xmlns:p="http://schemas.openxmlformats.org/presentationml/2006/main">
  <p:tag name="AS_UNIQUEID" val="3596"/>
</p:tagLst>
</file>

<file path=ppt/tags/tag112.xml><?xml version="1.0" encoding="utf-8"?>
<p:tagLst xmlns:p="http://schemas.openxmlformats.org/presentationml/2006/main">
  <p:tag name="AS_UNIQUEID" val="1777"/>
</p:tagLst>
</file>

<file path=ppt/tags/tag1120.xml><?xml version="1.0" encoding="utf-8"?>
<p:tagLst xmlns:p="http://schemas.openxmlformats.org/presentationml/2006/main">
  <p:tag name="AS_UNIQUEID" val="3597"/>
</p:tagLst>
</file>

<file path=ppt/tags/tag1121.xml><?xml version="1.0" encoding="utf-8"?>
<p:tagLst xmlns:p="http://schemas.openxmlformats.org/presentationml/2006/main">
  <p:tag name="AS_UNIQUEID" val="3598"/>
</p:tagLst>
</file>

<file path=ppt/tags/tag1122.xml><?xml version="1.0" encoding="utf-8"?>
<p:tagLst xmlns:p="http://schemas.openxmlformats.org/presentationml/2006/main">
  <p:tag name="AS_UNIQUEID" val="3599"/>
</p:tagLst>
</file>

<file path=ppt/tags/tag1123.xml><?xml version="1.0" encoding="utf-8"?>
<p:tagLst xmlns:p="http://schemas.openxmlformats.org/presentationml/2006/main">
  <p:tag name="AS_UNIQUEID" val="3600"/>
</p:tagLst>
</file>

<file path=ppt/tags/tag1124.xml><?xml version="1.0" encoding="utf-8"?>
<p:tagLst xmlns:p="http://schemas.openxmlformats.org/presentationml/2006/main">
  <p:tag name="AS_UNIQUEID" val="3601"/>
</p:tagLst>
</file>

<file path=ppt/tags/tag1125.xml><?xml version="1.0" encoding="utf-8"?>
<p:tagLst xmlns:p="http://schemas.openxmlformats.org/presentationml/2006/main">
  <p:tag name="AS_UNIQUEID" val="3602"/>
</p:tagLst>
</file>

<file path=ppt/tags/tag1126.xml><?xml version="1.0" encoding="utf-8"?>
<p:tagLst xmlns:p="http://schemas.openxmlformats.org/presentationml/2006/main">
  <p:tag name="AS_UNIQUEID" val="3603"/>
</p:tagLst>
</file>

<file path=ppt/tags/tag1127.xml><?xml version="1.0" encoding="utf-8"?>
<p:tagLst xmlns:p="http://schemas.openxmlformats.org/presentationml/2006/main">
  <p:tag name="AS_UNIQUEID" val="3604"/>
</p:tagLst>
</file>

<file path=ppt/tags/tag1128.xml><?xml version="1.0" encoding="utf-8"?>
<p:tagLst xmlns:p="http://schemas.openxmlformats.org/presentationml/2006/main">
  <p:tag name="AS_UNIQUEID" val="3605"/>
</p:tagLst>
</file>

<file path=ppt/tags/tag1129.xml><?xml version="1.0" encoding="utf-8"?>
<p:tagLst xmlns:p="http://schemas.openxmlformats.org/presentationml/2006/main">
  <p:tag name="AS_UNIQUEID" val="3606"/>
</p:tagLst>
</file>

<file path=ppt/tags/tag113.xml><?xml version="1.0" encoding="utf-8"?>
<p:tagLst xmlns:p="http://schemas.openxmlformats.org/presentationml/2006/main">
  <p:tag name="AS_UNIQUEID" val="8281"/>
</p:tagLst>
</file>

<file path=ppt/tags/tag1130.xml><?xml version="1.0" encoding="utf-8"?>
<p:tagLst xmlns:p="http://schemas.openxmlformats.org/presentationml/2006/main">
  <p:tag name="AS_UNIQUEID" val="3607"/>
</p:tagLst>
</file>

<file path=ppt/tags/tag1131.xml><?xml version="1.0" encoding="utf-8"?>
<p:tagLst xmlns:p="http://schemas.openxmlformats.org/presentationml/2006/main">
  <p:tag name="AS_UNIQUEID" val="3608"/>
</p:tagLst>
</file>

<file path=ppt/tags/tag1132.xml><?xml version="1.0" encoding="utf-8"?>
<p:tagLst xmlns:p="http://schemas.openxmlformats.org/presentationml/2006/main">
  <p:tag name="AS_UNIQUEID" val="3609"/>
</p:tagLst>
</file>

<file path=ppt/tags/tag1133.xml><?xml version="1.0" encoding="utf-8"?>
<p:tagLst xmlns:p="http://schemas.openxmlformats.org/presentationml/2006/main">
  <p:tag name="AS_UNIQUEID" val="3610"/>
</p:tagLst>
</file>

<file path=ppt/tags/tag1134.xml><?xml version="1.0" encoding="utf-8"?>
<p:tagLst xmlns:p="http://schemas.openxmlformats.org/presentationml/2006/main">
  <p:tag name="AS_UNIQUEID" val="3611"/>
</p:tagLst>
</file>

<file path=ppt/tags/tag1135.xml><?xml version="1.0" encoding="utf-8"?>
<p:tagLst xmlns:p="http://schemas.openxmlformats.org/presentationml/2006/main">
  <p:tag name="AS_UNIQUEID" val="3612"/>
</p:tagLst>
</file>

<file path=ppt/tags/tag1136.xml><?xml version="1.0" encoding="utf-8"?>
<p:tagLst xmlns:p="http://schemas.openxmlformats.org/presentationml/2006/main">
  <p:tag name="AS_UNIQUEID" val="3613"/>
</p:tagLst>
</file>

<file path=ppt/tags/tag1137.xml><?xml version="1.0" encoding="utf-8"?>
<p:tagLst xmlns:p="http://schemas.openxmlformats.org/presentationml/2006/main">
  <p:tag name="AS_UNIQUEID" val="3614"/>
</p:tagLst>
</file>

<file path=ppt/tags/tag1138.xml><?xml version="1.0" encoding="utf-8"?>
<p:tagLst xmlns:p="http://schemas.openxmlformats.org/presentationml/2006/main">
  <p:tag name="AS_UNIQUEID" val="3615"/>
</p:tagLst>
</file>

<file path=ppt/tags/tag1139.xml><?xml version="1.0" encoding="utf-8"?>
<p:tagLst xmlns:p="http://schemas.openxmlformats.org/presentationml/2006/main">
  <p:tag name="AS_UNIQUEID" val="3616"/>
</p:tagLst>
</file>

<file path=ppt/tags/tag114.xml><?xml version="1.0" encoding="utf-8"?>
<p:tagLst xmlns:p="http://schemas.openxmlformats.org/presentationml/2006/main">
  <p:tag name="AS_UNIQUEID" val="8282"/>
</p:tagLst>
</file>

<file path=ppt/tags/tag1140.xml><?xml version="1.0" encoding="utf-8"?>
<p:tagLst xmlns:p="http://schemas.openxmlformats.org/presentationml/2006/main">
  <p:tag name="AS_UNIQUEID" val="3617"/>
</p:tagLst>
</file>

<file path=ppt/tags/tag1141.xml><?xml version="1.0" encoding="utf-8"?>
<p:tagLst xmlns:p="http://schemas.openxmlformats.org/presentationml/2006/main">
  <p:tag name="AS_UNIQUEID" val="3618"/>
</p:tagLst>
</file>

<file path=ppt/tags/tag1142.xml><?xml version="1.0" encoding="utf-8"?>
<p:tagLst xmlns:p="http://schemas.openxmlformats.org/presentationml/2006/main">
  <p:tag name="AS_UNIQUEID" val="3619"/>
</p:tagLst>
</file>

<file path=ppt/tags/tag1143.xml><?xml version="1.0" encoding="utf-8"?>
<p:tagLst xmlns:p="http://schemas.openxmlformats.org/presentationml/2006/main">
  <p:tag name="AS_UNIQUEID" val="3620"/>
</p:tagLst>
</file>

<file path=ppt/tags/tag1144.xml><?xml version="1.0" encoding="utf-8"?>
<p:tagLst xmlns:p="http://schemas.openxmlformats.org/presentationml/2006/main">
  <p:tag name="AS_UNIQUEID" val="3621"/>
</p:tagLst>
</file>

<file path=ppt/tags/tag1145.xml><?xml version="1.0" encoding="utf-8"?>
<p:tagLst xmlns:p="http://schemas.openxmlformats.org/presentationml/2006/main">
  <p:tag name="AS_UNIQUEID" val="3622"/>
</p:tagLst>
</file>

<file path=ppt/tags/tag1146.xml><?xml version="1.0" encoding="utf-8"?>
<p:tagLst xmlns:p="http://schemas.openxmlformats.org/presentationml/2006/main">
  <p:tag name="AS_UNIQUEID" val="3623"/>
</p:tagLst>
</file>

<file path=ppt/tags/tag1147.xml><?xml version="1.0" encoding="utf-8"?>
<p:tagLst xmlns:p="http://schemas.openxmlformats.org/presentationml/2006/main">
  <p:tag name="AS_UNIQUEID" val="3624"/>
</p:tagLst>
</file>

<file path=ppt/tags/tag1148.xml><?xml version="1.0" encoding="utf-8"?>
<p:tagLst xmlns:p="http://schemas.openxmlformats.org/presentationml/2006/main">
  <p:tag name="AS_UNIQUEID" val="3625"/>
</p:tagLst>
</file>

<file path=ppt/tags/tag1149.xml><?xml version="1.0" encoding="utf-8"?>
<p:tagLst xmlns:p="http://schemas.openxmlformats.org/presentationml/2006/main">
  <p:tag name="AS_UNIQUEID" val="3626"/>
</p:tagLst>
</file>

<file path=ppt/tags/tag115.xml><?xml version="1.0" encoding="utf-8"?>
<p:tagLst xmlns:p="http://schemas.openxmlformats.org/presentationml/2006/main">
  <p:tag name="AS_UNIQUEID" val="8284"/>
</p:tagLst>
</file>

<file path=ppt/tags/tag1150.xml><?xml version="1.0" encoding="utf-8"?>
<p:tagLst xmlns:p="http://schemas.openxmlformats.org/presentationml/2006/main">
  <p:tag name="AS_UNIQUEID" val="3627"/>
</p:tagLst>
</file>

<file path=ppt/tags/tag1151.xml><?xml version="1.0" encoding="utf-8"?>
<p:tagLst xmlns:p="http://schemas.openxmlformats.org/presentationml/2006/main">
  <p:tag name="AS_UNIQUEID" val="3628"/>
</p:tagLst>
</file>

<file path=ppt/tags/tag1152.xml><?xml version="1.0" encoding="utf-8"?>
<p:tagLst xmlns:p="http://schemas.openxmlformats.org/presentationml/2006/main">
  <p:tag name="AS_UNIQUEID" val="3629"/>
</p:tagLst>
</file>

<file path=ppt/tags/tag1153.xml><?xml version="1.0" encoding="utf-8"?>
<p:tagLst xmlns:p="http://schemas.openxmlformats.org/presentationml/2006/main">
  <p:tag name="AS_UNIQUEID" val="3630"/>
</p:tagLst>
</file>

<file path=ppt/tags/tag1154.xml><?xml version="1.0" encoding="utf-8"?>
<p:tagLst xmlns:p="http://schemas.openxmlformats.org/presentationml/2006/main">
  <p:tag name="AS_UNIQUEID" val="3631"/>
</p:tagLst>
</file>

<file path=ppt/tags/tag1155.xml><?xml version="1.0" encoding="utf-8"?>
<p:tagLst xmlns:p="http://schemas.openxmlformats.org/presentationml/2006/main">
  <p:tag name="AS_UNIQUEID" val="3632"/>
</p:tagLst>
</file>

<file path=ppt/tags/tag1156.xml><?xml version="1.0" encoding="utf-8"?>
<p:tagLst xmlns:p="http://schemas.openxmlformats.org/presentationml/2006/main">
  <p:tag name="AS_UNIQUEID" val="3633"/>
</p:tagLst>
</file>

<file path=ppt/tags/tag1157.xml><?xml version="1.0" encoding="utf-8"?>
<p:tagLst xmlns:p="http://schemas.openxmlformats.org/presentationml/2006/main">
  <p:tag name="AS_UNIQUEID" val="3634"/>
</p:tagLst>
</file>

<file path=ppt/tags/tag1158.xml><?xml version="1.0" encoding="utf-8"?>
<p:tagLst xmlns:p="http://schemas.openxmlformats.org/presentationml/2006/main">
  <p:tag name="AS_UNIQUEID" val="3635"/>
</p:tagLst>
</file>

<file path=ppt/tags/tag1159.xml><?xml version="1.0" encoding="utf-8"?>
<p:tagLst xmlns:p="http://schemas.openxmlformats.org/presentationml/2006/main">
  <p:tag name="AS_UNIQUEID" val="3636"/>
</p:tagLst>
</file>

<file path=ppt/tags/tag116.xml><?xml version="1.0" encoding="utf-8"?>
<p:tagLst xmlns:p="http://schemas.openxmlformats.org/presentationml/2006/main">
  <p:tag name="AS_UNIQUEID" val="8285"/>
</p:tagLst>
</file>

<file path=ppt/tags/tag1160.xml><?xml version="1.0" encoding="utf-8"?>
<p:tagLst xmlns:p="http://schemas.openxmlformats.org/presentationml/2006/main">
  <p:tag name="AS_UNIQUEID" val="3637"/>
</p:tagLst>
</file>

<file path=ppt/tags/tag1161.xml><?xml version="1.0" encoding="utf-8"?>
<p:tagLst xmlns:p="http://schemas.openxmlformats.org/presentationml/2006/main">
  <p:tag name="AS_UNIQUEID" val="3638"/>
</p:tagLst>
</file>

<file path=ppt/tags/tag1162.xml><?xml version="1.0" encoding="utf-8"?>
<p:tagLst xmlns:p="http://schemas.openxmlformats.org/presentationml/2006/main">
  <p:tag name="AS_UNIQUEID" val="3639"/>
</p:tagLst>
</file>

<file path=ppt/tags/tag1163.xml><?xml version="1.0" encoding="utf-8"?>
<p:tagLst xmlns:p="http://schemas.openxmlformats.org/presentationml/2006/main">
  <p:tag name="AS_UNIQUEID" val="3640"/>
</p:tagLst>
</file>

<file path=ppt/tags/tag1164.xml><?xml version="1.0" encoding="utf-8"?>
<p:tagLst xmlns:p="http://schemas.openxmlformats.org/presentationml/2006/main">
  <p:tag name="AS_UNIQUEID" val="3641"/>
</p:tagLst>
</file>

<file path=ppt/tags/tag1165.xml><?xml version="1.0" encoding="utf-8"?>
<p:tagLst xmlns:p="http://schemas.openxmlformats.org/presentationml/2006/main">
  <p:tag name="AS_UNIQUEID" val="3642"/>
</p:tagLst>
</file>

<file path=ppt/tags/tag1166.xml><?xml version="1.0" encoding="utf-8"?>
<p:tagLst xmlns:p="http://schemas.openxmlformats.org/presentationml/2006/main">
  <p:tag name="AS_UNIQUEID" val="3643"/>
</p:tagLst>
</file>

<file path=ppt/tags/tag1167.xml><?xml version="1.0" encoding="utf-8"?>
<p:tagLst xmlns:p="http://schemas.openxmlformats.org/presentationml/2006/main">
  <p:tag name="AS_UNIQUEID" val="3644"/>
</p:tagLst>
</file>

<file path=ppt/tags/tag1168.xml><?xml version="1.0" encoding="utf-8"?>
<p:tagLst xmlns:p="http://schemas.openxmlformats.org/presentationml/2006/main">
  <p:tag name="AS_UNIQUEID" val="3645"/>
</p:tagLst>
</file>

<file path=ppt/tags/tag1169.xml><?xml version="1.0" encoding="utf-8"?>
<p:tagLst xmlns:p="http://schemas.openxmlformats.org/presentationml/2006/main">
  <p:tag name="AS_UNIQUEID" val="3646"/>
</p:tagLst>
</file>

<file path=ppt/tags/tag117.xml><?xml version="1.0" encoding="utf-8"?>
<p:tagLst xmlns:p="http://schemas.openxmlformats.org/presentationml/2006/main">
  <p:tag name="AS_UNIQUEID" val="8287"/>
</p:tagLst>
</file>

<file path=ppt/tags/tag1170.xml><?xml version="1.0" encoding="utf-8"?>
<p:tagLst xmlns:p="http://schemas.openxmlformats.org/presentationml/2006/main">
  <p:tag name="AS_UNIQUEID" val="3647"/>
</p:tagLst>
</file>

<file path=ppt/tags/tag1171.xml><?xml version="1.0" encoding="utf-8"?>
<p:tagLst xmlns:p="http://schemas.openxmlformats.org/presentationml/2006/main">
  <p:tag name="AS_UNIQUEID" val="3648"/>
</p:tagLst>
</file>

<file path=ppt/tags/tag1172.xml><?xml version="1.0" encoding="utf-8"?>
<p:tagLst xmlns:p="http://schemas.openxmlformats.org/presentationml/2006/main">
  <p:tag name="AS_UNIQUEID" val="3649"/>
</p:tagLst>
</file>

<file path=ppt/tags/tag1173.xml><?xml version="1.0" encoding="utf-8"?>
<p:tagLst xmlns:p="http://schemas.openxmlformats.org/presentationml/2006/main">
  <p:tag name="AS_UNIQUEID" val="3650"/>
</p:tagLst>
</file>

<file path=ppt/tags/tag1174.xml><?xml version="1.0" encoding="utf-8"?>
<p:tagLst xmlns:p="http://schemas.openxmlformats.org/presentationml/2006/main">
  <p:tag name="AS_UNIQUEID" val="3651"/>
</p:tagLst>
</file>

<file path=ppt/tags/tag1175.xml><?xml version="1.0" encoding="utf-8"?>
<p:tagLst xmlns:p="http://schemas.openxmlformats.org/presentationml/2006/main">
  <p:tag name="AS_UNIQUEID" val="3652"/>
</p:tagLst>
</file>

<file path=ppt/tags/tag1176.xml><?xml version="1.0" encoding="utf-8"?>
<p:tagLst xmlns:p="http://schemas.openxmlformats.org/presentationml/2006/main">
  <p:tag name="AS_UNIQUEID" val="3653"/>
</p:tagLst>
</file>

<file path=ppt/tags/tag1177.xml><?xml version="1.0" encoding="utf-8"?>
<p:tagLst xmlns:p="http://schemas.openxmlformats.org/presentationml/2006/main">
  <p:tag name="AS_UNIQUEID" val="3654"/>
</p:tagLst>
</file>

<file path=ppt/tags/tag1178.xml><?xml version="1.0" encoding="utf-8"?>
<p:tagLst xmlns:p="http://schemas.openxmlformats.org/presentationml/2006/main">
  <p:tag name="AS_UNIQUEID" val="3655"/>
</p:tagLst>
</file>

<file path=ppt/tags/tag1179.xml><?xml version="1.0" encoding="utf-8"?>
<p:tagLst xmlns:p="http://schemas.openxmlformats.org/presentationml/2006/main">
  <p:tag name="AS_UNIQUEID" val="3656"/>
</p:tagLst>
</file>

<file path=ppt/tags/tag118.xml><?xml version="1.0" encoding="utf-8"?>
<p:tagLst xmlns:p="http://schemas.openxmlformats.org/presentationml/2006/main">
  <p:tag name="AS_UNIQUEID" val="8288"/>
</p:tagLst>
</file>

<file path=ppt/tags/tag1180.xml><?xml version="1.0" encoding="utf-8"?>
<p:tagLst xmlns:p="http://schemas.openxmlformats.org/presentationml/2006/main">
  <p:tag name="AS_UNIQUEID" val="3657"/>
</p:tagLst>
</file>

<file path=ppt/tags/tag1181.xml><?xml version="1.0" encoding="utf-8"?>
<p:tagLst xmlns:p="http://schemas.openxmlformats.org/presentationml/2006/main">
  <p:tag name="AS_UNIQUEID" val="3658"/>
</p:tagLst>
</file>

<file path=ppt/tags/tag1182.xml><?xml version="1.0" encoding="utf-8"?>
<p:tagLst xmlns:p="http://schemas.openxmlformats.org/presentationml/2006/main">
  <p:tag name="AS_UNIQUEID" val="3659"/>
</p:tagLst>
</file>

<file path=ppt/tags/tag1183.xml><?xml version="1.0" encoding="utf-8"?>
<p:tagLst xmlns:p="http://schemas.openxmlformats.org/presentationml/2006/main">
  <p:tag name="AS_UNIQUEID" val="3660"/>
</p:tagLst>
</file>

<file path=ppt/tags/tag1184.xml><?xml version="1.0" encoding="utf-8"?>
<p:tagLst xmlns:p="http://schemas.openxmlformats.org/presentationml/2006/main">
  <p:tag name="AS_UNIQUEID" val="3661"/>
</p:tagLst>
</file>

<file path=ppt/tags/tag1185.xml><?xml version="1.0" encoding="utf-8"?>
<p:tagLst xmlns:p="http://schemas.openxmlformats.org/presentationml/2006/main">
  <p:tag name="AS_UNIQUEID" val="3662"/>
</p:tagLst>
</file>

<file path=ppt/tags/tag1186.xml><?xml version="1.0" encoding="utf-8"?>
<p:tagLst xmlns:p="http://schemas.openxmlformats.org/presentationml/2006/main">
  <p:tag name="AS_UNIQUEID" val="3663"/>
</p:tagLst>
</file>

<file path=ppt/tags/tag1187.xml><?xml version="1.0" encoding="utf-8"?>
<p:tagLst xmlns:p="http://schemas.openxmlformats.org/presentationml/2006/main">
  <p:tag name="AS_UNIQUEID" val="3664"/>
</p:tagLst>
</file>

<file path=ppt/tags/tag1188.xml><?xml version="1.0" encoding="utf-8"?>
<p:tagLst xmlns:p="http://schemas.openxmlformats.org/presentationml/2006/main">
  <p:tag name="AS_UNIQUEID" val="3665"/>
</p:tagLst>
</file>

<file path=ppt/tags/tag1189.xml><?xml version="1.0" encoding="utf-8"?>
<p:tagLst xmlns:p="http://schemas.openxmlformats.org/presentationml/2006/main">
  <p:tag name="AS_UNIQUEID" val="3666"/>
</p:tagLst>
</file>

<file path=ppt/tags/tag119.xml><?xml version="1.0" encoding="utf-8"?>
<p:tagLst xmlns:p="http://schemas.openxmlformats.org/presentationml/2006/main">
  <p:tag name="AS_UNIQUEID" val="8289"/>
</p:tagLst>
</file>

<file path=ppt/tags/tag1190.xml><?xml version="1.0" encoding="utf-8"?>
<p:tagLst xmlns:p="http://schemas.openxmlformats.org/presentationml/2006/main">
  <p:tag name="AS_UNIQUEID" val="3667"/>
</p:tagLst>
</file>

<file path=ppt/tags/tag1191.xml><?xml version="1.0" encoding="utf-8"?>
<p:tagLst xmlns:p="http://schemas.openxmlformats.org/presentationml/2006/main">
  <p:tag name="AS_UNIQUEID" val="3668"/>
</p:tagLst>
</file>

<file path=ppt/tags/tag1192.xml><?xml version="1.0" encoding="utf-8"?>
<p:tagLst xmlns:p="http://schemas.openxmlformats.org/presentationml/2006/main">
  <p:tag name="AS_UNIQUEID" val="3669"/>
</p:tagLst>
</file>

<file path=ppt/tags/tag1193.xml><?xml version="1.0" encoding="utf-8"?>
<p:tagLst xmlns:p="http://schemas.openxmlformats.org/presentationml/2006/main">
  <p:tag name="AS_UNIQUEID" val="3670"/>
</p:tagLst>
</file>

<file path=ppt/tags/tag1194.xml><?xml version="1.0" encoding="utf-8"?>
<p:tagLst xmlns:p="http://schemas.openxmlformats.org/presentationml/2006/main">
  <p:tag name="AS_UNIQUEID" val="3671"/>
</p:tagLst>
</file>

<file path=ppt/tags/tag1195.xml><?xml version="1.0" encoding="utf-8"?>
<p:tagLst xmlns:p="http://schemas.openxmlformats.org/presentationml/2006/main">
  <p:tag name="AS_UNIQUEID" val="3672"/>
</p:tagLst>
</file>

<file path=ppt/tags/tag1196.xml><?xml version="1.0" encoding="utf-8"?>
<p:tagLst xmlns:p="http://schemas.openxmlformats.org/presentationml/2006/main">
  <p:tag name="AS_UNIQUEID" val="3673"/>
</p:tagLst>
</file>

<file path=ppt/tags/tag1197.xml><?xml version="1.0" encoding="utf-8"?>
<p:tagLst xmlns:p="http://schemas.openxmlformats.org/presentationml/2006/main">
  <p:tag name="AS_UNIQUEID" val="3674"/>
</p:tagLst>
</file>

<file path=ppt/tags/tag1198.xml><?xml version="1.0" encoding="utf-8"?>
<p:tagLst xmlns:p="http://schemas.openxmlformats.org/presentationml/2006/main">
  <p:tag name="AS_UNIQUEID" val="3675"/>
</p:tagLst>
</file>

<file path=ppt/tags/tag1199.xml><?xml version="1.0" encoding="utf-8"?>
<p:tagLst xmlns:p="http://schemas.openxmlformats.org/presentationml/2006/main">
  <p:tag name="AS_UNIQUEID" val="3676"/>
</p:tagLst>
</file>

<file path=ppt/tags/tag12.xml><?xml version="1.0" encoding="utf-8"?>
<p:tagLst xmlns:p="http://schemas.openxmlformats.org/presentationml/2006/main">
  <p:tag name="AS_UNIQUEID" val="2823"/>
</p:tagLst>
</file>

<file path=ppt/tags/tag120.xml><?xml version="1.0" encoding="utf-8"?>
<p:tagLst xmlns:p="http://schemas.openxmlformats.org/presentationml/2006/main">
  <p:tag name="AS_UNIQUEID" val="8290"/>
</p:tagLst>
</file>

<file path=ppt/tags/tag1200.xml><?xml version="1.0" encoding="utf-8"?>
<p:tagLst xmlns:p="http://schemas.openxmlformats.org/presentationml/2006/main">
  <p:tag name="AS_UNIQUEID" val="3677"/>
</p:tagLst>
</file>

<file path=ppt/tags/tag1201.xml><?xml version="1.0" encoding="utf-8"?>
<p:tagLst xmlns:p="http://schemas.openxmlformats.org/presentationml/2006/main">
  <p:tag name="AS_UNIQUEID" val="3678"/>
</p:tagLst>
</file>

<file path=ppt/tags/tag1202.xml><?xml version="1.0" encoding="utf-8"?>
<p:tagLst xmlns:p="http://schemas.openxmlformats.org/presentationml/2006/main">
  <p:tag name="AS_UNIQUEID" val="3679"/>
</p:tagLst>
</file>

<file path=ppt/tags/tag1203.xml><?xml version="1.0" encoding="utf-8"?>
<p:tagLst xmlns:p="http://schemas.openxmlformats.org/presentationml/2006/main">
  <p:tag name="AS_UNIQUEID" val="3680"/>
</p:tagLst>
</file>

<file path=ppt/tags/tag1204.xml><?xml version="1.0" encoding="utf-8"?>
<p:tagLst xmlns:p="http://schemas.openxmlformats.org/presentationml/2006/main">
  <p:tag name="AS_UNIQUEID" val="3681"/>
</p:tagLst>
</file>

<file path=ppt/tags/tag1205.xml><?xml version="1.0" encoding="utf-8"?>
<p:tagLst xmlns:p="http://schemas.openxmlformats.org/presentationml/2006/main">
  <p:tag name="AS_UNIQUEID" val="3682"/>
</p:tagLst>
</file>

<file path=ppt/tags/tag1206.xml><?xml version="1.0" encoding="utf-8"?>
<p:tagLst xmlns:p="http://schemas.openxmlformats.org/presentationml/2006/main">
  <p:tag name="AS_UNIQUEID" val="3683"/>
</p:tagLst>
</file>

<file path=ppt/tags/tag1207.xml><?xml version="1.0" encoding="utf-8"?>
<p:tagLst xmlns:p="http://schemas.openxmlformats.org/presentationml/2006/main">
  <p:tag name="AS_UNIQUEID" val="3684"/>
</p:tagLst>
</file>

<file path=ppt/tags/tag1208.xml><?xml version="1.0" encoding="utf-8"?>
<p:tagLst xmlns:p="http://schemas.openxmlformats.org/presentationml/2006/main">
  <p:tag name="AS_UNIQUEID" val="3685"/>
</p:tagLst>
</file>

<file path=ppt/tags/tag1209.xml><?xml version="1.0" encoding="utf-8"?>
<p:tagLst xmlns:p="http://schemas.openxmlformats.org/presentationml/2006/main">
  <p:tag name="AS_UNIQUEID" val="3686"/>
</p:tagLst>
</file>

<file path=ppt/tags/tag121.xml><?xml version="1.0" encoding="utf-8"?>
<p:tagLst xmlns:p="http://schemas.openxmlformats.org/presentationml/2006/main">
  <p:tag name="AS_UNIQUEID" val="8291"/>
</p:tagLst>
</file>

<file path=ppt/tags/tag1210.xml><?xml version="1.0" encoding="utf-8"?>
<p:tagLst xmlns:p="http://schemas.openxmlformats.org/presentationml/2006/main">
  <p:tag name="AS_UNIQUEID" val="3687"/>
</p:tagLst>
</file>

<file path=ppt/tags/tag1211.xml><?xml version="1.0" encoding="utf-8"?>
<p:tagLst xmlns:p="http://schemas.openxmlformats.org/presentationml/2006/main">
  <p:tag name="AS_UNIQUEID" val="3688"/>
</p:tagLst>
</file>

<file path=ppt/tags/tag1212.xml><?xml version="1.0" encoding="utf-8"?>
<p:tagLst xmlns:p="http://schemas.openxmlformats.org/presentationml/2006/main">
  <p:tag name="AS_UNIQUEID" val="3689"/>
</p:tagLst>
</file>

<file path=ppt/tags/tag1213.xml><?xml version="1.0" encoding="utf-8"?>
<p:tagLst xmlns:p="http://schemas.openxmlformats.org/presentationml/2006/main">
  <p:tag name="AS_UNIQUEID" val="3690"/>
</p:tagLst>
</file>

<file path=ppt/tags/tag1214.xml><?xml version="1.0" encoding="utf-8"?>
<p:tagLst xmlns:p="http://schemas.openxmlformats.org/presentationml/2006/main">
  <p:tag name="AS_UNIQUEID" val="3691"/>
</p:tagLst>
</file>

<file path=ppt/tags/tag1215.xml><?xml version="1.0" encoding="utf-8"?>
<p:tagLst xmlns:p="http://schemas.openxmlformats.org/presentationml/2006/main">
  <p:tag name="AS_UNIQUEID" val="3692"/>
</p:tagLst>
</file>

<file path=ppt/tags/tag1216.xml><?xml version="1.0" encoding="utf-8"?>
<p:tagLst xmlns:p="http://schemas.openxmlformats.org/presentationml/2006/main">
  <p:tag name="AS_UNIQUEID" val="3693"/>
</p:tagLst>
</file>

<file path=ppt/tags/tag1217.xml><?xml version="1.0" encoding="utf-8"?>
<p:tagLst xmlns:p="http://schemas.openxmlformats.org/presentationml/2006/main">
  <p:tag name="AS_UNIQUEID" val="3694"/>
</p:tagLst>
</file>

<file path=ppt/tags/tag1218.xml><?xml version="1.0" encoding="utf-8"?>
<p:tagLst xmlns:p="http://schemas.openxmlformats.org/presentationml/2006/main">
  <p:tag name="AS_UNIQUEID" val="3695"/>
</p:tagLst>
</file>

<file path=ppt/tags/tag1219.xml><?xml version="1.0" encoding="utf-8"?>
<p:tagLst xmlns:p="http://schemas.openxmlformats.org/presentationml/2006/main">
  <p:tag name="AS_UNIQUEID" val="3696"/>
</p:tagLst>
</file>

<file path=ppt/tags/tag122.xml><?xml version="1.0" encoding="utf-8"?>
<p:tagLst xmlns:p="http://schemas.openxmlformats.org/presentationml/2006/main">
  <p:tag name="AS_UNIQUEID" val="8293"/>
</p:tagLst>
</file>

<file path=ppt/tags/tag1220.xml><?xml version="1.0" encoding="utf-8"?>
<p:tagLst xmlns:p="http://schemas.openxmlformats.org/presentationml/2006/main">
  <p:tag name="AS_UNIQUEID" val="3697"/>
</p:tagLst>
</file>

<file path=ppt/tags/tag1221.xml><?xml version="1.0" encoding="utf-8"?>
<p:tagLst xmlns:p="http://schemas.openxmlformats.org/presentationml/2006/main">
  <p:tag name="AS_UNIQUEID" val="3698"/>
</p:tagLst>
</file>

<file path=ppt/tags/tag1222.xml><?xml version="1.0" encoding="utf-8"?>
<p:tagLst xmlns:p="http://schemas.openxmlformats.org/presentationml/2006/main">
  <p:tag name="AS_UNIQUEID" val="3699"/>
</p:tagLst>
</file>

<file path=ppt/tags/tag1223.xml><?xml version="1.0" encoding="utf-8"?>
<p:tagLst xmlns:p="http://schemas.openxmlformats.org/presentationml/2006/main">
  <p:tag name="AS_UNIQUEID" val="3700"/>
</p:tagLst>
</file>

<file path=ppt/tags/tag1224.xml><?xml version="1.0" encoding="utf-8"?>
<p:tagLst xmlns:p="http://schemas.openxmlformats.org/presentationml/2006/main">
  <p:tag name="AS_UNIQUEID" val="3701"/>
</p:tagLst>
</file>

<file path=ppt/tags/tag1225.xml><?xml version="1.0" encoding="utf-8"?>
<p:tagLst xmlns:p="http://schemas.openxmlformats.org/presentationml/2006/main">
  <p:tag name="AS_UNIQUEID" val="3702"/>
</p:tagLst>
</file>

<file path=ppt/tags/tag1226.xml><?xml version="1.0" encoding="utf-8"?>
<p:tagLst xmlns:p="http://schemas.openxmlformats.org/presentationml/2006/main">
  <p:tag name="AS_UNIQUEID" val="3703"/>
</p:tagLst>
</file>

<file path=ppt/tags/tag1227.xml><?xml version="1.0" encoding="utf-8"?>
<p:tagLst xmlns:p="http://schemas.openxmlformats.org/presentationml/2006/main">
  <p:tag name="AS_UNIQUEID" val="3704"/>
</p:tagLst>
</file>

<file path=ppt/tags/tag1228.xml><?xml version="1.0" encoding="utf-8"?>
<p:tagLst xmlns:p="http://schemas.openxmlformats.org/presentationml/2006/main">
  <p:tag name="AS_UNIQUEID" val="3705"/>
</p:tagLst>
</file>

<file path=ppt/tags/tag1229.xml><?xml version="1.0" encoding="utf-8"?>
<p:tagLst xmlns:p="http://schemas.openxmlformats.org/presentationml/2006/main">
  <p:tag name="AS_UNIQUEID" val="3706"/>
</p:tagLst>
</file>

<file path=ppt/tags/tag123.xml><?xml version="1.0" encoding="utf-8"?>
<p:tagLst xmlns:p="http://schemas.openxmlformats.org/presentationml/2006/main">
  <p:tag name="AS_UNIQUEID" val="8294"/>
</p:tagLst>
</file>

<file path=ppt/tags/tag1230.xml><?xml version="1.0" encoding="utf-8"?>
<p:tagLst xmlns:p="http://schemas.openxmlformats.org/presentationml/2006/main">
  <p:tag name="AS_UNIQUEID" val="3707"/>
</p:tagLst>
</file>

<file path=ppt/tags/tag1231.xml><?xml version="1.0" encoding="utf-8"?>
<p:tagLst xmlns:p="http://schemas.openxmlformats.org/presentationml/2006/main">
  <p:tag name="AS_UNIQUEID" val="3708"/>
</p:tagLst>
</file>

<file path=ppt/tags/tag1232.xml><?xml version="1.0" encoding="utf-8"?>
<p:tagLst xmlns:p="http://schemas.openxmlformats.org/presentationml/2006/main">
  <p:tag name="AS_UNIQUEID" val="3709"/>
</p:tagLst>
</file>

<file path=ppt/tags/tag1233.xml><?xml version="1.0" encoding="utf-8"?>
<p:tagLst xmlns:p="http://schemas.openxmlformats.org/presentationml/2006/main">
  <p:tag name="AS_UNIQUEID" val="3710"/>
</p:tagLst>
</file>

<file path=ppt/tags/tag1234.xml><?xml version="1.0" encoding="utf-8"?>
<p:tagLst xmlns:p="http://schemas.openxmlformats.org/presentationml/2006/main">
  <p:tag name="AS_UNIQUEID" val="3711"/>
</p:tagLst>
</file>

<file path=ppt/tags/tag1235.xml><?xml version="1.0" encoding="utf-8"?>
<p:tagLst xmlns:p="http://schemas.openxmlformats.org/presentationml/2006/main">
  <p:tag name="AS_UNIQUEID" val="3712"/>
</p:tagLst>
</file>

<file path=ppt/tags/tag1236.xml><?xml version="1.0" encoding="utf-8"?>
<p:tagLst xmlns:p="http://schemas.openxmlformats.org/presentationml/2006/main">
  <p:tag name="AS_UNIQUEID" val="3713"/>
</p:tagLst>
</file>

<file path=ppt/tags/tag1237.xml><?xml version="1.0" encoding="utf-8"?>
<p:tagLst xmlns:p="http://schemas.openxmlformats.org/presentationml/2006/main">
  <p:tag name="AS_UNIQUEID" val="3714"/>
</p:tagLst>
</file>

<file path=ppt/tags/tag1238.xml><?xml version="1.0" encoding="utf-8"?>
<p:tagLst xmlns:p="http://schemas.openxmlformats.org/presentationml/2006/main">
  <p:tag name="AS_UNIQUEID" val="3715"/>
</p:tagLst>
</file>

<file path=ppt/tags/tag1239.xml><?xml version="1.0" encoding="utf-8"?>
<p:tagLst xmlns:p="http://schemas.openxmlformats.org/presentationml/2006/main">
  <p:tag name="AS_UNIQUEID" val="3716"/>
</p:tagLst>
</file>

<file path=ppt/tags/tag124.xml><?xml version="1.0" encoding="utf-8"?>
<p:tagLst xmlns:p="http://schemas.openxmlformats.org/presentationml/2006/main">
  <p:tag name="AS_UNIQUEID" val="8295"/>
</p:tagLst>
</file>

<file path=ppt/tags/tag1240.xml><?xml version="1.0" encoding="utf-8"?>
<p:tagLst xmlns:p="http://schemas.openxmlformats.org/presentationml/2006/main">
  <p:tag name="AS_UNIQUEID" val="3717"/>
</p:tagLst>
</file>

<file path=ppt/tags/tag1241.xml><?xml version="1.0" encoding="utf-8"?>
<p:tagLst xmlns:p="http://schemas.openxmlformats.org/presentationml/2006/main">
  <p:tag name="AS_UNIQUEID" val="3718"/>
</p:tagLst>
</file>

<file path=ppt/tags/tag1242.xml><?xml version="1.0" encoding="utf-8"?>
<p:tagLst xmlns:p="http://schemas.openxmlformats.org/presentationml/2006/main">
  <p:tag name="AS_UNIQUEID" val="3719"/>
</p:tagLst>
</file>

<file path=ppt/tags/tag1243.xml><?xml version="1.0" encoding="utf-8"?>
<p:tagLst xmlns:p="http://schemas.openxmlformats.org/presentationml/2006/main">
  <p:tag name="AS_UNIQUEID" val="3720"/>
</p:tagLst>
</file>

<file path=ppt/tags/tag1244.xml><?xml version="1.0" encoding="utf-8"?>
<p:tagLst xmlns:p="http://schemas.openxmlformats.org/presentationml/2006/main">
  <p:tag name="AS_UNIQUEID" val="3721"/>
</p:tagLst>
</file>

<file path=ppt/tags/tag1245.xml><?xml version="1.0" encoding="utf-8"?>
<p:tagLst xmlns:p="http://schemas.openxmlformats.org/presentationml/2006/main">
  <p:tag name="AS_UNIQUEID" val="3722"/>
</p:tagLst>
</file>

<file path=ppt/tags/tag1246.xml><?xml version="1.0" encoding="utf-8"?>
<p:tagLst xmlns:p="http://schemas.openxmlformats.org/presentationml/2006/main">
  <p:tag name="AS_UNIQUEID" val="3723"/>
</p:tagLst>
</file>

<file path=ppt/tags/tag1247.xml><?xml version="1.0" encoding="utf-8"?>
<p:tagLst xmlns:p="http://schemas.openxmlformats.org/presentationml/2006/main">
  <p:tag name="AS_UNIQUEID" val="3724"/>
</p:tagLst>
</file>

<file path=ppt/tags/tag1248.xml><?xml version="1.0" encoding="utf-8"?>
<p:tagLst xmlns:p="http://schemas.openxmlformats.org/presentationml/2006/main">
  <p:tag name="AS_UNIQUEID" val="3725"/>
</p:tagLst>
</file>

<file path=ppt/tags/tag1249.xml><?xml version="1.0" encoding="utf-8"?>
<p:tagLst xmlns:p="http://schemas.openxmlformats.org/presentationml/2006/main">
  <p:tag name="AS_UNIQUEID" val="3726"/>
</p:tagLst>
</file>

<file path=ppt/tags/tag125.xml><?xml version="1.0" encoding="utf-8"?>
<p:tagLst xmlns:p="http://schemas.openxmlformats.org/presentationml/2006/main">
  <p:tag name="AS_UNIQUEID" val="8297"/>
</p:tagLst>
</file>

<file path=ppt/tags/tag1250.xml><?xml version="1.0" encoding="utf-8"?>
<p:tagLst xmlns:p="http://schemas.openxmlformats.org/presentationml/2006/main">
  <p:tag name="AS_UNIQUEID" val="3727"/>
</p:tagLst>
</file>

<file path=ppt/tags/tag1251.xml><?xml version="1.0" encoding="utf-8"?>
<p:tagLst xmlns:p="http://schemas.openxmlformats.org/presentationml/2006/main">
  <p:tag name="AS_UNIQUEID" val="3728"/>
</p:tagLst>
</file>

<file path=ppt/tags/tag1252.xml><?xml version="1.0" encoding="utf-8"?>
<p:tagLst xmlns:p="http://schemas.openxmlformats.org/presentationml/2006/main">
  <p:tag name="AS_UNIQUEID" val="3729"/>
</p:tagLst>
</file>

<file path=ppt/tags/tag1253.xml><?xml version="1.0" encoding="utf-8"?>
<p:tagLst xmlns:p="http://schemas.openxmlformats.org/presentationml/2006/main">
  <p:tag name="AS_UNIQUEID" val="3730"/>
</p:tagLst>
</file>

<file path=ppt/tags/tag1254.xml><?xml version="1.0" encoding="utf-8"?>
<p:tagLst xmlns:p="http://schemas.openxmlformats.org/presentationml/2006/main">
  <p:tag name="AS_UNIQUEID" val="3731"/>
</p:tagLst>
</file>

<file path=ppt/tags/tag1255.xml><?xml version="1.0" encoding="utf-8"?>
<p:tagLst xmlns:p="http://schemas.openxmlformats.org/presentationml/2006/main">
  <p:tag name="AS_UNIQUEID" val="3732"/>
</p:tagLst>
</file>

<file path=ppt/tags/tag1256.xml><?xml version="1.0" encoding="utf-8"?>
<p:tagLst xmlns:p="http://schemas.openxmlformats.org/presentationml/2006/main">
  <p:tag name="AS_UNIQUEID" val="3733"/>
</p:tagLst>
</file>

<file path=ppt/tags/tag1257.xml><?xml version="1.0" encoding="utf-8"?>
<p:tagLst xmlns:p="http://schemas.openxmlformats.org/presentationml/2006/main">
  <p:tag name="AS_UNIQUEID" val="3734"/>
</p:tagLst>
</file>

<file path=ppt/tags/tag1258.xml><?xml version="1.0" encoding="utf-8"?>
<p:tagLst xmlns:p="http://schemas.openxmlformats.org/presentationml/2006/main">
  <p:tag name="AS_UNIQUEID" val="3735"/>
</p:tagLst>
</file>

<file path=ppt/tags/tag1259.xml><?xml version="1.0" encoding="utf-8"?>
<p:tagLst xmlns:p="http://schemas.openxmlformats.org/presentationml/2006/main">
  <p:tag name="AS_UNIQUEID" val="3736"/>
</p:tagLst>
</file>

<file path=ppt/tags/tag126.xml><?xml version="1.0" encoding="utf-8"?>
<p:tagLst xmlns:p="http://schemas.openxmlformats.org/presentationml/2006/main">
  <p:tag name="AS_UNIQUEID" val="90"/>
</p:tagLst>
</file>

<file path=ppt/tags/tag1260.xml><?xml version="1.0" encoding="utf-8"?>
<p:tagLst xmlns:p="http://schemas.openxmlformats.org/presentationml/2006/main">
  <p:tag name="AS_UNIQUEID" val="3737"/>
</p:tagLst>
</file>

<file path=ppt/tags/tag1261.xml><?xml version="1.0" encoding="utf-8"?>
<p:tagLst xmlns:p="http://schemas.openxmlformats.org/presentationml/2006/main">
  <p:tag name="AS_UNIQUEID" val="3738"/>
</p:tagLst>
</file>

<file path=ppt/tags/tag1262.xml><?xml version="1.0" encoding="utf-8"?>
<p:tagLst xmlns:p="http://schemas.openxmlformats.org/presentationml/2006/main">
  <p:tag name="AS_UNIQUEID" val="3739"/>
</p:tagLst>
</file>

<file path=ppt/tags/tag1263.xml><?xml version="1.0" encoding="utf-8"?>
<p:tagLst xmlns:p="http://schemas.openxmlformats.org/presentationml/2006/main">
  <p:tag name="AS_UNIQUEID" val="3740"/>
</p:tagLst>
</file>

<file path=ppt/tags/tag1264.xml><?xml version="1.0" encoding="utf-8"?>
<p:tagLst xmlns:p="http://schemas.openxmlformats.org/presentationml/2006/main">
  <p:tag name="AS_UNIQUEID" val="3741"/>
</p:tagLst>
</file>

<file path=ppt/tags/tag1265.xml><?xml version="1.0" encoding="utf-8"?>
<p:tagLst xmlns:p="http://schemas.openxmlformats.org/presentationml/2006/main">
  <p:tag name="AS_UNIQUEID" val="3742"/>
</p:tagLst>
</file>

<file path=ppt/tags/tag1266.xml><?xml version="1.0" encoding="utf-8"?>
<p:tagLst xmlns:p="http://schemas.openxmlformats.org/presentationml/2006/main">
  <p:tag name="AS_UNIQUEID" val="3743"/>
</p:tagLst>
</file>

<file path=ppt/tags/tag1267.xml><?xml version="1.0" encoding="utf-8"?>
<p:tagLst xmlns:p="http://schemas.openxmlformats.org/presentationml/2006/main">
  <p:tag name="AS_UNIQUEID" val="3744"/>
</p:tagLst>
</file>

<file path=ppt/tags/tag1268.xml><?xml version="1.0" encoding="utf-8"?>
<p:tagLst xmlns:p="http://schemas.openxmlformats.org/presentationml/2006/main">
  <p:tag name="AS_UNIQUEID" val="3745"/>
</p:tagLst>
</file>

<file path=ppt/tags/tag1269.xml><?xml version="1.0" encoding="utf-8"?>
<p:tagLst xmlns:p="http://schemas.openxmlformats.org/presentationml/2006/main">
  <p:tag name="AS_UNIQUEID" val="3746"/>
</p:tagLst>
</file>

<file path=ppt/tags/tag127.xml><?xml version="1.0" encoding="utf-8"?>
<p:tagLst xmlns:p="http://schemas.openxmlformats.org/presentationml/2006/main">
  <p:tag name="AS_UNIQUEID" val="91"/>
</p:tagLst>
</file>

<file path=ppt/tags/tag1270.xml><?xml version="1.0" encoding="utf-8"?>
<p:tagLst xmlns:p="http://schemas.openxmlformats.org/presentationml/2006/main">
  <p:tag name="AS_UNIQUEID" val="3747"/>
</p:tagLst>
</file>

<file path=ppt/tags/tag1271.xml><?xml version="1.0" encoding="utf-8"?>
<p:tagLst xmlns:p="http://schemas.openxmlformats.org/presentationml/2006/main">
  <p:tag name="AS_UNIQUEID" val="3748"/>
</p:tagLst>
</file>

<file path=ppt/tags/tag1272.xml><?xml version="1.0" encoding="utf-8"?>
<p:tagLst xmlns:p="http://schemas.openxmlformats.org/presentationml/2006/main">
  <p:tag name="AS_UNIQUEID" val="3749"/>
</p:tagLst>
</file>

<file path=ppt/tags/tag1273.xml><?xml version="1.0" encoding="utf-8"?>
<p:tagLst xmlns:p="http://schemas.openxmlformats.org/presentationml/2006/main">
  <p:tag name="AS_UNIQUEID" val="3750"/>
</p:tagLst>
</file>

<file path=ppt/tags/tag1274.xml><?xml version="1.0" encoding="utf-8"?>
<p:tagLst xmlns:p="http://schemas.openxmlformats.org/presentationml/2006/main">
  <p:tag name="AS_UNIQUEID" val="3751"/>
</p:tagLst>
</file>

<file path=ppt/tags/tag1275.xml><?xml version="1.0" encoding="utf-8"?>
<p:tagLst xmlns:p="http://schemas.openxmlformats.org/presentationml/2006/main">
  <p:tag name="AS_UNIQUEID" val="3752"/>
</p:tagLst>
</file>

<file path=ppt/tags/tag1276.xml><?xml version="1.0" encoding="utf-8"?>
<p:tagLst xmlns:p="http://schemas.openxmlformats.org/presentationml/2006/main">
  <p:tag name="AS_UNIQUEID" val="3753"/>
</p:tagLst>
</file>

<file path=ppt/tags/tag1277.xml><?xml version="1.0" encoding="utf-8"?>
<p:tagLst xmlns:p="http://schemas.openxmlformats.org/presentationml/2006/main">
  <p:tag name="AS_UNIQUEID" val="3754"/>
</p:tagLst>
</file>

<file path=ppt/tags/tag1278.xml><?xml version="1.0" encoding="utf-8"?>
<p:tagLst xmlns:p="http://schemas.openxmlformats.org/presentationml/2006/main">
  <p:tag name="AS_UNIQUEID" val="3755"/>
</p:tagLst>
</file>

<file path=ppt/tags/tag1279.xml><?xml version="1.0" encoding="utf-8"?>
<p:tagLst xmlns:p="http://schemas.openxmlformats.org/presentationml/2006/main">
  <p:tag name="AS_UNIQUEID" val="3756"/>
</p:tagLst>
</file>

<file path=ppt/tags/tag128.xml><?xml version="1.0" encoding="utf-8"?>
<p:tagLst xmlns:p="http://schemas.openxmlformats.org/presentationml/2006/main">
  <p:tag name="AS_UNIQUEID" val="8301"/>
</p:tagLst>
</file>

<file path=ppt/tags/tag1280.xml><?xml version="1.0" encoding="utf-8"?>
<p:tagLst xmlns:p="http://schemas.openxmlformats.org/presentationml/2006/main">
  <p:tag name="AS_UNIQUEID" val="3757"/>
</p:tagLst>
</file>

<file path=ppt/tags/tag1281.xml><?xml version="1.0" encoding="utf-8"?>
<p:tagLst xmlns:p="http://schemas.openxmlformats.org/presentationml/2006/main">
  <p:tag name="AS_UNIQUEID" val="3758"/>
</p:tagLst>
</file>

<file path=ppt/tags/tag1282.xml><?xml version="1.0" encoding="utf-8"?>
<p:tagLst xmlns:p="http://schemas.openxmlformats.org/presentationml/2006/main">
  <p:tag name="AS_UNIQUEID" val="3759"/>
</p:tagLst>
</file>

<file path=ppt/tags/tag1283.xml><?xml version="1.0" encoding="utf-8"?>
<p:tagLst xmlns:p="http://schemas.openxmlformats.org/presentationml/2006/main">
  <p:tag name="AS_UNIQUEID" val="3760"/>
</p:tagLst>
</file>

<file path=ppt/tags/tag1284.xml><?xml version="1.0" encoding="utf-8"?>
<p:tagLst xmlns:p="http://schemas.openxmlformats.org/presentationml/2006/main">
  <p:tag name="AS_UNIQUEID" val="3761"/>
</p:tagLst>
</file>

<file path=ppt/tags/tag1285.xml><?xml version="1.0" encoding="utf-8"?>
<p:tagLst xmlns:p="http://schemas.openxmlformats.org/presentationml/2006/main">
  <p:tag name="AS_UNIQUEID" val="3762"/>
</p:tagLst>
</file>

<file path=ppt/tags/tag1286.xml><?xml version="1.0" encoding="utf-8"?>
<p:tagLst xmlns:p="http://schemas.openxmlformats.org/presentationml/2006/main">
  <p:tag name="AS_UNIQUEID" val="3763"/>
</p:tagLst>
</file>

<file path=ppt/tags/tag1287.xml><?xml version="1.0" encoding="utf-8"?>
<p:tagLst xmlns:p="http://schemas.openxmlformats.org/presentationml/2006/main">
  <p:tag name="AS_UNIQUEID" val="3764"/>
</p:tagLst>
</file>

<file path=ppt/tags/tag1288.xml><?xml version="1.0" encoding="utf-8"?>
<p:tagLst xmlns:p="http://schemas.openxmlformats.org/presentationml/2006/main">
  <p:tag name="AS_UNIQUEID" val="3765"/>
</p:tagLst>
</file>

<file path=ppt/tags/tag1289.xml><?xml version="1.0" encoding="utf-8"?>
<p:tagLst xmlns:p="http://schemas.openxmlformats.org/presentationml/2006/main">
  <p:tag name="AS_UNIQUEID" val="3766"/>
</p:tagLst>
</file>

<file path=ppt/tags/tag129.xml><?xml version="1.0" encoding="utf-8"?>
<p:tagLst xmlns:p="http://schemas.openxmlformats.org/presentationml/2006/main">
  <p:tag name="AS_UNIQUEID" val="8302"/>
</p:tagLst>
</file>

<file path=ppt/tags/tag1290.xml><?xml version="1.0" encoding="utf-8"?>
<p:tagLst xmlns:p="http://schemas.openxmlformats.org/presentationml/2006/main">
  <p:tag name="AS_UNIQUEID" val="3767"/>
</p:tagLst>
</file>

<file path=ppt/tags/tag1291.xml><?xml version="1.0" encoding="utf-8"?>
<p:tagLst xmlns:p="http://schemas.openxmlformats.org/presentationml/2006/main">
  <p:tag name="AS_UNIQUEID" val="3768"/>
</p:tagLst>
</file>

<file path=ppt/tags/tag1292.xml><?xml version="1.0" encoding="utf-8"?>
<p:tagLst xmlns:p="http://schemas.openxmlformats.org/presentationml/2006/main">
  <p:tag name="AS_UNIQUEID" val="3769"/>
</p:tagLst>
</file>

<file path=ppt/tags/tag1293.xml><?xml version="1.0" encoding="utf-8"?>
<p:tagLst xmlns:p="http://schemas.openxmlformats.org/presentationml/2006/main">
  <p:tag name="AS_UNIQUEID" val="3770"/>
</p:tagLst>
</file>

<file path=ppt/tags/tag1294.xml><?xml version="1.0" encoding="utf-8"?>
<p:tagLst xmlns:p="http://schemas.openxmlformats.org/presentationml/2006/main">
  <p:tag name="AS_UNIQUEID" val="3771"/>
</p:tagLst>
</file>

<file path=ppt/tags/tag1295.xml><?xml version="1.0" encoding="utf-8"?>
<p:tagLst xmlns:p="http://schemas.openxmlformats.org/presentationml/2006/main">
  <p:tag name="AS_UNIQUEID" val="3772"/>
</p:tagLst>
</file>

<file path=ppt/tags/tag1296.xml><?xml version="1.0" encoding="utf-8"?>
<p:tagLst xmlns:p="http://schemas.openxmlformats.org/presentationml/2006/main">
  <p:tag name="AS_UNIQUEID" val="3773"/>
</p:tagLst>
</file>

<file path=ppt/tags/tag1297.xml><?xml version="1.0" encoding="utf-8"?>
<p:tagLst xmlns:p="http://schemas.openxmlformats.org/presentationml/2006/main">
  <p:tag name="AS_UNIQUEID" val="3774"/>
</p:tagLst>
</file>

<file path=ppt/tags/tag1298.xml><?xml version="1.0" encoding="utf-8"?>
<p:tagLst xmlns:p="http://schemas.openxmlformats.org/presentationml/2006/main">
  <p:tag name="AS_UNIQUEID" val="3775"/>
</p:tagLst>
</file>

<file path=ppt/tags/tag1299.xml><?xml version="1.0" encoding="utf-8"?>
<p:tagLst xmlns:p="http://schemas.openxmlformats.org/presentationml/2006/main">
  <p:tag name="AS_UNIQUEID" val="3776"/>
</p:tagLst>
</file>

<file path=ppt/tags/tag13.xml><?xml version="1.0" encoding="utf-8"?>
<p:tagLst xmlns:p="http://schemas.openxmlformats.org/presentationml/2006/main">
  <p:tag name="AS_UNIQUEID" val="2825"/>
</p:tagLst>
</file>

<file path=ppt/tags/tag130.xml><?xml version="1.0" encoding="utf-8"?>
<p:tagLst xmlns:p="http://schemas.openxmlformats.org/presentationml/2006/main">
  <p:tag name="AS_UNIQUEID" val="8303"/>
</p:tagLst>
</file>

<file path=ppt/tags/tag1300.xml><?xml version="1.0" encoding="utf-8"?>
<p:tagLst xmlns:p="http://schemas.openxmlformats.org/presentationml/2006/main">
  <p:tag name="AS_UNIQUEID" val="3777"/>
</p:tagLst>
</file>

<file path=ppt/tags/tag1301.xml><?xml version="1.0" encoding="utf-8"?>
<p:tagLst xmlns:p="http://schemas.openxmlformats.org/presentationml/2006/main">
  <p:tag name="AS_UNIQUEID" val="3778"/>
</p:tagLst>
</file>

<file path=ppt/tags/tag1302.xml><?xml version="1.0" encoding="utf-8"?>
<p:tagLst xmlns:p="http://schemas.openxmlformats.org/presentationml/2006/main">
  <p:tag name="AS_UNIQUEID" val="3779"/>
</p:tagLst>
</file>

<file path=ppt/tags/tag1303.xml><?xml version="1.0" encoding="utf-8"?>
<p:tagLst xmlns:p="http://schemas.openxmlformats.org/presentationml/2006/main">
  <p:tag name="AS_UNIQUEID" val="3780"/>
</p:tagLst>
</file>

<file path=ppt/tags/tag1304.xml><?xml version="1.0" encoding="utf-8"?>
<p:tagLst xmlns:p="http://schemas.openxmlformats.org/presentationml/2006/main">
  <p:tag name="AS_UNIQUEID" val="3781"/>
</p:tagLst>
</file>

<file path=ppt/tags/tag1305.xml><?xml version="1.0" encoding="utf-8"?>
<p:tagLst xmlns:p="http://schemas.openxmlformats.org/presentationml/2006/main">
  <p:tag name="AS_UNIQUEID" val="3782"/>
</p:tagLst>
</file>

<file path=ppt/tags/tag1306.xml><?xml version="1.0" encoding="utf-8"?>
<p:tagLst xmlns:p="http://schemas.openxmlformats.org/presentationml/2006/main">
  <p:tag name="AS_UNIQUEID" val="3783"/>
</p:tagLst>
</file>

<file path=ppt/tags/tag1307.xml><?xml version="1.0" encoding="utf-8"?>
<p:tagLst xmlns:p="http://schemas.openxmlformats.org/presentationml/2006/main">
  <p:tag name="AS_UNIQUEID" val="3784"/>
</p:tagLst>
</file>

<file path=ppt/tags/tag1308.xml><?xml version="1.0" encoding="utf-8"?>
<p:tagLst xmlns:p="http://schemas.openxmlformats.org/presentationml/2006/main">
  <p:tag name="AS_UNIQUEID" val="3785"/>
</p:tagLst>
</file>

<file path=ppt/tags/tag1309.xml><?xml version="1.0" encoding="utf-8"?>
<p:tagLst xmlns:p="http://schemas.openxmlformats.org/presentationml/2006/main">
  <p:tag name="AS_UNIQUEID" val="3786"/>
</p:tagLst>
</file>

<file path=ppt/tags/tag131.xml><?xml version="1.0" encoding="utf-8"?>
<p:tagLst xmlns:p="http://schemas.openxmlformats.org/presentationml/2006/main">
  <p:tag name="AS_UNIQUEID" val="8304"/>
</p:tagLst>
</file>

<file path=ppt/tags/tag1310.xml><?xml version="1.0" encoding="utf-8"?>
<p:tagLst xmlns:p="http://schemas.openxmlformats.org/presentationml/2006/main">
  <p:tag name="AS_UNIQUEID" val="3787"/>
</p:tagLst>
</file>

<file path=ppt/tags/tag1311.xml><?xml version="1.0" encoding="utf-8"?>
<p:tagLst xmlns:p="http://schemas.openxmlformats.org/presentationml/2006/main">
  <p:tag name="AS_UNIQUEID" val="3788"/>
</p:tagLst>
</file>

<file path=ppt/tags/tag1312.xml><?xml version="1.0" encoding="utf-8"?>
<p:tagLst xmlns:p="http://schemas.openxmlformats.org/presentationml/2006/main">
  <p:tag name="AS_UNIQUEID" val="3789"/>
</p:tagLst>
</file>

<file path=ppt/tags/tag1313.xml><?xml version="1.0" encoding="utf-8"?>
<p:tagLst xmlns:p="http://schemas.openxmlformats.org/presentationml/2006/main">
  <p:tag name="AS_UNIQUEID" val="3790"/>
</p:tagLst>
</file>

<file path=ppt/tags/tag1314.xml><?xml version="1.0" encoding="utf-8"?>
<p:tagLst xmlns:p="http://schemas.openxmlformats.org/presentationml/2006/main">
  <p:tag name="AS_UNIQUEID" val="3791"/>
</p:tagLst>
</file>

<file path=ppt/tags/tag1315.xml><?xml version="1.0" encoding="utf-8"?>
<p:tagLst xmlns:p="http://schemas.openxmlformats.org/presentationml/2006/main">
  <p:tag name="AS_UNIQUEID" val="3792"/>
</p:tagLst>
</file>

<file path=ppt/tags/tag1316.xml><?xml version="1.0" encoding="utf-8"?>
<p:tagLst xmlns:p="http://schemas.openxmlformats.org/presentationml/2006/main">
  <p:tag name="AS_UNIQUEID" val="3793"/>
</p:tagLst>
</file>

<file path=ppt/tags/tag1317.xml><?xml version="1.0" encoding="utf-8"?>
<p:tagLst xmlns:p="http://schemas.openxmlformats.org/presentationml/2006/main">
  <p:tag name="AS_UNIQUEID" val="3794"/>
</p:tagLst>
</file>

<file path=ppt/tags/tag1318.xml><?xml version="1.0" encoding="utf-8"?>
<p:tagLst xmlns:p="http://schemas.openxmlformats.org/presentationml/2006/main">
  <p:tag name="AS_UNIQUEID" val="3795"/>
</p:tagLst>
</file>

<file path=ppt/tags/tag1319.xml><?xml version="1.0" encoding="utf-8"?>
<p:tagLst xmlns:p="http://schemas.openxmlformats.org/presentationml/2006/main">
  <p:tag name="AS_UNIQUEID" val="3796"/>
</p:tagLst>
</file>

<file path=ppt/tags/tag132.xml><?xml version="1.0" encoding="utf-8"?>
<p:tagLst xmlns:p="http://schemas.openxmlformats.org/presentationml/2006/main">
  <p:tag name="AS_UNIQUEID" val="1774"/>
</p:tagLst>
</file>

<file path=ppt/tags/tag1320.xml><?xml version="1.0" encoding="utf-8"?>
<p:tagLst xmlns:p="http://schemas.openxmlformats.org/presentationml/2006/main">
  <p:tag name="AS_UNIQUEID" val="3797"/>
</p:tagLst>
</file>

<file path=ppt/tags/tag1321.xml><?xml version="1.0" encoding="utf-8"?>
<p:tagLst xmlns:p="http://schemas.openxmlformats.org/presentationml/2006/main">
  <p:tag name="AS_UNIQUEID" val="3798"/>
</p:tagLst>
</file>

<file path=ppt/tags/tag1322.xml><?xml version="1.0" encoding="utf-8"?>
<p:tagLst xmlns:p="http://schemas.openxmlformats.org/presentationml/2006/main">
  <p:tag name="AS_UNIQUEID" val="3799"/>
</p:tagLst>
</file>

<file path=ppt/tags/tag1323.xml><?xml version="1.0" encoding="utf-8"?>
<p:tagLst xmlns:p="http://schemas.openxmlformats.org/presentationml/2006/main">
  <p:tag name="AS_UNIQUEID" val="3800"/>
</p:tagLst>
</file>

<file path=ppt/tags/tag1324.xml><?xml version="1.0" encoding="utf-8"?>
<p:tagLst xmlns:p="http://schemas.openxmlformats.org/presentationml/2006/main">
  <p:tag name="AS_UNIQUEID" val="3801"/>
</p:tagLst>
</file>

<file path=ppt/tags/tag1325.xml><?xml version="1.0" encoding="utf-8"?>
<p:tagLst xmlns:p="http://schemas.openxmlformats.org/presentationml/2006/main">
  <p:tag name="AS_UNIQUEID" val="3802"/>
</p:tagLst>
</file>

<file path=ppt/tags/tag1326.xml><?xml version="1.0" encoding="utf-8"?>
<p:tagLst xmlns:p="http://schemas.openxmlformats.org/presentationml/2006/main">
  <p:tag name="AS_UNIQUEID" val="3803"/>
</p:tagLst>
</file>

<file path=ppt/tags/tag1327.xml><?xml version="1.0" encoding="utf-8"?>
<p:tagLst xmlns:p="http://schemas.openxmlformats.org/presentationml/2006/main">
  <p:tag name="AS_UNIQUEID" val="3804"/>
</p:tagLst>
</file>

<file path=ppt/tags/tag1328.xml><?xml version="1.0" encoding="utf-8"?>
<p:tagLst xmlns:p="http://schemas.openxmlformats.org/presentationml/2006/main">
  <p:tag name="AS_UNIQUEID" val="3805"/>
</p:tagLst>
</file>

<file path=ppt/tags/tag1329.xml><?xml version="1.0" encoding="utf-8"?>
<p:tagLst xmlns:p="http://schemas.openxmlformats.org/presentationml/2006/main">
  <p:tag name="AS_UNIQUEID" val="3806"/>
</p:tagLst>
</file>

<file path=ppt/tags/tag133.xml><?xml version="1.0" encoding="utf-8"?>
<p:tagLst xmlns:p="http://schemas.openxmlformats.org/presentationml/2006/main">
  <p:tag name="AS_UNIQUEID" val="1775"/>
</p:tagLst>
</file>

<file path=ppt/tags/tag1330.xml><?xml version="1.0" encoding="utf-8"?>
<p:tagLst xmlns:p="http://schemas.openxmlformats.org/presentationml/2006/main">
  <p:tag name="AS_UNIQUEID" val="3807"/>
</p:tagLst>
</file>

<file path=ppt/tags/tag1331.xml><?xml version="1.0" encoding="utf-8"?>
<p:tagLst xmlns:p="http://schemas.openxmlformats.org/presentationml/2006/main">
  <p:tag name="AS_UNIQUEID" val="3808"/>
</p:tagLst>
</file>

<file path=ppt/tags/tag1332.xml><?xml version="1.0" encoding="utf-8"?>
<p:tagLst xmlns:p="http://schemas.openxmlformats.org/presentationml/2006/main">
  <p:tag name="AS_UNIQUEID" val="3809"/>
</p:tagLst>
</file>

<file path=ppt/tags/tag1333.xml><?xml version="1.0" encoding="utf-8"?>
<p:tagLst xmlns:p="http://schemas.openxmlformats.org/presentationml/2006/main">
  <p:tag name="AS_UNIQUEID" val="3810"/>
</p:tagLst>
</file>

<file path=ppt/tags/tag1334.xml><?xml version="1.0" encoding="utf-8"?>
<p:tagLst xmlns:p="http://schemas.openxmlformats.org/presentationml/2006/main">
  <p:tag name="AS_UNIQUEID" val="3811"/>
</p:tagLst>
</file>

<file path=ppt/tags/tag1335.xml><?xml version="1.0" encoding="utf-8"?>
<p:tagLst xmlns:p="http://schemas.openxmlformats.org/presentationml/2006/main">
  <p:tag name="AS_UNIQUEID" val="3812"/>
</p:tagLst>
</file>

<file path=ppt/tags/tag1336.xml><?xml version="1.0" encoding="utf-8"?>
<p:tagLst xmlns:p="http://schemas.openxmlformats.org/presentationml/2006/main">
  <p:tag name="AS_UNIQUEID" val="3813"/>
</p:tagLst>
</file>

<file path=ppt/tags/tag1337.xml><?xml version="1.0" encoding="utf-8"?>
<p:tagLst xmlns:p="http://schemas.openxmlformats.org/presentationml/2006/main">
  <p:tag name="AS_UNIQUEID" val="3814"/>
</p:tagLst>
</file>

<file path=ppt/tags/tag1338.xml><?xml version="1.0" encoding="utf-8"?>
<p:tagLst xmlns:p="http://schemas.openxmlformats.org/presentationml/2006/main">
  <p:tag name="AS_UNIQUEID" val="3815"/>
</p:tagLst>
</file>

<file path=ppt/tags/tag1339.xml><?xml version="1.0" encoding="utf-8"?>
<p:tagLst xmlns:p="http://schemas.openxmlformats.org/presentationml/2006/main">
  <p:tag name="AS_UNIQUEID" val="3816"/>
</p:tagLst>
</file>

<file path=ppt/tags/tag134.xml><?xml version="1.0" encoding="utf-8"?>
<p:tagLst xmlns:p="http://schemas.openxmlformats.org/presentationml/2006/main">
  <p:tag name="AS_UNIQUEID" val="1776"/>
</p:tagLst>
</file>

<file path=ppt/tags/tag1340.xml><?xml version="1.0" encoding="utf-8"?>
<p:tagLst xmlns:p="http://schemas.openxmlformats.org/presentationml/2006/main">
  <p:tag name="AS_UNIQUEID" val="3817"/>
</p:tagLst>
</file>

<file path=ppt/tags/tag1341.xml><?xml version="1.0" encoding="utf-8"?>
<p:tagLst xmlns:p="http://schemas.openxmlformats.org/presentationml/2006/main">
  <p:tag name="AS_UNIQUEID" val="3818"/>
</p:tagLst>
</file>

<file path=ppt/tags/tag1342.xml><?xml version="1.0" encoding="utf-8"?>
<p:tagLst xmlns:p="http://schemas.openxmlformats.org/presentationml/2006/main">
  <p:tag name="AS_UNIQUEID" val="3819"/>
</p:tagLst>
</file>

<file path=ppt/tags/tag1343.xml><?xml version="1.0" encoding="utf-8"?>
<p:tagLst xmlns:p="http://schemas.openxmlformats.org/presentationml/2006/main">
  <p:tag name="AS_UNIQUEID" val="3820"/>
</p:tagLst>
</file>

<file path=ppt/tags/tag1344.xml><?xml version="1.0" encoding="utf-8"?>
<p:tagLst xmlns:p="http://schemas.openxmlformats.org/presentationml/2006/main">
  <p:tag name="AS_UNIQUEID" val="3821"/>
</p:tagLst>
</file>

<file path=ppt/tags/tag1345.xml><?xml version="1.0" encoding="utf-8"?>
<p:tagLst xmlns:p="http://schemas.openxmlformats.org/presentationml/2006/main">
  <p:tag name="AS_UNIQUEID" val="3822"/>
</p:tagLst>
</file>

<file path=ppt/tags/tag1346.xml><?xml version="1.0" encoding="utf-8"?>
<p:tagLst xmlns:p="http://schemas.openxmlformats.org/presentationml/2006/main">
  <p:tag name="AS_UNIQUEID" val="3823"/>
</p:tagLst>
</file>

<file path=ppt/tags/tag1347.xml><?xml version="1.0" encoding="utf-8"?>
<p:tagLst xmlns:p="http://schemas.openxmlformats.org/presentationml/2006/main">
  <p:tag name="AS_UNIQUEID" val="3824"/>
</p:tagLst>
</file>

<file path=ppt/tags/tag1348.xml><?xml version="1.0" encoding="utf-8"?>
<p:tagLst xmlns:p="http://schemas.openxmlformats.org/presentationml/2006/main">
  <p:tag name="AS_UNIQUEID" val="3825"/>
</p:tagLst>
</file>

<file path=ppt/tags/tag1349.xml><?xml version="1.0" encoding="utf-8"?>
<p:tagLst xmlns:p="http://schemas.openxmlformats.org/presentationml/2006/main">
  <p:tag name="AS_UNIQUEID" val="3826"/>
</p:tagLst>
</file>

<file path=ppt/tags/tag135.xml><?xml version="1.0" encoding="utf-8"?>
<p:tagLst xmlns:p="http://schemas.openxmlformats.org/presentationml/2006/main">
  <p:tag name="AS_UNIQUEID" val="1777"/>
</p:tagLst>
</file>

<file path=ppt/tags/tag1350.xml><?xml version="1.0" encoding="utf-8"?>
<p:tagLst xmlns:p="http://schemas.openxmlformats.org/presentationml/2006/main">
  <p:tag name="AS_UNIQUEID" val="3827"/>
</p:tagLst>
</file>

<file path=ppt/tags/tag1351.xml><?xml version="1.0" encoding="utf-8"?>
<p:tagLst xmlns:p="http://schemas.openxmlformats.org/presentationml/2006/main">
  <p:tag name="AS_UNIQUEID" val="3828"/>
</p:tagLst>
</file>

<file path=ppt/tags/tag1352.xml><?xml version="1.0" encoding="utf-8"?>
<p:tagLst xmlns:p="http://schemas.openxmlformats.org/presentationml/2006/main">
  <p:tag name="AS_UNIQUEID" val="3829"/>
</p:tagLst>
</file>

<file path=ppt/tags/tag1353.xml><?xml version="1.0" encoding="utf-8"?>
<p:tagLst xmlns:p="http://schemas.openxmlformats.org/presentationml/2006/main">
  <p:tag name="AS_UNIQUEID" val="3830"/>
</p:tagLst>
</file>

<file path=ppt/tags/tag1354.xml><?xml version="1.0" encoding="utf-8"?>
<p:tagLst xmlns:p="http://schemas.openxmlformats.org/presentationml/2006/main">
  <p:tag name="AS_UNIQUEID" val="3831"/>
</p:tagLst>
</file>

<file path=ppt/tags/tag1355.xml><?xml version="1.0" encoding="utf-8"?>
<p:tagLst xmlns:p="http://schemas.openxmlformats.org/presentationml/2006/main">
  <p:tag name="AS_UNIQUEID" val="3832"/>
</p:tagLst>
</file>

<file path=ppt/tags/tag1356.xml><?xml version="1.0" encoding="utf-8"?>
<p:tagLst xmlns:p="http://schemas.openxmlformats.org/presentationml/2006/main">
  <p:tag name="AS_UNIQUEID" val="3833"/>
</p:tagLst>
</file>

<file path=ppt/tags/tag1357.xml><?xml version="1.0" encoding="utf-8"?>
<p:tagLst xmlns:p="http://schemas.openxmlformats.org/presentationml/2006/main">
  <p:tag name="AS_UNIQUEID" val="3834"/>
</p:tagLst>
</file>

<file path=ppt/tags/tag1358.xml><?xml version="1.0" encoding="utf-8"?>
<p:tagLst xmlns:p="http://schemas.openxmlformats.org/presentationml/2006/main">
  <p:tag name="AS_UNIQUEID" val="3835"/>
</p:tagLst>
</file>

<file path=ppt/tags/tag1359.xml><?xml version="1.0" encoding="utf-8"?>
<p:tagLst xmlns:p="http://schemas.openxmlformats.org/presentationml/2006/main">
  <p:tag name="AS_UNIQUEID" val="3836"/>
</p:tagLst>
</file>

<file path=ppt/tags/tag136.xml><?xml version="1.0" encoding="utf-8"?>
<p:tagLst xmlns:p="http://schemas.openxmlformats.org/presentationml/2006/main">
  <p:tag name="AS_UNIQUEID" val="1774"/>
</p:tagLst>
</file>

<file path=ppt/tags/tag1360.xml><?xml version="1.0" encoding="utf-8"?>
<p:tagLst xmlns:p="http://schemas.openxmlformats.org/presentationml/2006/main">
  <p:tag name="AS_UNIQUEID" val="3837"/>
</p:tagLst>
</file>

<file path=ppt/tags/tag1361.xml><?xml version="1.0" encoding="utf-8"?>
<p:tagLst xmlns:p="http://schemas.openxmlformats.org/presentationml/2006/main">
  <p:tag name="AS_UNIQUEID" val="3838"/>
</p:tagLst>
</file>

<file path=ppt/tags/tag1362.xml><?xml version="1.0" encoding="utf-8"?>
<p:tagLst xmlns:p="http://schemas.openxmlformats.org/presentationml/2006/main">
  <p:tag name="AS_UNIQUEID" val="3839"/>
</p:tagLst>
</file>

<file path=ppt/tags/tag1363.xml><?xml version="1.0" encoding="utf-8"?>
<p:tagLst xmlns:p="http://schemas.openxmlformats.org/presentationml/2006/main">
  <p:tag name="AS_UNIQUEID" val="3840"/>
</p:tagLst>
</file>

<file path=ppt/tags/tag1364.xml><?xml version="1.0" encoding="utf-8"?>
<p:tagLst xmlns:p="http://schemas.openxmlformats.org/presentationml/2006/main">
  <p:tag name="AS_UNIQUEID" val="3841"/>
</p:tagLst>
</file>

<file path=ppt/tags/tag1365.xml><?xml version="1.0" encoding="utf-8"?>
<p:tagLst xmlns:p="http://schemas.openxmlformats.org/presentationml/2006/main">
  <p:tag name="AS_UNIQUEID" val="3842"/>
</p:tagLst>
</file>

<file path=ppt/tags/tag1366.xml><?xml version="1.0" encoding="utf-8"?>
<p:tagLst xmlns:p="http://schemas.openxmlformats.org/presentationml/2006/main">
  <p:tag name="AS_UNIQUEID" val="3843"/>
</p:tagLst>
</file>

<file path=ppt/tags/tag1367.xml><?xml version="1.0" encoding="utf-8"?>
<p:tagLst xmlns:p="http://schemas.openxmlformats.org/presentationml/2006/main">
  <p:tag name="AS_UNIQUEID" val="3844"/>
</p:tagLst>
</file>

<file path=ppt/tags/tag1368.xml><?xml version="1.0" encoding="utf-8"?>
<p:tagLst xmlns:p="http://schemas.openxmlformats.org/presentationml/2006/main">
  <p:tag name="AS_UNIQUEID" val="3845"/>
</p:tagLst>
</file>

<file path=ppt/tags/tag1369.xml><?xml version="1.0" encoding="utf-8"?>
<p:tagLst xmlns:p="http://schemas.openxmlformats.org/presentationml/2006/main">
  <p:tag name="AS_UNIQUEID" val="3846"/>
</p:tagLst>
</file>

<file path=ppt/tags/tag137.xml><?xml version="1.0" encoding="utf-8"?>
<p:tagLst xmlns:p="http://schemas.openxmlformats.org/presentationml/2006/main">
  <p:tag name="AS_UNIQUEID" val="1775"/>
</p:tagLst>
</file>

<file path=ppt/tags/tag1370.xml><?xml version="1.0" encoding="utf-8"?>
<p:tagLst xmlns:p="http://schemas.openxmlformats.org/presentationml/2006/main">
  <p:tag name="AS_UNIQUEID" val="3847"/>
</p:tagLst>
</file>

<file path=ppt/tags/tag1371.xml><?xml version="1.0" encoding="utf-8"?>
<p:tagLst xmlns:p="http://schemas.openxmlformats.org/presentationml/2006/main">
  <p:tag name="AS_UNIQUEID" val="3848"/>
</p:tagLst>
</file>

<file path=ppt/tags/tag1372.xml><?xml version="1.0" encoding="utf-8"?>
<p:tagLst xmlns:p="http://schemas.openxmlformats.org/presentationml/2006/main">
  <p:tag name="AS_UNIQUEID" val="3849"/>
</p:tagLst>
</file>

<file path=ppt/tags/tag1373.xml><?xml version="1.0" encoding="utf-8"?>
<p:tagLst xmlns:p="http://schemas.openxmlformats.org/presentationml/2006/main">
  <p:tag name="AS_UNIQUEID" val="3850"/>
</p:tagLst>
</file>

<file path=ppt/tags/tag1374.xml><?xml version="1.0" encoding="utf-8"?>
<p:tagLst xmlns:p="http://schemas.openxmlformats.org/presentationml/2006/main">
  <p:tag name="AS_UNIQUEID" val="3851"/>
</p:tagLst>
</file>

<file path=ppt/tags/tag1375.xml><?xml version="1.0" encoding="utf-8"?>
<p:tagLst xmlns:p="http://schemas.openxmlformats.org/presentationml/2006/main">
  <p:tag name="AS_UNIQUEID" val="3852"/>
</p:tagLst>
</file>

<file path=ppt/tags/tag1376.xml><?xml version="1.0" encoding="utf-8"?>
<p:tagLst xmlns:p="http://schemas.openxmlformats.org/presentationml/2006/main">
  <p:tag name="AS_UNIQUEID" val="3853"/>
</p:tagLst>
</file>

<file path=ppt/tags/tag1377.xml><?xml version="1.0" encoding="utf-8"?>
<p:tagLst xmlns:p="http://schemas.openxmlformats.org/presentationml/2006/main">
  <p:tag name="AS_UNIQUEID" val="3854"/>
</p:tagLst>
</file>

<file path=ppt/tags/tag1378.xml><?xml version="1.0" encoding="utf-8"?>
<p:tagLst xmlns:p="http://schemas.openxmlformats.org/presentationml/2006/main">
  <p:tag name="AS_UNIQUEID" val="3855"/>
</p:tagLst>
</file>

<file path=ppt/tags/tag1379.xml><?xml version="1.0" encoding="utf-8"?>
<p:tagLst xmlns:p="http://schemas.openxmlformats.org/presentationml/2006/main">
  <p:tag name="AS_UNIQUEID" val="3856"/>
</p:tagLst>
</file>

<file path=ppt/tags/tag138.xml><?xml version="1.0" encoding="utf-8"?>
<p:tagLst xmlns:p="http://schemas.openxmlformats.org/presentationml/2006/main">
  <p:tag name="AS_UNIQUEID" val="1776"/>
</p:tagLst>
</file>

<file path=ppt/tags/tag1380.xml><?xml version="1.0" encoding="utf-8"?>
<p:tagLst xmlns:p="http://schemas.openxmlformats.org/presentationml/2006/main">
  <p:tag name="AS_UNIQUEID" val="3857"/>
</p:tagLst>
</file>

<file path=ppt/tags/tag1381.xml><?xml version="1.0" encoding="utf-8"?>
<p:tagLst xmlns:p="http://schemas.openxmlformats.org/presentationml/2006/main">
  <p:tag name="AS_UNIQUEID" val="3858"/>
</p:tagLst>
</file>

<file path=ppt/tags/tag1382.xml><?xml version="1.0" encoding="utf-8"?>
<p:tagLst xmlns:p="http://schemas.openxmlformats.org/presentationml/2006/main">
  <p:tag name="AS_UNIQUEID" val="3859"/>
</p:tagLst>
</file>

<file path=ppt/tags/tag1383.xml><?xml version="1.0" encoding="utf-8"?>
<p:tagLst xmlns:p="http://schemas.openxmlformats.org/presentationml/2006/main">
  <p:tag name="AS_UNIQUEID" val="3860"/>
</p:tagLst>
</file>

<file path=ppt/tags/tag1384.xml><?xml version="1.0" encoding="utf-8"?>
<p:tagLst xmlns:p="http://schemas.openxmlformats.org/presentationml/2006/main">
  <p:tag name="AS_UNIQUEID" val="3861"/>
</p:tagLst>
</file>

<file path=ppt/tags/tag1385.xml><?xml version="1.0" encoding="utf-8"?>
<p:tagLst xmlns:p="http://schemas.openxmlformats.org/presentationml/2006/main">
  <p:tag name="AS_UNIQUEID" val="3862"/>
</p:tagLst>
</file>

<file path=ppt/tags/tag1386.xml><?xml version="1.0" encoding="utf-8"?>
<p:tagLst xmlns:p="http://schemas.openxmlformats.org/presentationml/2006/main">
  <p:tag name="AS_UNIQUEID" val="3863"/>
</p:tagLst>
</file>

<file path=ppt/tags/tag1387.xml><?xml version="1.0" encoding="utf-8"?>
<p:tagLst xmlns:p="http://schemas.openxmlformats.org/presentationml/2006/main">
  <p:tag name="AS_UNIQUEID" val="3864"/>
</p:tagLst>
</file>

<file path=ppt/tags/tag1388.xml><?xml version="1.0" encoding="utf-8"?>
<p:tagLst xmlns:p="http://schemas.openxmlformats.org/presentationml/2006/main">
  <p:tag name="AS_UNIQUEID" val="3865"/>
</p:tagLst>
</file>

<file path=ppt/tags/tag1389.xml><?xml version="1.0" encoding="utf-8"?>
<p:tagLst xmlns:p="http://schemas.openxmlformats.org/presentationml/2006/main">
  <p:tag name="AS_UNIQUEID" val="3866"/>
</p:tagLst>
</file>

<file path=ppt/tags/tag139.xml><?xml version="1.0" encoding="utf-8"?>
<p:tagLst xmlns:p="http://schemas.openxmlformats.org/presentationml/2006/main">
  <p:tag name="AS_UNIQUEID" val="1777"/>
</p:tagLst>
</file>

<file path=ppt/tags/tag1390.xml><?xml version="1.0" encoding="utf-8"?>
<p:tagLst xmlns:p="http://schemas.openxmlformats.org/presentationml/2006/main">
  <p:tag name="AS_UNIQUEID" val="3867"/>
</p:tagLst>
</file>

<file path=ppt/tags/tag1391.xml><?xml version="1.0" encoding="utf-8"?>
<p:tagLst xmlns:p="http://schemas.openxmlformats.org/presentationml/2006/main">
  <p:tag name="AS_UNIQUEID" val="3868"/>
</p:tagLst>
</file>

<file path=ppt/tags/tag1392.xml><?xml version="1.0" encoding="utf-8"?>
<p:tagLst xmlns:p="http://schemas.openxmlformats.org/presentationml/2006/main">
  <p:tag name="AS_UNIQUEID" val="3869"/>
</p:tagLst>
</file>

<file path=ppt/tags/tag1393.xml><?xml version="1.0" encoding="utf-8"?>
<p:tagLst xmlns:p="http://schemas.openxmlformats.org/presentationml/2006/main">
  <p:tag name="AS_UNIQUEID" val="3870"/>
</p:tagLst>
</file>

<file path=ppt/tags/tag1394.xml><?xml version="1.0" encoding="utf-8"?>
<p:tagLst xmlns:p="http://schemas.openxmlformats.org/presentationml/2006/main">
  <p:tag name="AS_UNIQUEID" val="3871"/>
</p:tagLst>
</file>

<file path=ppt/tags/tag1395.xml><?xml version="1.0" encoding="utf-8"?>
<p:tagLst xmlns:p="http://schemas.openxmlformats.org/presentationml/2006/main">
  <p:tag name="AS_UNIQUEID" val="3872"/>
</p:tagLst>
</file>

<file path=ppt/tags/tag1396.xml><?xml version="1.0" encoding="utf-8"?>
<p:tagLst xmlns:p="http://schemas.openxmlformats.org/presentationml/2006/main">
  <p:tag name="AS_UNIQUEID" val="3873"/>
</p:tagLst>
</file>

<file path=ppt/tags/tag1397.xml><?xml version="1.0" encoding="utf-8"?>
<p:tagLst xmlns:p="http://schemas.openxmlformats.org/presentationml/2006/main">
  <p:tag name="AS_UNIQUEID" val="3874"/>
</p:tagLst>
</file>

<file path=ppt/tags/tag1398.xml><?xml version="1.0" encoding="utf-8"?>
<p:tagLst xmlns:p="http://schemas.openxmlformats.org/presentationml/2006/main">
  <p:tag name="AS_UNIQUEID" val="3875"/>
</p:tagLst>
</file>

<file path=ppt/tags/tag1399.xml><?xml version="1.0" encoding="utf-8"?>
<p:tagLst xmlns:p="http://schemas.openxmlformats.org/presentationml/2006/main">
  <p:tag name="AS_UNIQUEID" val="3876"/>
</p:tagLst>
</file>

<file path=ppt/tags/tag14.xml><?xml version="1.0" encoding="utf-8"?>
<p:tagLst xmlns:p="http://schemas.openxmlformats.org/presentationml/2006/main">
  <p:tag name="AS_UNIQUEID" val="2826"/>
</p:tagLst>
</file>

<file path=ppt/tags/tag140.xml><?xml version="1.0" encoding="utf-8"?>
<p:tagLst xmlns:p="http://schemas.openxmlformats.org/presentationml/2006/main">
  <p:tag name="AS_UNIQUEID" val="1774"/>
</p:tagLst>
</file>

<file path=ppt/tags/tag1400.xml><?xml version="1.0" encoding="utf-8"?>
<p:tagLst xmlns:p="http://schemas.openxmlformats.org/presentationml/2006/main">
  <p:tag name="AS_UNIQUEID" val="3877"/>
</p:tagLst>
</file>

<file path=ppt/tags/tag1401.xml><?xml version="1.0" encoding="utf-8"?>
<p:tagLst xmlns:p="http://schemas.openxmlformats.org/presentationml/2006/main">
  <p:tag name="AS_UNIQUEID" val="3878"/>
</p:tagLst>
</file>

<file path=ppt/tags/tag1402.xml><?xml version="1.0" encoding="utf-8"?>
<p:tagLst xmlns:p="http://schemas.openxmlformats.org/presentationml/2006/main">
  <p:tag name="AS_UNIQUEID" val="3879"/>
</p:tagLst>
</file>

<file path=ppt/tags/tag1403.xml><?xml version="1.0" encoding="utf-8"?>
<p:tagLst xmlns:p="http://schemas.openxmlformats.org/presentationml/2006/main">
  <p:tag name="AS_UNIQUEID" val="3880"/>
</p:tagLst>
</file>

<file path=ppt/tags/tag1404.xml><?xml version="1.0" encoding="utf-8"?>
<p:tagLst xmlns:p="http://schemas.openxmlformats.org/presentationml/2006/main">
  <p:tag name="AS_UNIQUEID" val="3881"/>
</p:tagLst>
</file>

<file path=ppt/tags/tag1405.xml><?xml version="1.0" encoding="utf-8"?>
<p:tagLst xmlns:p="http://schemas.openxmlformats.org/presentationml/2006/main">
  <p:tag name="AS_UNIQUEID" val="3882"/>
</p:tagLst>
</file>

<file path=ppt/tags/tag1406.xml><?xml version="1.0" encoding="utf-8"?>
<p:tagLst xmlns:p="http://schemas.openxmlformats.org/presentationml/2006/main">
  <p:tag name="AS_UNIQUEID" val="3883"/>
</p:tagLst>
</file>

<file path=ppt/tags/tag1407.xml><?xml version="1.0" encoding="utf-8"?>
<p:tagLst xmlns:p="http://schemas.openxmlformats.org/presentationml/2006/main">
  <p:tag name="AS_UNIQUEID" val="3884"/>
</p:tagLst>
</file>

<file path=ppt/tags/tag1408.xml><?xml version="1.0" encoding="utf-8"?>
<p:tagLst xmlns:p="http://schemas.openxmlformats.org/presentationml/2006/main">
  <p:tag name="AS_UNIQUEID" val="3885"/>
</p:tagLst>
</file>

<file path=ppt/tags/tag1409.xml><?xml version="1.0" encoding="utf-8"?>
<p:tagLst xmlns:p="http://schemas.openxmlformats.org/presentationml/2006/main">
  <p:tag name="AS_UNIQUEID" val="3886"/>
</p:tagLst>
</file>

<file path=ppt/tags/tag141.xml><?xml version="1.0" encoding="utf-8"?>
<p:tagLst xmlns:p="http://schemas.openxmlformats.org/presentationml/2006/main">
  <p:tag name="AS_UNIQUEID" val="1775"/>
</p:tagLst>
</file>

<file path=ppt/tags/tag1410.xml><?xml version="1.0" encoding="utf-8"?>
<p:tagLst xmlns:p="http://schemas.openxmlformats.org/presentationml/2006/main">
  <p:tag name="AS_UNIQUEID" val="3887"/>
</p:tagLst>
</file>

<file path=ppt/tags/tag1411.xml><?xml version="1.0" encoding="utf-8"?>
<p:tagLst xmlns:p="http://schemas.openxmlformats.org/presentationml/2006/main">
  <p:tag name="AS_UNIQUEID" val="3888"/>
</p:tagLst>
</file>

<file path=ppt/tags/tag1412.xml><?xml version="1.0" encoding="utf-8"?>
<p:tagLst xmlns:p="http://schemas.openxmlformats.org/presentationml/2006/main">
  <p:tag name="AS_UNIQUEID" val="3889"/>
</p:tagLst>
</file>

<file path=ppt/tags/tag1413.xml><?xml version="1.0" encoding="utf-8"?>
<p:tagLst xmlns:p="http://schemas.openxmlformats.org/presentationml/2006/main">
  <p:tag name="AS_UNIQUEID" val="3890"/>
</p:tagLst>
</file>

<file path=ppt/tags/tag1414.xml><?xml version="1.0" encoding="utf-8"?>
<p:tagLst xmlns:p="http://schemas.openxmlformats.org/presentationml/2006/main">
  <p:tag name="AS_UNIQUEID" val="3891"/>
</p:tagLst>
</file>

<file path=ppt/tags/tag1415.xml><?xml version="1.0" encoding="utf-8"?>
<p:tagLst xmlns:p="http://schemas.openxmlformats.org/presentationml/2006/main">
  <p:tag name="AS_UNIQUEID" val="3892"/>
</p:tagLst>
</file>

<file path=ppt/tags/tag1416.xml><?xml version="1.0" encoding="utf-8"?>
<p:tagLst xmlns:p="http://schemas.openxmlformats.org/presentationml/2006/main">
  <p:tag name="AS_UNIQUEID" val="3893"/>
</p:tagLst>
</file>

<file path=ppt/tags/tag1417.xml><?xml version="1.0" encoding="utf-8"?>
<p:tagLst xmlns:p="http://schemas.openxmlformats.org/presentationml/2006/main">
  <p:tag name="AS_UNIQUEID" val="3894"/>
</p:tagLst>
</file>

<file path=ppt/tags/tag1418.xml><?xml version="1.0" encoding="utf-8"?>
<p:tagLst xmlns:p="http://schemas.openxmlformats.org/presentationml/2006/main">
  <p:tag name="AS_UNIQUEID" val="3895"/>
</p:tagLst>
</file>

<file path=ppt/tags/tag1419.xml><?xml version="1.0" encoding="utf-8"?>
<p:tagLst xmlns:p="http://schemas.openxmlformats.org/presentationml/2006/main">
  <p:tag name="AS_UNIQUEID" val="3896"/>
</p:tagLst>
</file>

<file path=ppt/tags/tag142.xml><?xml version="1.0" encoding="utf-8"?>
<p:tagLst xmlns:p="http://schemas.openxmlformats.org/presentationml/2006/main">
  <p:tag name="AS_UNIQUEID" val="1776"/>
</p:tagLst>
</file>

<file path=ppt/tags/tag1420.xml><?xml version="1.0" encoding="utf-8"?>
<p:tagLst xmlns:p="http://schemas.openxmlformats.org/presentationml/2006/main">
  <p:tag name="AS_UNIQUEID" val="3897"/>
</p:tagLst>
</file>

<file path=ppt/tags/tag1421.xml><?xml version="1.0" encoding="utf-8"?>
<p:tagLst xmlns:p="http://schemas.openxmlformats.org/presentationml/2006/main">
  <p:tag name="AS_UNIQUEID" val="3898"/>
</p:tagLst>
</file>

<file path=ppt/tags/tag1422.xml><?xml version="1.0" encoding="utf-8"?>
<p:tagLst xmlns:p="http://schemas.openxmlformats.org/presentationml/2006/main">
  <p:tag name="AS_UNIQUEID" val="3899"/>
</p:tagLst>
</file>

<file path=ppt/tags/tag1423.xml><?xml version="1.0" encoding="utf-8"?>
<p:tagLst xmlns:p="http://schemas.openxmlformats.org/presentationml/2006/main">
  <p:tag name="AS_UNIQUEID" val="3900"/>
</p:tagLst>
</file>

<file path=ppt/tags/tag1424.xml><?xml version="1.0" encoding="utf-8"?>
<p:tagLst xmlns:p="http://schemas.openxmlformats.org/presentationml/2006/main">
  <p:tag name="AS_UNIQUEID" val="3901"/>
</p:tagLst>
</file>

<file path=ppt/tags/tag1425.xml><?xml version="1.0" encoding="utf-8"?>
<p:tagLst xmlns:p="http://schemas.openxmlformats.org/presentationml/2006/main">
  <p:tag name="AS_UNIQUEID" val="3902"/>
</p:tagLst>
</file>

<file path=ppt/tags/tag1426.xml><?xml version="1.0" encoding="utf-8"?>
<p:tagLst xmlns:p="http://schemas.openxmlformats.org/presentationml/2006/main">
  <p:tag name="AS_UNIQUEID" val="3903"/>
</p:tagLst>
</file>

<file path=ppt/tags/tag1427.xml><?xml version="1.0" encoding="utf-8"?>
<p:tagLst xmlns:p="http://schemas.openxmlformats.org/presentationml/2006/main">
  <p:tag name="AS_UNIQUEID" val="3904"/>
</p:tagLst>
</file>

<file path=ppt/tags/tag1428.xml><?xml version="1.0" encoding="utf-8"?>
<p:tagLst xmlns:p="http://schemas.openxmlformats.org/presentationml/2006/main">
  <p:tag name="AS_UNIQUEID" val="3905"/>
</p:tagLst>
</file>

<file path=ppt/tags/tag1429.xml><?xml version="1.0" encoding="utf-8"?>
<p:tagLst xmlns:p="http://schemas.openxmlformats.org/presentationml/2006/main">
  <p:tag name="AS_UNIQUEID" val="3906"/>
</p:tagLst>
</file>

<file path=ppt/tags/tag143.xml><?xml version="1.0" encoding="utf-8"?>
<p:tagLst xmlns:p="http://schemas.openxmlformats.org/presentationml/2006/main">
  <p:tag name="AS_UNIQUEID" val="1777"/>
</p:tagLst>
</file>

<file path=ppt/tags/tag1430.xml><?xml version="1.0" encoding="utf-8"?>
<p:tagLst xmlns:p="http://schemas.openxmlformats.org/presentationml/2006/main">
  <p:tag name="AS_UNIQUEID" val="3907"/>
</p:tagLst>
</file>

<file path=ppt/tags/tag1431.xml><?xml version="1.0" encoding="utf-8"?>
<p:tagLst xmlns:p="http://schemas.openxmlformats.org/presentationml/2006/main">
  <p:tag name="AS_UNIQUEID" val="3908"/>
</p:tagLst>
</file>

<file path=ppt/tags/tag1432.xml><?xml version="1.0" encoding="utf-8"?>
<p:tagLst xmlns:p="http://schemas.openxmlformats.org/presentationml/2006/main">
  <p:tag name="AS_UNIQUEID" val="3909"/>
</p:tagLst>
</file>

<file path=ppt/tags/tag1433.xml><?xml version="1.0" encoding="utf-8"?>
<p:tagLst xmlns:p="http://schemas.openxmlformats.org/presentationml/2006/main">
  <p:tag name="AS_UNIQUEID" val="3910"/>
</p:tagLst>
</file>

<file path=ppt/tags/tag1434.xml><?xml version="1.0" encoding="utf-8"?>
<p:tagLst xmlns:p="http://schemas.openxmlformats.org/presentationml/2006/main">
  <p:tag name="AS_UNIQUEID" val="3911"/>
</p:tagLst>
</file>

<file path=ppt/tags/tag1435.xml><?xml version="1.0" encoding="utf-8"?>
<p:tagLst xmlns:p="http://schemas.openxmlformats.org/presentationml/2006/main">
  <p:tag name="AS_UNIQUEID" val="3912"/>
</p:tagLst>
</file>

<file path=ppt/tags/tag1436.xml><?xml version="1.0" encoding="utf-8"?>
<p:tagLst xmlns:p="http://schemas.openxmlformats.org/presentationml/2006/main">
  <p:tag name="AS_UNIQUEID" val="3913"/>
</p:tagLst>
</file>

<file path=ppt/tags/tag1437.xml><?xml version="1.0" encoding="utf-8"?>
<p:tagLst xmlns:p="http://schemas.openxmlformats.org/presentationml/2006/main">
  <p:tag name="AS_UNIQUEID" val="3914"/>
</p:tagLst>
</file>

<file path=ppt/tags/tag1438.xml><?xml version="1.0" encoding="utf-8"?>
<p:tagLst xmlns:p="http://schemas.openxmlformats.org/presentationml/2006/main">
  <p:tag name="AS_UNIQUEID" val="3915"/>
</p:tagLst>
</file>

<file path=ppt/tags/tag1439.xml><?xml version="1.0" encoding="utf-8"?>
<p:tagLst xmlns:p="http://schemas.openxmlformats.org/presentationml/2006/main">
  <p:tag name="AS_UNIQUEID" val="3916"/>
</p:tagLst>
</file>

<file path=ppt/tags/tag144.xml><?xml version="1.0" encoding="utf-8"?>
<p:tagLst xmlns:p="http://schemas.openxmlformats.org/presentationml/2006/main">
  <p:tag name="AS_UNIQUEID" val="8310"/>
</p:tagLst>
</file>

<file path=ppt/tags/tag1440.xml><?xml version="1.0" encoding="utf-8"?>
<p:tagLst xmlns:p="http://schemas.openxmlformats.org/presentationml/2006/main">
  <p:tag name="AS_UNIQUEID" val="3917"/>
</p:tagLst>
</file>

<file path=ppt/tags/tag1441.xml><?xml version="1.0" encoding="utf-8"?>
<p:tagLst xmlns:p="http://schemas.openxmlformats.org/presentationml/2006/main">
  <p:tag name="AS_UNIQUEID" val="3918"/>
</p:tagLst>
</file>

<file path=ppt/tags/tag1442.xml><?xml version="1.0" encoding="utf-8"?>
<p:tagLst xmlns:p="http://schemas.openxmlformats.org/presentationml/2006/main">
  <p:tag name="AS_UNIQUEID" val="3919"/>
</p:tagLst>
</file>

<file path=ppt/tags/tag1443.xml><?xml version="1.0" encoding="utf-8"?>
<p:tagLst xmlns:p="http://schemas.openxmlformats.org/presentationml/2006/main">
  <p:tag name="AS_UNIQUEID" val="3921"/>
</p:tagLst>
</file>

<file path=ppt/tags/tag1444.xml><?xml version="1.0" encoding="utf-8"?>
<p:tagLst xmlns:p="http://schemas.openxmlformats.org/presentationml/2006/main">
  <p:tag name="AS_UNIQUEID" val="3922"/>
</p:tagLst>
</file>

<file path=ppt/tags/tag1445.xml><?xml version="1.0" encoding="utf-8"?>
<p:tagLst xmlns:p="http://schemas.openxmlformats.org/presentationml/2006/main">
  <p:tag name="AS_UNIQUEID" val="3923"/>
</p:tagLst>
</file>

<file path=ppt/tags/tag1446.xml><?xml version="1.0" encoding="utf-8"?>
<p:tagLst xmlns:p="http://schemas.openxmlformats.org/presentationml/2006/main">
  <p:tag name="AS_UNIQUEID" val="3924"/>
</p:tagLst>
</file>

<file path=ppt/tags/tag1447.xml><?xml version="1.0" encoding="utf-8"?>
<p:tagLst xmlns:p="http://schemas.openxmlformats.org/presentationml/2006/main">
  <p:tag name="AS_UNIQUEID" val="3925"/>
</p:tagLst>
</file>

<file path=ppt/tags/tag1448.xml><?xml version="1.0" encoding="utf-8"?>
<p:tagLst xmlns:p="http://schemas.openxmlformats.org/presentationml/2006/main">
  <p:tag name="AS_UNIQUEID" val="3926"/>
</p:tagLst>
</file>

<file path=ppt/tags/tag1449.xml><?xml version="1.0" encoding="utf-8"?>
<p:tagLst xmlns:p="http://schemas.openxmlformats.org/presentationml/2006/main">
  <p:tag name="AS_UNIQUEID" val="3927"/>
</p:tagLst>
</file>

<file path=ppt/tags/tag145.xml><?xml version="1.0" encoding="utf-8"?>
<p:tagLst xmlns:p="http://schemas.openxmlformats.org/presentationml/2006/main">
  <p:tag name="AS_UNIQUEID" val="8311"/>
</p:tagLst>
</file>

<file path=ppt/tags/tag1450.xml><?xml version="1.0" encoding="utf-8"?>
<p:tagLst xmlns:p="http://schemas.openxmlformats.org/presentationml/2006/main">
  <p:tag name="AS_UNIQUEID" val="3928"/>
</p:tagLst>
</file>

<file path=ppt/tags/tag1451.xml><?xml version="1.0" encoding="utf-8"?>
<p:tagLst xmlns:p="http://schemas.openxmlformats.org/presentationml/2006/main">
  <p:tag name="AS_UNIQUEID" val="3929"/>
</p:tagLst>
</file>

<file path=ppt/tags/tag1452.xml><?xml version="1.0" encoding="utf-8"?>
<p:tagLst xmlns:p="http://schemas.openxmlformats.org/presentationml/2006/main">
  <p:tag name="AS_UNIQUEID" val="3930"/>
</p:tagLst>
</file>

<file path=ppt/tags/tag1453.xml><?xml version="1.0" encoding="utf-8"?>
<p:tagLst xmlns:p="http://schemas.openxmlformats.org/presentationml/2006/main">
  <p:tag name="AS_UNIQUEID" val="3931"/>
</p:tagLst>
</file>

<file path=ppt/tags/tag1454.xml><?xml version="1.0" encoding="utf-8"?>
<p:tagLst xmlns:p="http://schemas.openxmlformats.org/presentationml/2006/main">
  <p:tag name="AS_UNIQUEID" val="3932"/>
</p:tagLst>
</file>

<file path=ppt/tags/tag1455.xml><?xml version="1.0" encoding="utf-8"?>
<p:tagLst xmlns:p="http://schemas.openxmlformats.org/presentationml/2006/main">
  <p:tag name="AS_UNIQUEID" val="3933"/>
</p:tagLst>
</file>

<file path=ppt/tags/tag1456.xml><?xml version="1.0" encoding="utf-8"?>
<p:tagLst xmlns:p="http://schemas.openxmlformats.org/presentationml/2006/main">
  <p:tag name="AS_UNIQUEID" val="3934"/>
</p:tagLst>
</file>

<file path=ppt/tags/tag1457.xml><?xml version="1.0" encoding="utf-8"?>
<p:tagLst xmlns:p="http://schemas.openxmlformats.org/presentationml/2006/main">
  <p:tag name="AS_UNIQUEID" val="3935"/>
</p:tagLst>
</file>

<file path=ppt/tags/tag1458.xml><?xml version="1.0" encoding="utf-8"?>
<p:tagLst xmlns:p="http://schemas.openxmlformats.org/presentationml/2006/main">
  <p:tag name="AS_UNIQUEID" val="3936"/>
</p:tagLst>
</file>

<file path=ppt/tags/tag1459.xml><?xml version="1.0" encoding="utf-8"?>
<p:tagLst xmlns:p="http://schemas.openxmlformats.org/presentationml/2006/main">
  <p:tag name="AS_UNIQUEID" val="3937"/>
</p:tagLst>
</file>

<file path=ppt/tags/tag146.xml><?xml version="1.0" encoding="utf-8"?>
<p:tagLst xmlns:p="http://schemas.openxmlformats.org/presentationml/2006/main">
  <p:tag name="AS_UNIQUEID" val="8312"/>
</p:tagLst>
</file>

<file path=ppt/tags/tag1460.xml><?xml version="1.0" encoding="utf-8"?>
<p:tagLst xmlns:p="http://schemas.openxmlformats.org/presentationml/2006/main">
  <p:tag name="AS_UNIQUEID" val="3938"/>
</p:tagLst>
</file>

<file path=ppt/tags/tag1461.xml><?xml version="1.0" encoding="utf-8"?>
<p:tagLst xmlns:p="http://schemas.openxmlformats.org/presentationml/2006/main">
  <p:tag name="AS_UNIQUEID" val="3939"/>
</p:tagLst>
</file>

<file path=ppt/tags/tag1462.xml><?xml version="1.0" encoding="utf-8"?>
<p:tagLst xmlns:p="http://schemas.openxmlformats.org/presentationml/2006/main">
  <p:tag name="AS_UNIQUEID" val="3940"/>
</p:tagLst>
</file>

<file path=ppt/tags/tag1463.xml><?xml version="1.0" encoding="utf-8"?>
<p:tagLst xmlns:p="http://schemas.openxmlformats.org/presentationml/2006/main">
  <p:tag name="AS_UNIQUEID" val="3941"/>
</p:tagLst>
</file>

<file path=ppt/tags/tag1464.xml><?xml version="1.0" encoding="utf-8"?>
<p:tagLst xmlns:p="http://schemas.openxmlformats.org/presentationml/2006/main">
  <p:tag name="AS_UNIQUEID" val="3942"/>
</p:tagLst>
</file>

<file path=ppt/tags/tag1465.xml><?xml version="1.0" encoding="utf-8"?>
<p:tagLst xmlns:p="http://schemas.openxmlformats.org/presentationml/2006/main">
  <p:tag name="AS_UNIQUEID" val="3943"/>
</p:tagLst>
</file>

<file path=ppt/tags/tag1466.xml><?xml version="1.0" encoding="utf-8"?>
<p:tagLst xmlns:p="http://schemas.openxmlformats.org/presentationml/2006/main">
  <p:tag name="AS_UNIQUEID" val="3944"/>
</p:tagLst>
</file>

<file path=ppt/tags/tag1467.xml><?xml version="1.0" encoding="utf-8"?>
<p:tagLst xmlns:p="http://schemas.openxmlformats.org/presentationml/2006/main">
  <p:tag name="AS_UNIQUEID" val="3945"/>
</p:tagLst>
</file>

<file path=ppt/tags/tag1468.xml><?xml version="1.0" encoding="utf-8"?>
<p:tagLst xmlns:p="http://schemas.openxmlformats.org/presentationml/2006/main">
  <p:tag name="AS_UNIQUEID" val="3946"/>
</p:tagLst>
</file>

<file path=ppt/tags/tag1469.xml><?xml version="1.0" encoding="utf-8"?>
<p:tagLst xmlns:p="http://schemas.openxmlformats.org/presentationml/2006/main">
  <p:tag name="AS_UNIQUEID" val="3947"/>
</p:tagLst>
</file>

<file path=ppt/tags/tag147.xml><?xml version="1.0" encoding="utf-8"?>
<p:tagLst xmlns:p="http://schemas.openxmlformats.org/presentationml/2006/main">
  <p:tag name="AS_UNIQUEID" val="4395"/>
  <p:tag name="KSO_WM_BEAUTIFY_FLAG" val=""/>
  <p:tag name="KSO_WM_TAG_VERSION" val="1.0"/>
  <p:tag name="KSO_WM_TEMPLATE_CATEGORY" val="custom"/>
  <p:tag name="KSO_WM_TEMPLATE_INDEX" val="20202675"/>
  <p:tag name="KSO_WM_UNIT_COMPATIBLE" val="0"/>
  <p:tag name="KSO_WM_UNIT_DIAGRAM_ISNUMVISUAL" val="0"/>
  <p:tag name="KSO_WM_UNIT_DIAGRAM_ISREFERUNIT" val="0"/>
  <p:tag name="KSO_WM_UNIT_HIGHLIGHT" val="0"/>
  <p:tag name="KSO_WM_UNIT_ID" val="custom20202675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部门工作汇报PPT"/>
  <p:tag name="KSO_WM_UNIT_TYPE" val="a"/>
  <p:tag name="KSO_WM_UNIT_VALUE" val="11"/>
</p:tagLst>
</file>

<file path=ppt/tags/tag1470.xml><?xml version="1.0" encoding="utf-8"?>
<p:tagLst xmlns:p="http://schemas.openxmlformats.org/presentationml/2006/main">
  <p:tag name="AS_UNIQUEID" val="3948"/>
</p:tagLst>
</file>

<file path=ppt/tags/tag1471.xml><?xml version="1.0" encoding="utf-8"?>
<p:tagLst xmlns:p="http://schemas.openxmlformats.org/presentationml/2006/main">
  <p:tag name="AS_UNIQUEID" val="3949"/>
</p:tagLst>
</file>

<file path=ppt/tags/tag1472.xml><?xml version="1.0" encoding="utf-8"?>
<p:tagLst xmlns:p="http://schemas.openxmlformats.org/presentationml/2006/main">
  <p:tag name="AS_UNIQUEID" val="3950"/>
</p:tagLst>
</file>

<file path=ppt/tags/tag1473.xml><?xml version="1.0" encoding="utf-8"?>
<p:tagLst xmlns:p="http://schemas.openxmlformats.org/presentationml/2006/main">
  <p:tag name="AS_UNIQUEID" val="3951"/>
</p:tagLst>
</file>

<file path=ppt/tags/tag1474.xml><?xml version="1.0" encoding="utf-8"?>
<p:tagLst xmlns:p="http://schemas.openxmlformats.org/presentationml/2006/main">
  <p:tag name="AS_UNIQUEID" val="3952"/>
</p:tagLst>
</file>

<file path=ppt/tags/tag1475.xml><?xml version="1.0" encoding="utf-8"?>
<p:tagLst xmlns:p="http://schemas.openxmlformats.org/presentationml/2006/main">
  <p:tag name="AS_UNIQUEID" val="3953"/>
</p:tagLst>
</file>

<file path=ppt/tags/tag1476.xml><?xml version="1.0" encoding="utf-8"?>
<p:tagLst xmlns:p="http://schemas.openxmlformats.org/presentationml/2006/main">
  <p:tag name="AS_UNIQUEID" val="3973"/>
</p:tagLst>
</file>

<file path=ppt/tags/tag1477.xml><?xml version="1.0" encoding="utf-8"?>
<p:tagLst xmlns:p="http://schemas.openxmlformats.org/presentationml/2006/main">
  <p:tag name="AS_UNIQUEID" val="3974"/>
</p:tagLst>
</file>

<file path=ppt/tags/tag1478.xml><?xml version="1.0" encoding="utf-8"?>
<p:tagLst xmlns:p="http://schemas.openxmlformats.org/presentationml/2006/main">
  <p:tag name="AS_UNIQUEID" val="3975"/>
</p:tagLst>
</file>

<file path=ppt/tags/tag1479.xml><?xml version="1.0" encoding="utf-8"?>
<p:tagLst xmlns:p="http://schemas.openxmlformats.org/presentationml/2006/main">
  <p:tag name="AS_UNIQUEID" val="3954"/>
</p:tagLst>
</file>

<file path=ppt/tags/tag148.xml><?xml version="1.0" encoding="utf-8"?>
<p:tagLst xmlns:p="http://schemas.openxmlformats.org/presentationml/2006/main">
  <p:tag name="AS_UNIQUEID" val="8181"/>
  <p:tag name="KSO_WM_BEAUTIFY_FLAG" val=""/>
</p:tagLst>
</file>

<file path=ppt/tags/tag1480.xml><?xml version="1.0" encoding="utf-8"?>
<p:tagLst xmlns:p="http://schemas.openxmlformats.org/presentationml/2006/main">
  <p:tag name="AS_UNIQUEID" val="3955"/>
</p:tagLst>
</file>

<file path=ppt/tags/tag1481.xml><?xml version="1.0" encoding="utf-8"?>
<p:tagLst xmlns:p="http://schemas.openxmlformats.org/presentationml/2006/main">
  <p:tag name="AS_UNIQUEID" val="3956"/>
</p:tagLst>
</file>

<file path=ppt/tags/tag1482.xml><?xml version="1.0" encoding="utf-8"?>
<p:tagLst xmlns:p="http://schemas.openxmlformats.org/presentationml/2006/main">
  <p:tag name="AS_UNIQUEID" val="3957"/>
</p:tagLst>
</file>

<file path=ppt/tags/tag1483.xml><?xml version="1.0" encoding="utf-8"?>
<p:tagLst xmlns:p="http://schemas.openxmlformats.org/presentationml/2006/main">
  <p:tag name="AS_UNIQUEID" val="3958"/>
</p:tagLst>
</file>

<file path=ppt/tags/tag1484.xml><?xml version="1.0" encoding="utf-8"?>
<p:tagLst xmlns:p="http://schemas.openxmlformats.org/presentationml/2006/main">
  <p:tag name="AS_UNIQUEID" val="3959"/>
</p:tagLst>
</file>

<file path=ppt/tags/tag1485.xml><?xml version="1.0" encoding="utf-8"?>
<p:tagLst xmlns:p="http://schemas.openxmlformats.org/presentationml/2006/main">
  <p:tag name="AS_UNIQUEID" val="3960"/>
</p:tagLst>
</file>

<file path=ppt/tags/tag1486.xml><?xml version="1.0" encoding="utf-8"?>
<p:tagLst xmlns:p="http://schemas.openxmlformats.org/presentationml/2006/main">
  <p:tag name="AS_UNIQUEID" val="3961"/>
</p:tagLst>
</file>

<file path=ppt/tags/tag1487.xml><?xml version="1.0" encoding="utf-8"?>
<p:tagLst xmlns:p="http://schemas.openxmlformats.org/presentationml/2006/main">
  <p:tag name="AS_UNIQUEID" val="3965"/>
</p:tagLst>
</file>

<file path=ppt/tags/tag1488.xml><?xml version="1.0" encoding="utf-8"?>
<p:tagLst xmlns:p="http://schemas.openxmlformats.org/presentationml/2006/main">
  <p:tag name="AS_UNIQUEID" val="3966"/>
</p:tagLst>
</file>

<file path=ppt/tags/tag1489.xml><?xml version="1.0" encoding="utf-8"?>
<p:tagLst xmlns:p="http://schemas.openxmlformats.org/presentationml/2006/main">
  <p:tag name="AS_UNIQUEID" val="3967"/>
</p:tagLst>
</file>

<file path=ppt/tags/tag149.xml><?xml version="1.0" encoding="utf-8"?>
<p:tagLst xmlns:p="http://schemas.openxmlformats.org/presentationml/2006/main">
  <p:tag name="AS_UNIQUEID" val="4393"/>
  <p:tag name="KSO_WM_BEAUTIFY_FLAG" val=""/>
  <p:tag name="KSO_WM_TAG_VERSION" val="1.0"/>
  <p:tag name="KSO_WM_TEMPLATE_CATEGORY" val="custom"/>
  <p:tag name="KSO_WM_TEMPLATE_INDEX" val="20202675"/>
  <p:tag name="KSO_WM_UNIT_COMPATIBLE" val="0"/>
  <p:tag name="KSO_WM_UNIT_DIAGRAM_ISNUMVISUAL" val="0"/>
  <p:tag name="KSO_WM_UNIT_DIAGRAM_ISREFERUNIT" val="0"/>
  <p:tag name="KSO_WM_UNIT_HIGHLIGHT" val="0"/>
  <p:tag name="KSO_WM_UNIT_ID" val="custom20202675_1*b*2"/>
  <p:tag name="KSO_WM_UNIT_INDEX" val="2"/>
  <p:tag name="KSO_WM_UNIT_ISCONTENTSTITLE" val="0"/>
  <p:tag name="KSO_WM_UNIT_ISNUMDGMTITLE" val="0"/>
  <p:tag name="KSO_WM_UNIT_LAYERLEVEL" val="1"/>
  <p:tag name="KSO_WM_UNIT_NOCLEAR" val="0"/>
  <p:tag name="KSO_WM_UNIT_PRESET_TEXT" val="汇报人姓名"/>
  <p:tag name="KSO_WM_UNIT_TEXT_FILL_FORE_SCHEMECOLOR_INDEX" val="14"/>
  <p:tag name="KSO_WM_UNIT_TEXT_FILL_FORE_SCHEMECOLOR_INDEX_BRIGHTNESS" val="0"/>
  <p:tag name="KSO_WM_UNIT_TEXT_FILL_TYPE" val="1"/>
  <p:tag name="KSO_WM_UNIT_TYPE" val="b"/>
</p:tagLst>
</file>

<file path=ppt/tags/tag1490.xml><?xml version="1.0" encoding="utf-8"?>
<p:tagLst xmlns:p="http://schemas.openxmlformats.org/presentationml/2006/main">
  <p:tag name="AS_UNIQUEID" val="3968"/>
</p:tagLst>
</file>

<file path=ppt/tags/tag1491.xml><?xml version="1.0" encoding="utf-8"?>
<p:tagLst xmlns:p="http://schemas.openxmlformats.org/presentationml/2006/main">
  <p:tag name="AS_UNIQUEID" val="3969"/>
</p:tagLst>
</file>

<file path=ppt/tags/tag1492.xml><?xml version="1.0" encoding="utf-8"?>
<p:tagLst xmlns:p="http://schemas.openxmlformats.org/presentationml/2006/main">
  <p:tag name="AS_UNIQUEID" val="3970"/>
</p:tagLst>
</file>

<file path=ppt/tags/tag1493.xml><?xml version="1.0" encoding="utf-8"?>
<p:tagLst xmlns:p="http://schemas.openxmlformats.org/presentationml/2006/main">
  <p:tag name="AS_UNIQUEID" val="3971"/>
</p:tagLst>
</file>

<file path=ppt/tags/tag1494.xml><?xml version="1.0" encoding="utf-8"?>
<p:tagLst xmlns:p="http://schemas.openxmlformats.org/presentationml/2006/main">
  <p:tag name="AS_UNIQUEID" val="3972"/>
</p:tagLst>
</file>

<file path=ppt/tags/tag1495.xml><?xml version="1.0" encoding="utf-8"?>
<p:tagLst xmlns:p="http://schemas.openxmlformats.org/presentationml/2006/main">
  <p:tag name="AS_UNIQUEID" val="3962"/>
</p:tagLst>
</file>

<file path=ppt/tags/tag1496.xml><?xml version="1.0" encoding="utf-8"?>
<p:tagLst xmlns:p="http://schemas.openxmlformats.org/presentationml/2006/main">
  <p:tag name="AS_UNIQUEID" val="3963"/>
</p:tagLst>
</file>

<file path=ppt/tags/tag1497.xml><?xml version="1.0" encoding="utf-8"?>
<p:tagLst xmlns:p="http://schemas.openxmlformats.org/presentationml/2006/main">
  <p:tag name="AS_UNIQUEID" val="3964"/>
</p:tagLst>
</file>

<file path=ppt/tags/tag1498.xml><?xml version="1.0" encoding="utf-8"?>
<p:tagLst xmlns:p="http://schemas.openxmlformats.org/presentationml/2006/main">
  <p:tag name="AS_UNIQUEID" val="472"/>
  <p:tag name="KSO_WM_BEAUTIFY_FLAG" val=""/>
</p:tagLst>
</file>

<file path=ppt/tags/tag1499.xml><?xml version="1.0" encoding="utf-8"?>
<p:tagLst xmlns:p="http://schemas.openxmlformats.org/presentationml/2006/main">
  <p:tag name="KSO_WM_BEAUTIFY_FLAG" val="#wm#"/>
  <p:tag name="KSO_WM_TEMPLATE_CATEGORY" val="custom"/>
  <p:tag name="KSO_WM_TEMPLATE_INDEX" val="20184567"/>
</p:tagLst>
</file>

<file path=ppt/tags/tag15.xml><?xml version="1.0" encoding="utf-8"?>
<p:tagLst xmlns:p="http://schemas.openxmlformats.org/presentationml/2006/main">
  <p:tag name="AS_UNIQUEID" val="2827"/>
</p:tagLst>
</file>

<file path=ppt/tags/tag150.xml><?xml version="1.0" encoding="utf-8"?>
<p:tagLst xmlns:p="http://schemas.openxmlformats.org/presentationml/2006/main">
  <p:tag name="AS_UNIQUEID" val="4633"/>
  <p:tag name="KSO_WM_BEAUTIFY_FLAG" val=""/>
</p:tagLst>
</file>

<file path=ppt/tags/tag1500.xml><?xml version="1.0" encoding="utf-8"?>
<p:tagLst xmlns:p="http://schemas.openxmlformats.org/presentationml/2006/main">
  <p:tag name="AS_UNIQUEID" val="6139"/>
</p:tagLst>
</file>

<file path=ppt/tags/tag1501.xml><?xml version="1.0" encoding="utf-8"?>
<p:tagLst xmlns:p="http://schemas.openxmlformats.org/presentationml/2006/main">
  <p:tag name="AS_UNIQUEID" val="6144"/>
</p:tagLst>
</file>

<file path=ppt/tags/tag1502.xml><?xml version="1.0" encoding="utf-8"?>
<p:tagLst xmlns:p="http://schemas.openxmlformats.org/presentationml/2006/main">
  <p:tag name="AS_UNIQUEID" val="6145"/>
</p:tagLst>
</file>

<file path=ppt/tags/tag1503.xml><?xml version="1.0" encoding="utf-8"?>
<p:tagLst xmlns:p="http://schemas.openxmlformats.org/presentationml/2006/main">
  <p:tag name="AS_UNIQUEID" val="6146"/>
</p:tagLst>
</file>

<file path=ppt/tags/tag1504.xml><?xml version="1.0" encoding="utf-8"?>
<p:tagLst xmlns:p="http://schemas.openxmlformats.org/presentationml/2006/main">
  <p:tag name="AS_UNIQUEID" val="6147"/>
</p:tagLst>
</file>

<file path=ppt/tags/tag1505.xml><?xml version="1.0" encoding="utf-8"?>
<p:tagLst xmlns:p="http://schemas.openxmlformats.org/presentationml/2006/main">
  <p:tag name="AS_UNIQUEID" val="6148"/>
</p:tagLst>
</file>

<file path=ppt/tags/tag1506.xml><?xml version="1.0" encoding="utf-8"?>
<p:tagLst xmlns:p="http://schemas.openxmlformats.org/presentationml/2006/main">
  <p:tag name="AS_UNIQUEID" val="6149"/>
</p:tagLst>
</file>

<file path=ppt/tags/tag1507.xml><?xml version="1.0" encoding="utf-8"?>
<p:tagLst xmlns:p="http://schemas.openxmlformats.org/presentationml/2006/main">
  <p:tag name="AS_UNIQUEID" val="6150"/>
</p:tagLst>
</file>

<file path=ppt/tags/tag1508.xml><?xml version="1.0" encoding="utf-8"?>
<p:tagLst xmlns:p="http://schemas.openxmlformats.org/presentationml/2006/main">
  <p:tag name="AS_UNIQUEID" val="6153"/>
  <p:tag name="KSO_WM_BEAUTIFY_FLAG" val=""/>
</p:tagLst>
</file>

<file path=ppt/tags/tag1509.xml><?xml version="1.0" encoding="utf-8"?>
<p:tagLst xmlns:p="http://schemas.openxmlformats.org/presentationml/2006/main">
  <p:tag name="AS_UNIQUEID" val="8381"/>
</p:tagLst>
</file>

<file path=ppt/tags/tag151.xml><?xml version="1.0" encoding="utf-8"?>
<p:tagLst xmlns:p="http://schemas.openxmlformats.org/presentationml/2006/main">
  <p:tag name="AS_UNIQUEID" val="3018"/>
</p:tagLst>
</file>

<file path=ppt/tags/tag1510.xml><?xml version="1.0" encoding="utf-8"?>
<p:tagLst xmlns:p="http://schemas.openxmlformats.org/presentationml/2006/main">
  <p:tag name="AS_UNIQUEID" val="6155"/>
</p:tagLst>
</file>

<file path=ppt/tags/tag1511.xml><?xml version="1.0" encoding="utf-8"?>
<p:tagLst xmlns:p="http://schemas.openxmlformats.org/presentationml/2006/main">
  <p:tag name="AS_UNIQUEID" val="3937"/>
</p:tagLst>
</file>

<file path=ppt/tags/tag1512.xml><?xml version="1.0" encoding="utf-8"?>
<p:tagLst xmlns:p="http://schemas.openxmlformats.org/presentationml/2006/main">
  <p:tag name="AS_UNIQUEID" val="590"/>
</p:tagLst>
</file>

<file path=ppt/tags/tag1513.xml><?xml version="1.0" encoding="utf-8"?>
<p:tagLst xmlns:p="http://schemas.openxmlformats.org/presentationml/2006/main">
  <p:tag name="AS_UNIQUEID" val="591"/>
</p:tagLst>
</file>

<file path=ppt/tags/tag1514.xml><?xml version="1.0" encoding="utf-8"?>
<p:tagLst xmlns:p="http://schemas.openxmlformats.org/presentationml/2006/main">
  <p:tag name="AS_UNIQUEID" val="594"/>
</p:tagLst>
</file>

<file path=ppt/tags/tag1515.xml><?xml version="1.0" encoding="utf-8"?>
<p:tagLst xmlns:p="http://schemas.openxmlformats.org/presentationml/2006/main">
  <p:tag name="AS_UNIQUEID" val="595"/>
</p:tagLst>
</file>

<file path=ppt/tags/tag1516.xml><?xml version="1.0" encoding="utf-8"?>
<p:tagLst xmlns:p="http://schemas.openxmlformats.org/presentationml/2006/main">
  <p:tag name="AS_UNIQUEID" val="598"/>
</p:tagLst>
</file>

<file path=ppt/tags/tag1517.xml><?xml version="1.0" encoding="utf-8"?>
<p:tagLst xmlns:p="http://schemas.openxmlformats.org/presentationml/2006/main">
  <p:tag name="AS_UNIQUEID" val="599"/>
</p:tagLst>
</file>

<file path=ppt/tags/tag1518.xml><?xml version="1.0" encoding="utf-8"?>
<p:tagLst xmlns:p="http://schemas.openxmlformats.org/presentationml/2006/main">
  <p:tag name="AS_UNIQUEID" val="608"/>
</p:tagLst>
</file>

<file path=ppt/tags/tag1519.xml><?xml version="1.0" encoding="utf-8"?>
<p:tagLst xmlns:p="http://schemas.openxmlformats.org/presentationml/2006/main">
  <p:tag name="AS_UNIQUEID" val="609"/>
</p:tagLst>
</file>

<file path=ppt/tags/tag152.xml><?xml version="1.0" encoding="utf-8"?>
<p:tagLst xmlns:p="http://schemas.openxmlformats.org/presentationml/2006/main">
  <p:tag name="AS_UNIQUEID" val="6913"/>
</p:tagLst>
</file>

<file path=ppt/tags/tag1520.xml><?xml version="1.0" encoding="utf-8"?>
<p:tagLst xmlns:p="http://schemas.openxmlformats.org/presentationml/2006/main">
  <p:tag name="AS_UNIQUEID" val="3938"/>
</p:tagLst>
</file>

<file path=ppt/tags/tag1521.xml><?xml version="1.0" encoding="utf-8"?>
<p:tagLst xmlns:p="http://schemas.openxmlformats.org/presentationml/2006/main">
  <p:tag name="AS_UNIQUEID" val="590"/>
</p:tagLst>
</file>

<file path=ppt/tags/tag1522.xml><?xml version="1.0" encoding="utf-8"?>
<p:tagLst xmlns:p="http://schemas.openxmlformats.org/presentationml/2006/main">
  <p:tag name="AS_UNIQUEID" val="591"/>
</p:tagLst>
</file>

<file path=ppt/tags/tag1523.xml><?xml version="1.0" encoding="utf-8"?>
<p:tagLst xmlns:p="http://schemas.openxmlformats.org/presentationml/2006/main">
  <p:tag name="AS_UNIQUEID" val="592"/>
</p:tagLst>
</file>

<file path=ppt/tags/tag1524.xml><?xml version="1.0" encoding="utf-8"?>
<p:tagLst xmlns:p="http://schemas.openxmlformats.org/presentationml/2006/main">
  <p:tag name="AS_UNIQUEID" val="593"/>
</p:tagLst>
</file>

<file path=ppt/tags/tag1525.xml><?xml version="1.0" encoding="utf-8"?>
<p:tagLst xmlns:p="http://schemas.openxmlformats.org/presentationml/2006/main">
  <p:tag name="AS_UNIQUEID" val="594"/>
</p:tagLst>
</file>

<file path=ppt/tags/tag1526.xml><?xml version="1.0" encoding="utf-8"?>
<p:tagLst xmlns:p="http://schemas.openxmlformats.org/presentationml/2006/main">
  <p:tag name="AS_UNIQUEID" val="595"/>
</p:tagLst>
</file>

<file path=ppt/tags/tag1527.xml><?xml version="1.0" encoding="utf-8"?>
<p:tagLst xmlns:p="http://schemas.openxmlformats.org/presentationml/2006/main">
  <p:tag name="AS_UNIQUEID" val="596"/>
</p:tagLst>
</file>

<file path=ppt/tags/tag1528.xml><?xml version="1.0" encoding="utf-8"?>
<p:tagLst xmlns:p="http://schemas.openxmlformats.org/presentationml/2006/main">
  <p:tag name="AS_UNIQUEID" val="597"/>
</p:tagLst>
</file>

<file path=ppt/tags/tag1529.xml><?xml version="1.0" encoding="utf-8"?>
<p:tagLst xmlns:p="http://schemas.openxmlformats.org/presentationml/2006/main">
  <p:tag name="AS_UNIQUEID" val="598"/>
</p:tagLst>
</file>

<file path=ppt/tags/tag153.xml><?xml version="1.0" encoding="utf-8"?>
<p:tagLst xmlns:p="http://schemas.openxmlformats.org/presentationml/2006/main">
  <p:tag name="KSO_WM_SPECIAL_SOURCE" val="bdnull"/>
</p:tagLst>
</file>

<file path=ppt/tags/tag1530.xml><?xml version="1.0" encoding="utf-8"?>
<p:tagLst xmlns:p="http://schemas.openxmlformats.org/presentationml/2006/main">
  <p:tag name="AS_UNIQUEID" val="599"/>
</p:tagLst>
</file>

<file path=ppt/tags/tag1531.xml><?xml version="1.0" encoding="utf-8"?>
<p:tagLst xmlns:p="http://schemas.openxmlformats.org/presentationml/2006/main">
  <p:tag name="AS_UNIQUEID" val="600"/>
</p:tagLst>
</file>

<file path=ppt/tags/tag1532.xml><?xml version="1.0" encoding="utf-8"?>
<p:tagLst xmlns:p="http://schemas.openxmlformats.org/presentationml/2006/main">
  <p:tag name="AS_UNIQUEID" val="601"/>
</p:tagLst>
</file>

<file path=ppt/tags/tag1533.xml><?xml version="1.0" encoding="utf-8"?>
<p:tagLst xmlns:p="http://schemas.openxmlformats.org/presentationml/2006/main">
  <p:tag name="AS_UNIQUEID" val="602"/>
</p:tagLst>
</file>

<file path=ppt/tags/tag1534.xml><?xml version="1.0" encoding="utf-8"?>
<p:tagLst xmlns:p="http://schemas.openxmlformats.org/presentationml/2006/main">
  <p:tag name="AS_UNIQUEID" val="603"/>
</p:tagLst>
</file>

<file path=ppt/tags/tag1535.xml><?xml version="1.0" encoding="utf-8"?>
<p:tagLst xmlns:p="http://schemas.openxmlformats.org/presentationml/2006/main">
  <p:tag name="AS_UNIQUEID" val="604"/>
</p:tagLst>
</file>

<file path=ppt/tags/tag1536.xml><?xml version="1.0" encoding="utf-8"?>
<p:tagLst xmlns:p="http://schemas.openxmlformats.org/presentationml/2006/main">
  <p:tag name="AS_UNIQUEID" val="605"/>
</p:tagLst>
</file>

<file path=ppt/tags/tag1537.xml><?xml version="1.0" encoding="utf-8"?>
<p:tagLst xmlns:p="http://schemas.openxmlformats.org/presentationml/2006/main">
  <p:tag name="AS_UNIQUEID" val="606"/>
</p:tagLst>
</file>

<file path=ppt/tags/tag1538.xml><?xml version="1.0" encoding="utf-8"?>
<p:tagLst xmlns:p="http://schemas.openxmlformats.org/presentationml/2006/main">
  <p:tag name="AS_UNIQUEID" val="607"/>
</p:tagLst>
</file>

<file path=ppt/tags/tag1539.xml><?xml version="1.0" encoding="utf-8"?>
<p:tagLst xmlns:p="http://schemas.openxmlformats.org/presentationml/2006/main">
  <p:tag name="AS_UNIQUEID" val="608"/>
</p:tagLst>
</file>

<file path=ppt/tags/tag154.xml><?xml version="1.0" encoding="utf-8"?>
<p:tagLst xmlns:p="http://schemas.openxmlformats.org/presentationml/2006/main">
  <p:tag name="AS_UNIQUEID" val="8316"/>
</p:tagLst>
</file>

<file path=ppt/tags/tag1540.xml><?xml version="1.0" encoding="utf-8"?>
<p:tagLst xmlns:p="http://schemas.openxmlformats.org/presentationml/2006/main">
  <p:tag name="AS_UNIQUEID" val="609"/>
</p:tagLst>
</file>

<file path=ppt/tags/tag1541.xml><?xml version="1.0" encoding="utf-8"?>
<p:tagLst xmlns:p="http://schemas.openxmlformats.org/presentationml/2006/main">
  <p:tag name="AS_UNIQUEID" val="3939"/>
</p:tagLst>
</file>

<file path=ppt/tags/tag1542.xml><?xml version="1.0" encoding="utf-8"?>
<p:tagLst xmlns:p="http://schemas.openxmlformats.org/presentationml/2006/main">
  <p:tag name="AS_UNIQUEID" val="590"/>
</p:tagLst>
</file>

<file path=ppt/tags/tag1543.xml><?xml version="1.0" encoding="utf-8"?>
<p:tagLst xmlns:p="http://schemas.openxmlformats.org/presentationml/2006/main">
  <p:tag name="AS_UNIQUEID" val="591"/>
</p:tagLst>
</file>

<file path=ppt/tags/tag1544.xml><?xml version="1.0" encoding="utf-8"?>
<p:tagLst xmlns:p="http://schemas.openxmlformats.org/presentationml/2006/main">
  <p:tag name="AS_UNIQUEID" val="594"/>
</p:tagLst>
</file>

<file path=ppt/tags/tag1545.xml><?xml version="1.0" encoding="utf-8"?>
<p:tagLst xmlns:p="http://schemas.openxmlformats.org/presentationml/2006/main">
  <p:tag name="AS_UNIQUEID" val="595"/>
</p:tagLst>
</file>

<file path=ppt/tags/tag1546.xml><?xml version="1.0" encoding="utf-8"?>
<p:tagLst xmlns:p="http://schemas.openxmlformats.org/presentationml/2006/main">
  <p:tag name="AS_UNIQUEID" val="598"/>
</p:tagLst>
</file>

<file path=ppt/tags/tag1547.xml><?xml version="1.0" encoding="utf-8"?>
<p:tagLst xmlns:p="http://schemas.openxmlformats.org/presentationml/2006/main">
  <p:tag name="AS_UNIQUEID" val="599"/>
</p:tagLst>
</file>

<file path=ppt/tags/tag1548.xml><?xml version="1.0" encoding="utf-8"?>
<p:tagLst xmlns:p="http://schemas.openxmlformats.org/presentationml/2006/main">
  <p:tag name="AS_UNIQUEID" val="608"/>
</p:tagLst>
</file>

<file path=ppt/tags/tag1549.xml><?xml version="1.0" encoding="utf-8"?>
<p:tagLst xmlns:p="http://schemas.openxmlformats.org/presentationml/2006/main">
  <p:tag name="AS_UNIQUEID" val="609"/>
</p:tagLst>
</file>

<file path=ppt/tags/tag155.xml><?xml version="1.0" encoding="utf-8"?>
<p:tagLst xmlns:p="http://schemas.openxmlformats.org/presentationml/2006/main">
  <p:tag name="AS_UNIQUEID" val="8317"/>
</p:tagLst>
</file>

<file path=ppt/tags/tag1550.xml><?xml version="1.0" encoding="utf-8"?>
<p:tagLst xmlns:p="http://schemas.openxmlformats.org/presentationml/2006/main">
  <p:tag name="AS_UNIQUEID" val="3940"/>
</p:tagLst>
</file>

<file path=ppt/tags/tag1551.xml><?xml version="1.0" encoding="utf-8"?>
<p:tagLst xmlns:p="http://schemas.openxmlformats.org/presentationml/2006/main">
  <p:tag name="AS_UNIQUEID" val="1133"/>
</p:tagLst>
</file>

<file path=ppt/tags/tag1552.xml><?xml version="1.0" encoding="utf-8"?>
<p:tagLst xmlns:p="http://schemas.openxmlformats.org/presentationml/2006/main">
  <p:tag name="AS_UNIQUEID" val="590"/>
</p:tagLst>
</file>

<file path=ppt/tags/tag1553.xml><?xml version="1.0" encoding="utf-8"?>
<p:tagLst xmlns:p="http://schemas.openxmlformats.org/presentationml/2006/main">
  <p:tag name="AS_UNIQUEID" val="591"/>
</p:tagLst>
</file>

<file path=ppt/tags/tag1554.xml><?xml version="1.0" encoding="utf-8"?>
<p:tagLst xmlns:p="http://schemas.openxmlformats.org/presentationml/2006/main">
  <p:tag name="AS_UNIQUEID" val="592"/>
</p:tagLst>
</file>

<file path=ppt/tags/tag1555.xml><?xml version="1.0" encoding="utf-8"?>
<p:tagLst xmlns:p="http://schemas.openxmlformats.org/presentationml/2006/main">
  <p:tag name="AS_UNIQUEID" val="593"/>
</p:tagLst>
</file>

<file path=ppt/tags/tag1556.xml><?xml version="1.0" encoding="utf-8"?>
<p:tagLst xmlns:p="http://schemas.openxmlformats.org/presentationml/2006/main">
  <p:tag name="AS_UNIQUEID" val="594"/>
</p:tagLst>
</file>

<file path=ppt/tags/tag1557.xml><?xml version="1.0" encoding="utf-8"?>
<p:tagLst xmlns:p="http://schemas.openxmlformats.org/presentationml/2006/main">
  <p:tag name="AS_UNIQUEID" val="595"/>
</p:tagLst>
</file>

<file path=ppt/tags/tag1558.xml><?xml version="1.0" encoding="utf-8"?>
<p:tagLst xmlns:p="http://schemas.openxmlformats.org/presentationml/2006/main">
  <p:tag name="AS_UNIQUEID" val="596"/>
</p:tagLst>
</file>

<file path=ppt/tags/tag1559.xml><?xml version="1.0" encoding="utf-8"?>
<p:tagLst xmlns:p="http://schemas.openxmlformats.org/presentationml/2006/main">
  <p:tag name="AS_UNIQUEID" val="597"/>
</p:tagLst>
</file>

<file path=ppt/tags/tag156.xml><?xml version="1.0" encoding="utf-8"?>
<p:tagLst xmlns:p="http://schemas.openxmlformats.org/presentationml/2006/main">
  <p:tag name="AS_UNIQUEID" val="8318"/>
</p:tagLst>
</file>

<file path=ppt/tags/tag1560.xml><?xml version="1.0" encoding="utf-8"?>
<p:tagLst xmlns:p="http://schemas.openxmlformats.org/presentationml/2006/main">
  <p:tag name="AS_UNIQUEID" val="598"/>
</p:tagLst>
</file>

<file path=ppt/tags/tag1561.xml><?xml version="1.0" encoding="utf-8"?>
<p:tagLst xmlns:p="http://schemas.openxmlformats.org/presentationml/2006/main">
  <p:tag name="AS_UNIQUEID" val="599"/>
</p:tagLst>
</file>

<file path=ppt/tags/tag1562.xml><?xml version="1.0" encoding="utf-8"?>
<p:tagLst xmlns:p="http://schemas.openxmlformats.org/presentationml/2006/main">
  <p:tag name="AS_UNIQUEID" val="600"/>
</p:tagLst>
</file>

<file path=ppt/tags/tag1563.xml><?xml version="1.0" encoding="utf-8"?>
<p:tagLst xmlns:p="http://schemas.openxmlformats.org/presentationml/2006/main">
  <p:tag name="AS_UNIQUEID" val="601"/>
</p:tagLst>
</file>

<file path=ppt/tags/tag1564.xml><?xml version="1.0" encoding="utf-8"?>
<p:tagLst xmlns:p="http://schemas.openxmlformats.org/presentationml/2006/main">
  <p:tag name="AS_UNIQUEID" val="602"/>
</p:tagLst>
</file>

<file path=ppt/tags/tag1565.xml><?xml version="1.0" encoding="utf-8"?>
<p:tagLst xmlns:p="http://schemas.openxmlformats.org/presentationml/2006/main">
  <p:tag name="AS_UNIQUEID" val="603"/>
</p:tagLst>
</file>

<file path=ppt/tags/tag1566.xml><?xml version="1.0" encoding="utf-8"?>
<p:tagLst xmlns:p="http://schemas.openxmlformats.org/presentationml/2006/main">
  <p:tag name="AS_UNIQUEID" val="604"/>
</p:tagLst>
</file>

<file path=ppt/tags/tag1567.xml><?xml version="1.0" encoding="utf-8"?>
<p:tagLst xmlns:p="http://schemas.openxmlformats.org/presentationml/2006/main">
  <p:tag name="AS_UNIQUEID" val="605"/>
</p:tagLst>
</file>

<file path=ppt/tags/tag1568.xml><?xml version="1.0" encoding="utf-8"?>
<p:tagLst xmlns:p="http://schemas.openxmlformats.org/presentationml/2006/main">
  <p:tag name="AS_UNIQUEID" val="606"/>
</p:tagLst>
</file>

<file path=ppt/tags/tag1569.xml><?xml version="1.0" encoding="utf-8"?>
<p:tagLst xmlns:p="http://schemas.openxmlformats.org/presentationml/2006/main">
  <p:tag name="AS_UNIQUEID" val="607"/>
</p:tagLst>
</file>

<file path=ppt/tags/tag157.xml><?xml version="1.0" encoding="utf-8"?>
<p:tagLst xmlns:p="http://schemas.openxmlformats.org/presentationml/2006/main">
  <p:tag name="AS_UNIQUEID" val="1245"/>
  <p:tag name="KSO_WM_BEAUTIFY_FLAG" val=""/>
</p:tagLst>
</file>

<file path=ppt/tags/tag1570.xml><?xml version="1.0" encoding="utf-8"?>
<p:tagLst xmlns:p="http://schemas.openxmlformats.org/presentationml/2006/main">
  <p:tag name="AS_UNIQUEID" val="608"/>
</p:tagLst>
</file>

<file path=ppt/tags/tag1571.xml><?xml version="1.0" encoding="utf-8"?>
<p:tagLst xmlns:p="http://schemas.openxmlformats.org/presentationml/2006/main">
  <p:tag name="AS_UNIQUEID" val="609"/>
</p:tagLst>
</file>

<file path=ppt/tags/tag1572.xml><?xml version="1.0" encoding="utf-8"?>
<p:tagLst xmlns:p="http://schemas.openxmlformats.org/presentationml/2006/main">
  <p:tag name="AS_UNIQUEID" val="1133"/>
</p:tagLst>
</file>

<file path=ppt/tags/tag1573.xml><?xml version="1.0" encoding="utf-8"?>
<p:tagLst xmlns:p="http://schemas.openxmlformats.org/presentationml/2006/main">
  <p:tag name="AS_UNIQUEID" val="1133"/>
</p:tagLst>
</file>

<file path=ppt/tags/tag1574.xml><?xml version="1.0" encoding="utf-8"?>
<p:tagLst xmlns:p="http://schemas.openxmlformats.org/presentationml/2006/main">
  <p:tag name="AS_UNIQUEID" val="3954"/>
</p:tagLst>
</file>

<file path=ppt/tags/tag1575.xml><?xml version="1.0" encoding="utf-8"?>
<p:tagLst xmlns:p="http://schemas.openxmlformats.org/presentationml/2006/main">
  <p:tag name="AS_UNIQUEID" val="1178"/>
</p:tagLst>
</file>

<file path=ppt/tags/tag1576.xml><?xml version="1.0" encoding="utf-8"?>
<p:tagLst xmlns:p="http://schemas.openxmlformats.org/presentationml/2006/main">
  <p:tag name="AS_UNIQUEID" val="1179"/>
</p:tagLst>
</file>

<file path=ppt/tags/tag1577.xml><?xml version="1.0" encoding="utf-8"?>
<p:tagLst xmlns:p="http://schemas.openxmlformats.org/presentationml/2006/main">
  <p:tag name="AS_UNIQUEID" val="1180"/>
</p:tagLst>
</file>

<file path=ppt/tags/tag1578.xml><?xml version="1.0" encoding="utf-8"?>
<p:tagLst xmlns:p="http://schemas.openxmlformats.org/presentationml/2006/main">
  <p:tag name="AS_UNIQUEID" val="1181"/>
  <p:tag name="KSO_WM_BEAUTIFY_FLAG" val=""/>
</p:tagLst>
</file>

<file path=ppt/tags/tag1579.xml><?xml version="1.0" encoding="utf-8"?>
<p:tagLst xmlns:p="http://schemas.openxmlformats.org/presentationml/2006/main">
  <p:tag name="AS_UNIQUEID" val="1182"/>
  <p:tag name="KSO_WM_BEAUTIFY_FLAG" val=""/>
</p:tagLst>
</file>

<file path=ppt/tags/tag158.xml><?xml version="1.0" encoding="utf-8"?>
<p:tagLst xmlns:p="http://schemas.openxmlformats.org/presentationml/2006/main">
  <p:tag name="AS_UNIQUEID" val="2439"/>
</p:tagLst>
</file>

<file path=ppt/tags/tag1580.xml><?xml version="1.0" encoding="utf-8"?>
<p:tagLst xmlns:p="http://schemas.openxmlformats.org/presentationml/2006/main">
  <p:tag name="AS_UNIQUEID" val="1183"/>
  <p:tag name="KSO_WM_BEAUTIFY_FLAG" val=""/>
</p:tagLst>
</file>

<file path=ppt/tags/tag1581.xml><?xml version="1.0" encoding="utf-8"?>
<p:tagLst xmlns:p="http://schemas.openxmlformats.org/presentationml/2006/main">
  <p:tag name="AS_UNIQUEID" val="1184"/>
  <p:tag name="KSO_WM_BEAUTIFY_FLAG" val=""/>
</p:tagLst>
</file>

<file path=ppt/tags/tag1582.xml><?xml version="1.0" encoding="utf-8"?>
<p:tagLst xmlns:p="http://schemas.openxmlformats.org/presentationml/2006/main">
  <p:tag name="AS_UNIQUEID" val="1185"/>
  <p:tag name="KSO_WM_BEAUTIFY_FLAG" val=""/>
</p:tagLst>
</file>

<file path=ppt/tags/tag1583.xml><?xml version="1.0" encoding="utf-8"?>
<p:tagLst xmlns:p="http://schemas.openxmlformats.org/presentationml/2006/main">
  <p:tag name="AS_UNIQUEID" val="1186"/>
  <p:tag name="KSO_WM_BEAUTIFY_FLAG" val=""/>
</p:tagLst>
</file>

<file path=ppt/tags/tag1584.xml><?xml version="1.0" encoding="utf-8"?>
<p:tagLst xmlns:p="http://schemas.openxmlformats.org/presentationml/2006/main">
  <p:tag name="AS_UNIQUEID" val="1187"/>
  <p:tag name="KSO_WM_BEAUTIFY_FLAG" val=""/>
</p:tagLst>
</file>

<file path=ppt/tags/tag1585.xml><?xml version="1.0" encoding="utf-8"?>
<p:tagLst xmlns:p="http://schemas.openxmlformats.org/presentationml/2006/main">
  <p:tag name="AS_UNIQUEID" val="1188"/>
  <p:tag name="KSO_WM_BEAUTIFY_FLAG" val=""/>
</p:tagLst>
</file>

<file path=ppt/tags/tag1586.xml><?xml version="1.0" encoding="utf-8"?>
<p:tagLst xmlns:p="http://schemas.openxmlformats.org/presentationml/2006/main">
  <p:tag name="AS_UNIQUEID" val="1189"/>
  <p:tag name="KSO_WM_BEAUTIFY_FLAG" val=""/>
</p:tagLst>
</file>

<file path=ppt/tags/tag1587.xml><?xml version="1.0" encoding="utf-8"?>
<p:tagLst xmlns:p="http://schemas.openxmlformats.org/presentationml/2006/main">
  <p:tag name="AS_UNIQUEID" val="1190"/>
  <p:tag name="KSO_WM_BEAUTIFY_FLAG" val=""/>
</p:tagLst>
</file>

<file path=ppt/tags/tag1588.xml><?xml version="1.0" encoding="utf-8"?>
<p:tagLst xmlns:p="http://schemas.openxmlformats.org/presentationml/2006/main">
  <p:tag name="AS_UNIQUEID" val="1191"/>
  <p:tag name="KSO_WM_BEAUTIFY_FLAG" val=""/>
</p:tagLst>
</file>

<file path=ppt/tags/tag1589.xml><?xml version="1.0" encoding="utf-8"?>
<p:tagLst xmlns:p="http://schemas.openxmlformats.org/presentationml/2006/main">
  <p:tag name="AS_UNIQUEID" val="1192"/>
  <p:tag name="KSO_WM_BEAUTIFY_FLAG" val=""/>
</p:tagLst>
</file>

<file path=ppt/tags/tag159.xml><?xml version="1.0" encoding="utf-8"?>
<p:tagLst xmlns:p="http://schemas.openxmlformats.org/presentationml/2006/main">
  <p:tag name="AS_UNIQUEID" val="2441"/>
</p:tagLst>
</file>

<file path=ppt/tags/tag1590.xml><?xml version="1.0" encoding="utf-8"?>
<p:tagLst xmlns:p="http://schemas.openxmlformats.org/presentationml/2006/main">
  <p:tag name="AS_UNIQUEID" val="1193"/>
  <p:tag name="KSO_WM_BEAUTIFY_FLAG" val=""/>
</p:tagLst>
</file>

<file path=ppt/tags/tag1591.xml><?xml version="1.0" encoding="utf-8"?>
<p:tagLst xmlns:p="http://schemas.openxmlformats.org/presentationml/2006/main">
  <p:tag name="AS_UNIQUEID" val="1194"/>
  <p:tag name="KSO_WM_BEAUTIFY_FLAG" val=""/>
</p:tagLst>
</file>

<file path=ppt/tags/tag1592.xml><?xml version="1.0" encoding="utf-8"?>
<p:tagLst xmlns:p="http://schemas.openxmlformats.org/presentationml/2006/main">
  <p:tag name="AS_UNIQUEID" val="1195"/>
  <p:tag name="KSO_WM_BEAUTIFY_FLAG" val=""/>
</p:tagLst>
</file>

<file path=ppt/tags/tag1593.xml><?xml version="1.0" encoding="utf-8"?>
<p:tagLst xmlns:p="http://schemas.openxmlformats.org/presentationml/2006/main">
  <p:tag name="AS_UNIQUEID" val="1196"/>
  <p:tag name="KSO_WM_BEAUTIFY_FLAG" val=""/>
</p:tagLst>
</file>

<file path=ppt/tags/tag1594.xml><?xml version="1.0" encoding="utf-8"?>
<p:tagLst xmlns:p="http://schemas.openxmlformats.org/presentationml/2006/main">
  <p:tag name="AS_UNIQUEID" val="1197"/>
  <p:tag name="KSO_WM_BEAUTIFY_FLAG" val=""/>
</p:tagLst>
</file>

<file path=ppt/tags/tag1595.xml><?xml version="1.0" encoding="utf-8"?>
<p:tagLst xmlns:p="http://schemas.openxmlformats.org/presentationml/2006/main">
  <p:tag name="AS_UNIQUEID" val="1198"/>
  <p:tag name="KSO_WM_BEAUTIFY_FLAG" val=""/>
</p:tagLst>
</file>

<file path=ppt/tags/tag1596.xml><?xml version="1.0" encoding="utf-8"?>
<p:tagLst xmlns:p="http://schemas.openxmlformats.org/presentationml/2006/main">
  <p:tag name="AS_UNIQUEID" val="1199"/>
  <p:tag name="KSO_WM_BEAUTIFY_FLAG" val=""/>
</p:tagLst>
</file>

<file path=ppt/tags/tag1597.xml><?xml version="1.0" encoding="utf-8"?>
<p:tagLst xmlns:p="http://schemas.openxmlformats.org/presentationml/2006/main">
  <p:tag name="AS_UNIQUEID" val="1202"/>
</p:tagLst>
</file>

<file path=ppt/tags/tag1598.xml><?xml version="1.0" encoding="utf-8"?>
<p:tagLst xmlns:p="http://schemas.openxmlformats.org/presentationml/2006/main">
  <p:tag name="AS_UNIQUEID" val="1203"/>
  <p:tag name="KSO_WM_BEAUTIFY_FLAG" val=""/>
</p:tagLst>
</file>

<file path=ppt/tags/tag1599.xml><?xml version="1.0" encoding="utf-8"?>
<p:tagLst xmlns:p="http://schemas.openxmlformats.org/presentationml/2006/main">
  <p:tag name="AS_UNIQUEID" val="1204"/>
  <p:tag name="KSO_WM_BEAUTIFY_FLAG" val=""/>
</p:tagLst>
</file>

<file path=ppt/tags/tag16.xml><?xml version="1.0" encoding="utf-8"?>
<p:tagLst xmlns:p="http://schemas.openxmlformats.org/presentationml/2006/main">
  <p:tag name="AS_UNIQUEID" val="2828"/>
</p:tagLst>
</file>

<file path=ppt/tags/tag160.xml><?xml version="1.0" encoding="utf-8"?>
<p:tagLst xmlns:p="http://schemas.openxmlformats.org/presentationml/2006/main">
  <p:tag name="AS_UNIQUEID" val="2438"/>
</p:tagLst>
</file>

<file path=ppt/tags/tag1600.xml><?xml version="1.0" encoding="utf-8"?>
<p:tagLst xmlns:p="http://schemas.openxmlformats.org/presentationml/2006/main">
  <p:tag name="AS_UNIQUEID" val="1208"/>
</p:tagLst>
</file>

<file path=ppt/tags/tag1601.xml><?xml version="1.0" encoding="utf-8"?>
<p:tagLst xmlns:p="http://schemas.openxmlformats.org/presentationml/2006/main">
  <p:tag name="AS_UNIQUEID" val="1209"/>
  <p:tag name="KSO_WM_BEAUTIFY_FLAG" val=""/>
</p:tagLst>
</file>

<file path=ppt/tags/tag1602.xml><?xml version="1.0" encoding="utf-8"?>
<p:tagLst xmlns:p="http://schemas.openxmlformats.org/presentationml/2006/main">
  <p:tag name="AS_UNIQUEID" val="1210"/>
  <p:tag name="KSO_WM_BEAUTIFY_FLAG" val=""/>
</p:tagLst>
</file>

<file path=ppt/tags/tag1603.xml><?xml version="1.0" encoding="utf-8"?>
<p:tagLst xmlns:p="http://schemas.openxmlformats.org/presentationml/2006/main">
  <p:tag name="AS_UNIQUEID" val="1205"/>
</p:tagLst>
</file>

<file path=ppt/tags/tag1604.xml><?xml version="1.0" encoding="utf-8"?>
<p:tagLst xmlns:p="http://schemas.openxmlformats.org/presentationml/2006/main">
  <p:tag name="AS_UNIQUEID" val="1206"/>
  <p:tag name="KSO_WM_BEAUTIFY_FLAG" val=""/>
</p:tagLst>
</file>

<file path=ppt/tags/tag1605.xml><?xml version="1.0" encoding="utf-8"?>
<p:tagLst xmlns:p="http://schemas.openxmlformats.org/presentationml/2006/main">
  <p:tag name="AS_UNIQUEID" val="1207"/>
  <p:tag name="KSO_WM_BEAUTIFY_FLAG" val=""/>
</p:tagLst>
</file>

<file path=ppt/tags/tag1606.xml><?xml version="1.0" encoding="utf-8"?>
<p:tagLst xmlns:p="http://schemas.openxmlformats.org/presentationml/2006/main">
  <p:tag name="AS_UNIQUEID" val="1205"/>
</p:tagLst>
</file>

<file path=ppt/tags/tag1607.xml><?xml version="1.0" encoding="utf-8"?>
<p:tagLst xmlns:p="http://schemas.openxmlformats.org/presentationml/2006/main">
  <p:tag name="AS_UNIQUEID" val="1206"/>
  <p:tag name="KSO_WM_BEAUTIFY_FLAG" val=""/>
</p:tagLst>
</file>

<file path=ppt/tags/tag1608.xml><?xml version="1.0" encoding="utf-8"?>
<p:tagLst xmlns:p="http://schemas.openxmlformats.org/presentationml/2006/main">
  <p:tag name="AS_UNIQUEID" val="1207"/>
  <p:tag name="KSO_WM_BEAUTIFY_FLAG" val=""/>
</p:tagLst>
</file>

<file path=ppt/tags/tag1609.xml><?xml version="1.0" encoding="utf-8"?>
<p:tagLst xmlns:p="http://schemas.openxmlformats.org/presentationml/2006/main">
  <p:tag name="AS_UNIQUEID" val="1205"/>
</p:tagLst>
</file>

<file path=ppt/tags/tag161.xml><?xml version="1.0" encoding="utf-8"?>
<p:tagLst xmlns:p="http://schemas.openxmlformats.org/presentationml/2006/main">
  <p:tag name="AS_UNIQUEID" val="2440"/>
</p:tagLst>
</file>

<file path=ppt/tags/tag1610.xml><?xml version="1.0" encoding="utf-8"?>
<p:tagLst xmlns:p="http://schemas.openxmlformats.org/presentationml/2006/main">
  <p:tag name="AS_UNIQUEID" val="1206"/>
  <p:tag name="KSO_WM_BEAUTIFY_FLAG" val=""/>
</p:tagLst>
</file>

<file path=ppt/tags/tag1611.xml><?xml version="1.0" encoding="utf-8"?>
<p:tagLst xmlns:p="http://schemas.openxmlformats.org/presentationml/2006/main">
  <p:tag name="AS_UNIQUEID" val="1207"/>
  <p:tag name="KSO_WM_BEAUTIFY_FLAG" val=""/>
</p:tagLst>
</file>

<file path=ppt/tags/tag1612.xml><?xml version="1.0" encoding="utf-8"?>
<p:tagLst xmlns:p="http://schemas.openxmlformats.org/presentationml/2006/main">
  <p:tag name="AS_UNIQUEID" val="2205"/>
  <p:tag name="KSO_WM_BEAUTIFY_FLAG" val=""/>
</p:tagLst>
</file>

<file path=ppt/tags/tag1613.xml><?xml version="1.0" encoding="utf-8"?>
<p:tagLst xmlns:p="http://schemas.openxmlformats.org/presentationml/2006/main">
  <p:tag name="AS_UNIQUEID" val="8383"/>
</p:tagLst>
</file>

<file path=ppt/tags/tag1614.xml><?xml version="1.0" encoding="utf-8"?>
<p:tagLst xmlns:p="http://schemas.openxmlformats.org/presentationml/2006/main">
  <p:tag name="AS_UNIQUEID" val="2894"/>
</p:tagLst>
</file>

<file path=ppt/tags/tag1615.xml><?xml version="1.0" encoding="utf-8"?>
<p:tagLst xmlns:p="http://schemas.openxmlformats.org/presentationml/2006/main">
  <p:tag name="AS_UNIQUEID" val="2385"/>
  <p:tag name="KSO_WM_BEAUTIFY_FLAG" val=""/>
  <p:tag name="KSO_WM_UNIT_PLACING_PICTURE_USER_VIEWPORT" val="{&quot;height&quot;:1162,&quot;width&quot;:1038}"/>
</p:tagLst>
</file>

<file path=ppt/tags/tag1616.xml><?xml version="1.0" encoding="utf-8"?>
<p:tagLst xmlns:p="http://schemas.openxmlformats.org/presentationml/2006/main">
  <p:tag name="AS_UNIQUEID" val="2384"/>
  <p:tag name="KSO_WM_BEAUTIFY_FLAG" val=""/>
</p:tagLst>
</file>

<file path=ppt/tags/tag1617.xml><?xml version="1.0" encoding="utf-8"?>
<p:tagLst xmlns:p="http://schemas.openxmlformats.org/presentationml/2006/main">
  <p:tag name="AS_UNIQUEID" val="3390"/>
</p:tagLst>
</file>

<file path=ppt/tags/tag1618.xml><?xml version="1.0" encoding="utf-8"?>
<p:tagLst xmlns:p="http://schemas.openxmlformats.org/presentationml/2006/main">
  <p:tag name="AS_UNIQUEID" val="1911"/>
  <p:tag name="KSO_WM_BEAUTIFY_FLAG" val=""/>
</p:tagLst>
</file>

<file path=ppt/tags/tag1619.xml><?xml version="1.0" encoding="utf-8"?>
<p:tagLst xmlns:p="http://schemas.openxmlformats.org/presentationml/2006/main">
  <p:tag name="AS_UNIQUEID" val="1862"/>
</p:tagLst>
</file>

<file path=ppt/tags/tag162.xml><?xml version="1.0" encoding="utf-8"?>
<p:tagLst xmlns:p="http://schemas.openxmlformats.org/presentationml/2006/main">
  <p:tag name="AS_UNIQUEID" val="8322"/>
</p:tagLst>
</file>

<file path=ppt/tags/tag1620.xml><?xml version="1.0" encoding="utf-8"?>
<p:tagLst xmlns:p="http://schemas.openxmlformats.org/presentationml/2006/main">
  <p:tag name="AS_UNIQUEID" val="1863"/>
  <p:tag name="KSO_WM_BEAUTIFY_FLAG" val=""/>
</p:tagLst>
</file>

<file path=ppt/tags/tag1621.xml><?xml version="1.0" encoding="utf-8"?>
<p:tagLst xmlns:p="http://schemas.openxmlformats.org/presentationml/2006/main">
  <p:tag name="AS_UNIQUEID" val="1864"/>
  <p:tag name="KSO_WM_BEAUTIFY_FLAG" val=""/>
</p:tagLst>
</file>

<file path=ppt/tags/tag1622.xml><?xml version="1.0" encoding="utf-8"?>
<p:tagLst xmlns:p="http://schemas.openxmlformats.org/presentationml/2006/main">
  <p:tag name="AS_UNIQUEID" val="1865"/>
  <p:tag name="KSO_WM_BEAUTIFY_FLAG" val=""/>
</p:tagLst>
</file>

<file path=ppt/tags/tag1623.xml><?xml version="1.0" encoding="utf-8"?>
<p:tagLst xmlns:p="http://schemas.openxmlformats.org/presentationml/2006/main">
  <p:tag name="AS_UNIQUEID" val="1866"/>
  <p:tag name="KSO_WM_BEAUTIFY_FLAG" val=""/>
</p:tagLst>
</file>

<file path=ppt/tags/tag1624.xml><?xml version="1.0" encoding="utf-8"?>
<p:tagLst xmlns:p="http://schemas.openxmlformats.org/presentationml/2006/main">
  <p:tag name="AS_UNIQUEID" val="1867"/>
  <p:tag name="KSO_WM_BEAUTIFY_FLAG" val=""/>
</p:tagLst>
</file>

<file path=ppt/tags/tag1625.xml><?xml version="1.0" encoding="utf-8"?>
<p:tagLst xmlns:p="http://schemas.openxmlformats.org/presentationml/2006/main">
  <p:tag name="AS_UNIQUEID" val="1867"/>
  <p:tag name="KSO_WM_BEAUTIFY_FLAG" val=""/>
</p:tagLst>
</file>

<file path=ppt/tags/tag1626.xml><?xml version="1.0" encoding="utf-8"?>
<p:tagLst xmlns:p="http://schemas.openxmlformats.org/presentationml/2006/main">
  <p:tag name="AS_UNIQUEID" val="1868"/>
  <p:tag name="KSO_WM_BEAUTIFY_FLAG" val=""/>
</p:tagLst>
</file>

<file path=ppt/tags/tag1627.xml><?xml version="1.0" encoding="utf-8"?>
<p:tagLst xmlns:p="http://schemas.openxmlformats.org/presentationml/2006/main">
  <p:tag name="AS_UNIQUEID" val="1867"/>
  <p:tag name="KSO_WM_BEAUTIFY_FLAG" val=""/>
</p:tagLst>
</file>

<file path=ppt/tags/tag1628.xml><?xml version="1.0" encoding="utf-8"?>
<p:tagLst xmlns:p="http://schemas.openxmlformats.org/presentationml/2006/main">
  <p:tag name="AS_UNIQUEID" val="8409"/>
</p:tagLst>
</file>

<file path=ppt/tags/tag1629.xml><?xml version="1.0" encoding="utf-8"?>
<p:tagLst xmlns:p="http://schemas.openxmlformats.org/presentationml/2006/main">
  <p:tag name="AS_UNIQUEID" val="708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  <p:tag name="KSO_WM_UNIT_PLACING_PICTURE_USER_VIEWPORT" val="{&quot;height&quot;:3750,&quot;width&quot;:5250}"/>
</p:tagLst>
</file>

<file path=ppt/tags/tag163.xml><?xml version="1.0" encoding="utf-8"?>
<p:tagLst xmlns:p="http://schemas.openxmlformats.org/presentationml/2006/main">
  <p:tag name="AS_UNIQUEID" val="8323"/>
  <p:tag name="KSO_WM_BEAUTIFY_FLAG" val=""/>
</p:tagLst>
</file>

<file path=ppt/tags/tag1630.xml><?xml version="1.0" encoding="utf-8"?>
<p:tagLst xmlns:p="http://schemas.openxmlformats.org/presentationml/2006/main">
  <p:tag name="AS_UNIQUEID" val="3339"/>
</p:tagLst>
</file>

<file path=ppt/tags/tag1631.xml><?xml version="1.0" encoding="utf-8"?>
<p:tagLst xmlns:p="http://schemas.openxmlformats.org/presentationml/2006/main">
  <p:tag name="AS_UNIQUEID" val="3340"/>
</p:tagLst>
</file>

<file path=ppt/tags/tag1632.xml><?xml version="1.0" encoding="utf-8"?>
<p:tagLst xmlns:p="http://schemas.openxmlformats.org/presentationml/2006/main">
  <p:tag name="AS_UNIQUEID" val="3341"/>
</p:tagLst>
</file>

<file path=ppt/tags/tag1633.xml><?xml version="1.0" encoding="utf-8"?>
<p:tagLst xmlns:p="http://schemas.openxmlformats.org/presentationml/2006/main">
  <p:tag name="AS_UNIQUEID" val="3342"/>
</p:tagLst>
</file>

<file path=ppt/tags/tag1634.xml><?xml version="1.0" encoding="utf-8"?>
<p:tagLst xmlns:p="http://schemas.openxmlformats.org/presentationml/2006/main">
  <p:tag name="AS_UNIQUEID" val="3343"/>
</p:tagLst>
</file>

<file path=ppt/tags/tag1635.xml><?xml version="1.0" encoding="utf-8"?>
<p:tagLst xmlns:p="http://schemas.openxmlformats.org/presentationml/2006/main">
  <p:tag name="AS_UNIQUEID" val="3344"/>
</p:tagLst>
</file>

<file path=ppt/tags/tag1636.xml><?xml version="1.0" encoding="utf-8"?>
<p:tagLst xmlns:p="http://schemas.openxmlformats.org/presentationml/2006/main">
  <p:tag name="AS_UNIQUEID" val="3346"/>
</p:tagLst>
</file>

<file path=ppt/tags/tag1637.xml><?xml version="1.0" encoding="utf-8"?>
<p:tagLst xmlns:p="http://schemas.openxmlformats.org/presentationml/2006/main">
  <p:tag name="AS_UNIQUEID" val="3347"/>
</p:tagLst>
</file>

<file path=ppt/tags/tag1638.xml><?xml version="1.0" encoding="utf-8"?>
<p:tagLst xmlns:p="http://schemas.openxmlformats.org/presentationml/2006/main">
  <p:tag name="AS_UNIQUEID" val="3348"/>
</p:tagLst>
</file>

<file path=ppt/tags/tag1639.xml><?xml version="1.0" encoding="utf-8"?>
<p:tagLst xmlns:p="http://schemas.openxmlformats.org/presentationml/2006/main">
  <p:tag name="AS_UNIQUEID" val="3349"/>
</p:tagLst>
</file>

<file path=ppt/tags/tag164.xml><?xml version="1.0" encoding="utf-8"?>
<p:tagLst xmlns:p="http://schemas.openxmlformats.org/presentationml/2006/main">
  <p:tag name="AS_UNIQUEID" val="8324"/>
  <p:tag name="KSO_WM_BEAUTIFY_FLAG" val=""/>
</p:tagLst>
</file>

<file path=ppt/tags/tag1640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WZiNGQ1OWZiYTBjZWUyYjYyNDJmYTRkNzlhNzU3NTIifQ=="/>
  <p:tag name="KSO_WPP_MARK_KEY" val="b41e63c3-dc62-4bce-8505-0b3652c1fca4"/>
</p:tagLst>
</file>

<file path=ppt/tags/tag165.xml><?xml version="1.0" encoding="utf-8"?>
<p:tagLst xmlns:p="http://schemas.openxmlformats.org/presentationml/2006/main">
  <p:tag name="AS_UNIQUEID" val="8325"/>
</p:tagLst>
</file>

<file path=ppt/tags/tag166.xml><?xml version="1.0" encoding="utf-8"?>
<p:tagLst xmlns:p="http://schemas.openxmlformats.org/presentationml/2006/main">
  <p:tag name="AS_UNIQUEID" val="8326"/>
  <p:tag name="KSO_WM_BEAUTIFY_FLAG" val=""/>
</p:tagLst>
</file>

<file path=ppt/tags/tag167.xml><?xml version="1.0" encoding="utf-8"?>
<p:tagLst xmlns:p="http://schemas.openxmlformats.org/presentationml/2006/main">
  <p:tag name="AS_UNIQUEID" val="8327"/>
  <p:tag name="KSO_WM_BEAUTIFY_FLAG" val=""/>
</p:tagLst>
</file>

<file path=ppt/tags/tag168.xml><?xml version="1.0" encoding="utf-8"?>
<p:tagLst xmlns:p="http://schemas.openxmlformats.org/presentationml/2006/main">
  <p:tag name="AS_UNIQUEID" val="8328"/>
  <p:tag name="KSO_WM_BEAUTIFY_FLAG" val=""/>
</p:tagLst>
</file>

<file path=ppt/tags/tag169.xml><?xml version="1.0" encoding="utf-8"?>
<p:tagLst xmlns:p="http://schemas.openxmlformats.org/presentationml/2006/main">
  <p:tag name="AS_UNIQUEID" val="8329"/>
  <p:tag name="KSO_WM_BEAUTIFY_FLAG" val=""/>
</p:tagLst>
</file>

<file path=ppt/tags/tag17.xml><?xml version="1.0" encoding="utf-8"?>
<p:tagLst xmlns:p="http://schemas.openxmlformats.org/presentationml/2006/main">
  <p:tag name="AS_UNIQUEID" val="2835"/>
</p:tagLst>
</file>

<file path=ppt/tags/tag170.xml><?xml version="1.0" encoding="utf-8"?>
<p:tagLst xmlns:p="http://schemas.openxmlformats.org/presentationml/2006/main">
  <p:tag name="AS_UNIQUEID" val="8330"/>
  <p:tag name="KSO_WM_BEAUTIFY_FLAG" val=""/>
</p:tagLst>
</file>

<file path=ppt/tags/tag171.xml><?xml version="1.0" encoding="utf-8"?>
<p:tagLst xmlns:p="http://schemas.openxmlformats.org/presentationml/2006/main">
  <p:tag name="AS_UNIQUEID" val="8331"/>
  <p:tag name="KSO_WM_BEAUTIFY_FLAG" val=""/>
</p:tagLst>
</file>

<file path=ppt/tags/tag172.xml><?xml version="1.0" encoding="utf-8"?>
<p:tagLst xmlns:p="http://schemas.openxmlformats.org/presentationml/2006/main">
  <p:tag name="AS_UNIQUEID" val="8332"/>
  <p:tag name="KSO_WM_BEAUTIFY_FLAG" val=""/>
</p:tagLst>
</file>

<file path=ppt/tags/tag173.xml><?xml version="1.0" encoding="utf-8"?>
<p:tagLst xmlns:p="http://schemas.openxmlformats.org/presentationml/2006/main">
  <p:tag name="AS_UNIQUEID" val="8333"/>
  <p:tag name="KSO_WM_BEAUTIFY_FLAG" val=""/>
</p:tagLst>
</file>

<file path=ppt/tags/tag174.xml><?xml version="1.0" encoding="utf-8"?>
<p:tagLst xmlns:p="http://schemas.openxmlformats.org/presentationml/2006/main">
  <p:tag name="AS_UNIQUEID" val="8334"/>
  <p:tag name="KSO_WM_BEAUTIFY_FLAG" val=""/>
</p:tagLst>
</file>

<file path=ppt/tags/tag175.xml><?xml version="1.0" encoding="utf-8"?>
<p:tagLst xmlns:p="http://schemas.openxmlformats.org/presentationml/2006/main">
  <p:tag name="AS_UNIQUEID" val="8335"/>
  <p:tag name="KSO_WM_BEAUTIFY_FLAG" val=""/>
</p:tagLst>
</file>

<file path=ppt/tags/tag176.xml><?xml version="1.0" encoding="utf-8"?>
<p:tagLst xmlns:p="http://schemas.openxmlformats.org/presentationml/2006/main">
  <p:tag name="AS_UNIQUEID" val="8336"/>
  <p:tag name="KSO_WM_BEAUTIFY_FLAG" val=""/>
</p:tagLst>
</file>

<file path=ppt/tags/tag177.xml><?xml version="1.0" encoding="utf-8"?>
<p:tagLst xmlns:p="http://schemas.openxmlformats.org/presentationml/2006/main">
  <p:tag name="AS_UNIQUEID" val="8337"/>
  <p:tag name="KSO_WM_BEAUTIFY_FLAG" val=""/>
</p:tagLst>
</file>

<file path=ppt/tags/tag178.xml><?xml version="1.0" encoding="utf-8"?>
<p:tagLst xmlns:p="http://schemas.openxmlformats.org/presentationml/2006/main">
  <p:tag name="AS_UNIQUEID" val="8338"/>
  <p:tag name="KSO_WM_BEAUTIFY_FLAG" val=""/>
</p:tagLst>
</file>

<file path=ppt/tags/tag179.xml><?xml version="1.0" encoding="utf-8"?>
<p:tagLst xmlns:p="http://schemas.openxmlformats.org/presentationml/2006/main">
  <p:tag name="AS_UNIQUEID" val="8339"/>
  <p:tag name="KSO_WM_BEAUTIFY_FLAG" val=""/>
</p:tagLst>
</file>

<file path=ppt/tags/tag18.xml><?xml version="1.0" encoding="utf-8"?>
<p:tagLst xmlns:p="http://schemas.openxmlformats.org/presentationml/2006/main">
  <p:tag name="AS_UNIQUEID" val="2836"/>
</p:tagLst>
</file>

<file path=ppt/tags/tag180.xml><?xml version="1.0" encoding="utf-8"?>
<p:tagLst xmlns:p="http://schemas.openxmlformats.org/presentationml/2006/main">
  <p:tag name="AS_UNIQUEID" val="8340"/>
  <p:tag name="KSO_WM_BEAUTIFY_FLAG" val=""/>
</p:tagLst>
</file>

<file path=ppt/tags/tag181.xml><?xml version="1.0" encoding="utf-8"?>
<p:tagLst xmlns:p="http://schemas.openxmlformats.org/presentationml/2006/main">
  <p:tag name="AS_UNIQUEID" val="8341"/>
  <p:tag name="KSO_WM_BEAUTIFY_FLAG" val=""/>
</p:tagLst>
</file>

<file path=ppt/tags/tag182.xml><?xml version="1.0" encoding="utf-8"?>
<p:tagLst xmlns:p="http://schemas.openxmlformats.org/presentationml/2006/main">
  <p:tag name="AS_UNIQUEID" val="8342"/>
  <p:tag name="KSO_WM_BEAUTIFY_FLAG" val=""/>
</p:tagLst>
</file>

<file path=ppt/tags/tag183.xml><?xml version="1.0" encoding="utf-8"?>
<p:tagLst xmlns:p="http://schemas.openxmlformats.org/presentationml/2006/main">
  <p:tag name="AS_UNIQUEID" val="8343"/>
  <p:tag name="KSO_WM_BEAUTIFY_FLAG" val=""/>
</p:tagLst>
</file>

<file path=ppt/tags/tag184.xml><?xml version="1.0" encoding="utf-8"?>
<p:tagLst xmlns:p="http://schemas.openxmlformats.org/presentationml/2006/main">
  <p:tag name="AS_UNIQUEID" val="8344"/>
  <p:tag name="KSO_WM_BEAUTIFY_FLAG" val=""/>
</p:tagLst>
</file>

<file path=ppt/tags/tag185.xml><?xml version="1.0" encoding="utf-8"?>
<p:tagLst xmlns:p="http://schemas.openxmlformats.org/presentationml/2006/main">
  <p:tag name="AS_UNIQUEID" val="8345"/>
  <p:tag name="KSO_WM_BEAUTIFY_FLAG" val=""/>
</p:tagLst>
</file>

<file path=ppt/tags/tag186.xml><?xml version="1.0" encoding="utf-8"?>
<p:tagLst xmlns:p="http://schemas.openxmlformats.org/presentationml/2006/main">
  <p:tag name="AS_UNIQUEID" val="8346"/>
  <p:tag name="KSO_WM_BEAUTIFY_FLAG" val=""/>
</p:tagLst>
</file>

<file path=ppt/tags/tag187.xml><?xml version="1.0" encoding="utf-8"?>
<p:tagLst xmlns:p="http://schemas.openxmlformats.org/presentationml/2006/main">
  <p:tag name="AS_UNIQUEID" val="8347"/>
  <p:tag name="KSO_WM_BEAUTIFY_FLAG" val=""/>
</p:tagLst>
</file>

<file path=ppt/tags/tag188.xml><?xml version="1.0" encoding="utf-8"?>
<p:tagLst xmlns:p="http://schemas.openxmlformats.org/presentationml/2006/main">
  <p:tag name="AS_UNIQUEID" val="8348"/>
  <p:tag name="KSO_WM_BEAUTIFY_FLAG" val=""/>
</p:tagLst>
</file>

<file path=ppt/tags/tag189.xml><?xml version="1.0" encoding="utf-8"?>
<p:tagLst xmlns:p="http://schemas.openxmlformats.org/presentationml/2006/main">
  <p:tag name="AS_UNIQUEID" val="8349"/>
  <p:tag name="KSO_WM_BEAUTIFY_FLAG" val=""/>
</p:tagLst>
</file>

<file path=ppt/tags/tag19.xml><?xml version="1.0" encoding="utf-8"?>
<p:tagLst xmlns:p="http://schemas.openxmlformats.org/presentationml/2006/main">
  <p:tag name="AS_UNIQUEID" val="2837"/>
</p:tagLst>
</file>

<file path=ppt/tags/tag190.xml><?xml version="1.0" encoding="utf-8"?>
<p:tagLst xmlns:p="http://schemas.openxmlformats.org/presentationml/2006/main">
  <p:tag name="AS_UNIQUEID" val="8350"/>
  <p:tag name="KSO_WM_BEAUTIFY_FLAG" val=""/>
</p:tagLst>
</file>

<file path=ppt/tags/tag191.xml><?xml version="1.0" encoding="utf-8"?>
<p:tagLst xmlns:p="http://schemas.openxmlformats.org/presentationml/2006/main">
  <p:tag name="AS_UNIQUEID" val="8351"/>
  <p:tag name="KSO_WM_BEAUTIFY_FLAG" val=""/>
</p:tagLst>
</file>

<file path=ppt/tags/tag192.xml><?xml version="1.0" encoding="utf-8"?>
<p:tagLst xmlns:p="http://schemas.openxmlformats.org/presentationml/2006/main">
  <p:tag name="AS_UNIQUEID" val="8352"/>
  <p:tag name="KSO_WM_BEAUTIFY_FLAG" val=""/>
</p:tagLst>
</file>

<file path=ppt/tags/tag193.xml><?xml version="1.0" encoding="utf-8"?>
<p:tagLst xmlns:p="http://schemas.openxmlformats.org/presentationml/2006/main">
  <p:tag name="AS_UNIQUEID" val="8353"/>
  <p:tag name="KSO_WM_BEAUTIFY_FLAG" val=""/>
</p:tagLst>
</file>

<file path=ppt/tags/tag194.xml><?xml version="1.0" encoding="utf-8"?>
<p:tagLst xmlns:p="http://schemas.openxmlformats.org/presentationml/2006/main">
  <p:tag name="AS_UNIQUEID" val="8354"/>
  <p:tag name="KSO_WM_BEAUTIFY_FLAG" val=""/>
</p:tagLst>
</file>

<file path=ppt/tags/tag195.xml><?xml version="1.0" encoding="utf-8"?>
<p:tagLst xmlns:p="http://schemas.openxmlformats.org/presentationml/2006/main">
  <p:tag name="AS_UNIQUEID" val="317"/>
</p:tagLst>
</file>

<file path=ppt/tags/tag196.xml><?xml version="1.0" encoding="utf-8"?>
<p:tagLst xmlns:p="http://schemas.openxmlformats.org/presentationml/2006/main">
  <p:tag name="AS_UNIQUEID" val="1757"/>
</p:tagLst>
</file>

<file path=ppt/tags/tag197.xml><?xml version="1.0" encoding="utf-8"?>
<p:tagLst xmlns:p="http://schemas.openxmlformats.org/presentationml/2006/main">
  <p:tag name="AS_UNIQUEID" val="1758"/>
</p:tagLst>
</file>

<file path=ppt/tags/tag198.xml><?xml version="1.0" encoding="utf-8"?>
<p:tagLst xmlns:p="http://schemas.openxmlformats.org/presentationml/2006/main">
  <p:tag name="AS_UNIQUEID" val="1759"/>
</p:tagLst>
</file>

<file path=ppt/tags/tag199.xml><?xml version="1.0" encoding="utf-8"?>
<p:tagLst xmlns:p="http://schemas.openxmlformats.org/presentationml/2006/main">
  <p:tag name="AS_UNIQUEID" val="1760"/>
</p:tagLst>
</file>

<file path=ppt/tags/tag2.xml><?xml version="1.0" encoding="utf-8"?>
<p:tagLst xmlns:p="http://schemas.openxmlformats.org/presentationml/2006/main">
  <p:tag name="AS_UNIQUEID" val="8184"/>
</p:tagLst>
</file>

<file path=ppt/tags/tag20.xml><?xml version="1.0" encoding="utf-8"?>
<p:tagLst xmlns:p="http://schemas.openxmlformats.org/presentationml/2006/main">
  <p:tag name="AS_UNIQUEID" val="2838"/>
</p:tagLst>
</file>

<file path=ppt/tags/tag200.xml><?xml version="1.0" encoding="utf-8"?>
<p:tagLst xmlns:p="http://schemas.openxmlformats.org/presentationml/2006/main">
  <p:tag name="AS_UNIQUEID" val="1761"/>
</p:tagLst>
</file>

<file path=ppt/tags/tag201.xml><?xml version="1.0" encoding="utf-8"?>
<p:tagLst xmlns:p="http://schemas.openxmlformats.org/presentationml/2006/main">
  <p:tag name="AS_UNIQUEID" val="1762"/>
</p:tagLst>
</file>

<file path=ppt/tags/tag202.xml><?xml version="1.0" encoding="utf-8"?>
<p:tagLst xmlns:p="http://schemas.openxmlformats.org/presentationml/2006/main">
  <p:tag name="AS_UNIQUEID" val="1763"/>
</p:tagLst>
</file>

<file path=ppt/tags/tag203.xml><?xml version="1.0" encoding="utf-8"?>
<p:tagLst xmlns:p="http://schemas.openxmlformats.org/presentationml/2006/main">
  <p:tag name="AS_UNIQUEID" val="1707"/>
</p:tagLst>
</file>

<file path=ppt/tags/tag204.xml><?xml version="1.0" encoding="utf-8"?>
<p:tagLst xmlns:p="http://schemas.openxmlformats.org/presentationml/2006/main">
  <p:tag name="AS_UNIQUEID" val="1708"/>
</p:tagLst>
</file>

<file path=ppt/tags/tag205.xml><?xml version="1.0" encoding="utf-8"?>
<p:tagLst xmlns:p="http://schemas.openxmlformats.org/presentationml/2006/main">
  <p:tag name="AS_UNIQUEID" val="1709"/>
</p:tagLst>
</file>

<file path=ppt/tags/tag206.xml><?xml version="1.0" encoding="utf-8"?>
<p:tagLst xmlns:p="http://schemas.openxmlformats.org/presentationml/2006/main">
  <p:tag name="AS_UNIQUEID" val="1710"/>
</p:tagLst>
</file>

<file path=ppt/tags/tag207.xml><?xml version="1.0" encoding="utf-8"?>
<p:tagLst xmlns:p="http://schemas.openxmlformats.org/presentationml/2006/main">
  <p:tag name="AS_UNIQUEID" val="1711"/>
</p:tagLst>
</file>

<file path=ppt/tags/tag208.xml><?xml version="1.0" encoding="utf-8"?>
<p:tagLst xmlns:p="http://schemas.openxmlformats.org/presentationml/2006/main">
  <p:tag name="AS_UNIQUEID" val="1712"/>
</p:tagLst>
</file>

<file path=ppt/tags/tag209.xml><?xml version="1.0" encoding="utf-8"?>
<p:tagLst xmlns:p="http://schemas.openxmlformats.org/presentationml/2006/main">
  <p:tag name="AS_UNIQUEID" val="1713"/>
</p:tagLst>
</file>

<file path=ppt/tags/tag21.xml><?xml version="1.0" encoding="utf-8"?>
<p:tagLst xmlns:p="http://schemas.openxmlformats.org/presentationml/2006/main">
  <p:tag name="AS_UNIQUEID" val="2840"/>
</p:tagLst>
</file>

<file path=ppt/tags/tag210.xml><?xml version="1.0" encoding="utf-8"?>
<p:tagLst xmlns:p="http://schemas.openxmlformats.org/presentationml/2006/main">
  <p:tag name="AS_UNIQUEID" val="1721"/>
</p:tagLst>
</file>

<file path=ppt/tags/tag211.xml><?xml version="1.0" encoding="utf-8"?>
<p:tagLst xmlns:p="http://schemas.openxmlformats.org/presentationml/2006/main">
  <p:tag name="AS_UNIQUEID" val="1722"/>
</p:tagLst>
</file>

<file path=ppt/tags/tag212.xml><?xml version="1.0" encoding="utf-8"?>
<p:tagLst xmlns:p="http://schemas.openxmlformats.org/presentationml/2006/main">
  <p:tag name="AS_UNIQUEID" val="1723"/>
</p:tagLst>
</file>

<file path=ppt/tags/tag213.xml><?xml version="1.0" encoding="utf-8"?>
<p:tagLst xmlns:p="http://schemas.openxmlformats.org/presentationml/2006/main">
  <p:tag name="AS_UNIQUEID" val="1724"/>
</p:tagLst>
</file>

<file path=ppt/tags/tag214.xml><?xml version="1.0" encoding="utf-8"?>
<p:tagLst xmlns:p="http://schemas.openxmlformats.org/presentationml/2006/main">
  <p:tag name="AS_UNIQUEID" val="1725"/>
</p:tagLst>
</file>

<file path=ppt/tags/tag215.xml><?xml version="1.0" encoding="utf-8"?>
<p:tagLst xmlns:p="http://schemas.openxmlformats.org/presentationml/2006/main">
  <p:tag name="AS_UNIQUEID" val="1726"/>
</p:tagLst>
</file>

<file path=ppt/tags/tag216.xml><?xml version="1.0" encoding="utf-8"?>
<p:tagLst xmlns:p="http://schemas.openxmlformats.org/presentationml/2006/main">
  <p:tag name="AS_UNIQUEID" val="1727"/>
</p:tagLst>
</file>

<file path=ppt/tags/tag217.xml><?xml version="1.0" encoding="utf-8"?>
<p:tagLst xmlns:p="http://schemas.openxmlformats.org/presentationml/2006/main">
  <p:tag name="AS_UNIQUEID" val="1692"/>
</p:tagLst>
</file>

<file path=ppt/tags/tag218.xml><?xml version="1.0" encoding="utf-8"?>
<p:tagLst xmlns:p="http://schemas.openxmlformats.org/presentationml/2006/main">
  <p:tag name="AS_UNIQUEID" val="1693"/>
</p:tagLst>
</file>

<file path=ppt/tags/tag219.xml><?xml version="1.0" encoding="utf-8"?>
<p:tagLst xmlns:p="http://schemas.openxmlformats.org/presentationml/2006/main">
  <p:tag name="AS_UNIQUEID" val="1694"/>
</p:tagLst>
</file>

<file path=ppt/tags/tag22.xml><?xml version="1.0" encoding="utf-8"?>
<p:tagLst xmlns:p="http://schemas.openxmlformats.org/presentationml/2006/main">
  <p:tag name="AS_UNIQUEID" val="2841"/>
</p:tagLst>
</file>

<file path=ppt/tags/tag220.xml><?xml version="1.0" encoding="utf-8"?>
<p:tagLst xmlns:p="http://schemas.openxmlformats.org/presentationml/2006/main">
  <p:tag name="AS_UNIQUEID" val="1695"/>
</p:tagLst>
</file>

<file path=ppt/tags/tag221.xml><?xml version="1.0" encoding="utf-8"?>
<p:tagLst xmlns:p="http://schemas.openxmlformats.org/presentationml/2006/main">
  <p:tag name="AS_UNIQUEID" val="1696"/>
</p:tagLst>
</file>

<file path=ppt/tags/tag222.xml><?xml version="1.0" encoding="utf-8"?>
<p:tagLst xmlns:p="http://schemas.openxmlformats.org/presentationml/2006/main">
  <p:tag name="AS_UNIQUEID" val="1697"/>
</p:tagLst>
</file>

<file path=ppt/tags/tag223.xml><?xml version="1.0" encoding="utf-8"?>
<p:tagLst xmlns:p="http://schemas.openxmlformats.org/presentationml/2006/main">
  <p:tag name="AS_UNIQUEID" val="1698"/>
</p:tagLst>
</file>

<file path=ppt/tags/tag224.xml><?xml version="1.0" encoding="utf-8"?>
<p:tagLst xmlns:p="http://schemas.openxmlformats.org/presentationml/2006/main">
  <p:tag name="AS_UNIQUEID" val="1699"/>
</p:tagLst>
</file>

<file path=ppt/tags/tag225.xml><?xml version="1.0" encoding="utf-8"?>
<p:tagLst xmlns:p="http://schemas.openxmlformats.org/presentationml/2006/main">
  <p:tag name="AS_UNIQUEID" val="1700"/>
</p:tagLst>
</file>

<file path=ppt/tags/tag226.xml><?xml version="1.0" encoding="utf-8"?>
<p:tagLst xmlns:p="http://schemas.openxmlformats.org/presentationml/2006/main">
  <p:tag name="AS_UNIQUEID" val="1701"/>
</p:tagLst>
</file>

<file path=ppt/tags/tag227.xml><?xml version="1.0" encoding="utf-8"?>
<p:tagLst xmlns:p="http://schemas.openxmlformats.org/presentationml/2006/main">
  <p:tag name="AS_UNIQUEID" val="1702"/>
</p:tagLst>
</file>

<file path=ppt/tags/tag228.xml><?xml version="1.0" encoding="utf-8"?>
<p:tagLst xmlns:p="http://schemas.openxmlformats.org/presentationml/2006/main">
  <p:tag name="AS_UNIQUEID" val="1703"/>
</p:tagLst>
</file>

<file path=ppt/tags/tag229.xml><?xml version="1.0" encoding="utf-8"?>
<p:tagLst xmlns:p="http://schemas.openxmlformats.org/presentationml/2006/main">
  <p:tag name="AS_UNIQUEID" val="1704"/>
</p:tagLst>
</file>

<file path=ppt/tags/tag23.xml><?xml version="1.0" encoding="utf-8"?>
<p:tagLst xmlns:p="http://schemas.openxmlformats.org/presentationml/2006/main">
  <p:tag name="AS_UNIQUEID" val="2842"/>
</p:tagLst>
</file>

<file path=ppt/tags/tag230.xml><?xml version="1.0" encoding="utf-8"?>
<p:tagLst xmlns:p="http://schemas.openxmlformats.org/presentationml/2006/main">
  <p:tag name="AS_UNIQUEID" val="1705"/>
</p:tagLst>
</file>

<file path=ppt/tags/tag231.xml><?xml version="1.0" encoding="utf-8"?>
<p:tagLst xmlns:p="http://schemas.openxmlformats.org/presentationml/2006/main">
  <p:tag name="AS_UNIQUEID" val="1685"/>
</p:tagLst>
</file>

<file path=ppt/tags/tag232.xml><?xml version="1.0" encoding="utf-8"?>
<p:tagLst xmlns:p="http://schemas.openxmlformats.org/presentationml/2006/main">
  <p:tag name="AS_UNIQUEID" val="1686"/>
</p:tagLst>
</file>

<file path=ppt/tags/tag233.xml><?xml version="1.0" encoding="utf-8"?>
<p:tagLst xmlns:p="http://schemas.openxmlformats.org/presentationml/2006/main">
  <p:tag name="AS_UNIQUEID" val="1687"/>
</p:tagLst>
</file>

<file path=ppt/tags/tag234.xml><?xml version="1.0" encoding="utf-8"?>
<p:tagLst xmlns:p="http://schemas.openxmlformats.org/presentationml/2006/main">
  <p:tag name="AS_UNIQUEID" val="1688"/>
</p:tagLst>
</file>

<file path=ppt/tags/tag235.xml><?xml version="1.0" encoding="utf-8"?>
<p:tagLst xmlns:p="http://schemas.openxmlformats.org/presentationml/2006/main">
  <p:tag name="AS_UNIQUEID" val="1689"/>
</p:tagLst>
</file>

<file path=ppt/tags/tag236.xml><?xml version="1.0" encoding="utf-8"?>
<p:tagLst xmlns:p="http://schemas.openxmlformats.org/presentationml/2006/main">
  <p:tag name="AS_UNIQUEID" val="1690"/>
</p:tagLst>
</file>

<file path=ppt/tags/tag237.xml><?xml version="1.0" encoding="utf-8"?>
<p:tagLst xmlns:p="http://schemas.openxmlformats.org/presentationml/2006/main">
  <p:tag name="AS_UNIQUEID" val="1691"/>
</p:tagLst>
</file>

<file path=ppt/tags/tag238.xml><?xml version="1.0" encoding="utf-8"?>
<p:tagLst xmlns:p="http://schemas.openxmlformats.org/presentationml/2006/main">
  <p:tag name="AS_UNIQUEID" val="1678"/>
</p:tagLst>
</file>

<file path=ppt/tags/tag239.xml><?xml version="1.0" encoding="utf-8"?>
<p:tagLst xmlns:p="http://schemas.openxmlformats.org/presentationml/2006/main">
  <p:tag name="AS_UNIQUEID" val="1679"/>
</p:tagLst>
</file>

<file path=ppt/tags/tag24.xml><?xml version="1.0" encoding="utf-8"?>
<p:tagLst xmlns:p="http://schemas.openxmlformats.org/presentationml/2006/main">
  <p:tag name="AS_UNIQUEID" val="2843"/>
</p:tagLst>
</file>

<file path=ppt/tags/tag240.xml><?xml version="1.0" encoding="utf-8"?>
<p:tagLst xmlns:p="http://schemas.openxmlformats.org/presentationml/2006/main">
  <p:tag name="AS_UNIQUEID" val="1680"/>
</p:tagLst>
</file>

<file path=ppt/tags/tag241.xml><?xml version="1.0" encoding="utf-8"?>
<p:tagLst xmlns:p="http://schemas.openxmlformats.org/presentationml/2006/main">
  <p:tag name="AS_UNIQUEID" val="1681"/>
</p:tagLst>
</file>

<file path=ppt/tags/tag242.xml><?xml version="1.0" encoding="utf-8"?>
<p:tagLst xmlns:p="http://schemas.openxmlformats.org/presentationml/2006/main">
  <p:tag name="AS_UNIQUEID" val="1682"/>
</p:tagLst>
</file>

<file path=ppt/tags/tag243.xml><?xml version="1.0" encoding="utf-8"?>
<p:tagLst xmlns:p="http://schemas.openxmlformats.org/presentationml/2006/main">
  <p:tag name="AS_UNIQUEID" val="1683"/>
</p:tagLst>
</file>

<file path=ppt/tags/tag244.xml><?xml version="1.0" encoding="utf-8"?>
<p:tagLst xmlns:p="http://schemas.openxmlformats.org/presentationml/2006/main">
  <p:tag name="AS_UNIQUEID" val="1684"/>
</p:tagLst>
</file>

<file path=ppt/tags/tag245.xml><?xml version="1.0" encoding="utf-8"?>
<p:tagLst xmlns:p="http://schemas.openxmlformats.org/presentationml/2006/main">
  <p:tag name="AS_UNIQUEID" val="1706"/>
</p:tagLst>
</file>

<file path=ppt/tags/tag246.xml><?xml version="1.0" encoding="utf-8"?>
<p:tagLst xmlns:p="http://schemas.openxmlformats.org/presentationml/2006/main">
  <p:tag name="AS_UNIQUEID" val="1788"/>
</p:tagLst>
</file>

<file path=ppt/tags/tag247.xml><?xml version="1.0" encoding="utf-8"?>
<p:tagLst xmlns:p="http://schemas.openxmlformats.org/presentationml/2006/main">
  <p:tag name="AS_UNIQUEID" val="1714"/>
</p:tagLst>
</file>

<file path=ppt/tags/tag248.xml><?xml version="1.0" encoding="utf-8"?>
<p:tagLst xmlns:p="http://schemas.openxmlformats.org/presentationml/2006/main">
  <p:tag name="AS_UNIQUEID" val="1715"/>
</p:tagLst>
</file>

<file path=ppt/tags/tag249.xml><?xml version="1.0" encoding="utf-8"?>
<p:tagLst xmlns:p="http://schemas.openxmlformats.org/presentationml/2006/main">
  <p:tag name="AS_UNIQUEID" val="1716"/>
</p:tagLst>
</file>

<file path=ppt/tags/tag25.xml><?xml version="1.0" encoding="utf-8"?>
<p:tagLst xmlns:p="http://schemas.openxmlformats.org/presentationml/2006/main">
  <p:tag name="AS_UNIQUEID" val="2845"/>
</p:tagLst>
</file>

<file path=ppt/tags/tag250.xml><?xml version="1.0" encoding="utf-8"?>
<p:tagLst xmlns:p="http://schemas.openxmlformats.org/presentationml/2006/main">
  <p:tag name="AS_UNIQUEID" val="1717"/>
</p:tagLst>
</file>

<file path=ppt/tags/tag251.xml><?xml version="1.0" encoding="utf-8"?>
<p:tagLst xmlns:p="http://schemas.openxmlformats.org/presentationml/2006/main">
  <p:tag name="AS_UNIQUEID" val="1718"/>
</p:tagLst>
</file>

<file path=ppt/tags/tag252.xml><?xml version="1.0" encoding="utf-8"?>
<p:tagLst xmlns:p="http://schemas.openxmlformats.org/presentationml/2006/main">
  <p:tag name="AS_UNIQUEID" val="1719"/>
</p:tagLst>
</file>

<file path=ppt/tags/tag253.xml><?xml version="1.0" encoding="utf-8"?>
<p:tagLst xmlns:p="http://schemas.openxmlformats.org/presentationml/2006/main">
  <p:tag name="AS_UNIQUEID" val="1720"/>
</p:tagLst>
</file>

<file path=ppt/tags/tag254.xml><?xml version="1.0" encoding="utf-8"?>
<p:tagLst xmlns:p="http://schemas.openxmlformats.org/presentationml/2006/main">
  <p:tag name="AS_UNIQUEID" val="1728"/>
</p:tagLst>
</file>

<file path=ppt/tags/tag255.xml><?xml version="1.0" encoding="utf-8"?>
<p:tagLst xmlns:p="http://schemas.openxmlformats.org/presentationml/2006/main">
  <p:tag name="AS_UNIQUEID" val="1729"/>
</p:tagLst>
</file>

<file path=ppt/tags/tag256.xml><?xml version="1.0" encoding="utf-8"?>
<p:tagLst xmlns:p="http://schemas.openxmlformats.org/presentationml/2006/main">
  <p:tag name="AS_UNIQUEID" val="1730"/>
</p:tagLst>
</file>

<file path=ppt/tags/tag257.xml><?xml version="1.0" encoding="utf-8"?>
<p:tagLst xmlns:p="http://schemas.openxmlformats.org/presentationml/2006/main">
  <p:tag name="AS_UNIQUEID" val="1731"/>
</p:tagLst>
</file>

<file path=ppt/tags/tag258.xml><?xml version="1.0" encoding="utf-8"?>
<p:tagLst xmlns:p="http://schemas.openxmlformats.org/presentationml/2006/main">
  <p:tag name="AS_UNIQUEID" val="1732"/>
</p:tagLst>
</file>

<file path=ppt/tags/tag259.xml><?xml version="1.0" encoding="utf-8"?>
<p:tagLst xmlns:p="http://schemas.openxmlformats.org/presentationml/2006/main">
  <p:tag name="AS_UNIQUEID" val="1733"/>
</p:tagLst>
</file>

<file path=ppt/tags/tag26.xml><?xml version="1.0" encoding="utf-8"?>
<p:tagLst xmlns:p="http://schemas.openxmlformats.org/presentationml/2006/main">
  <p:tag name="AS_UNIQUEID" val="2846"/>
</p:tagLst>
</file>

<file path=ppt/tags/tag260.xml><?xml version="1.0" encoding="utf-8"?>
<p:tagLst xmlns:p="http://schemas.openxmlformats.org/presentationml/2006/main">
  <p:tag name="AS_UNIQUEID" val="1734"/>
</p:tagLst>
</file>

<file path=ppt/tags/tag261.xml><?xml version="1.0" encoding="utf-8"?>
<p:tagLst xmlns:p="http://schemas.openxmlformats.org/presentationml/2006/main">
  <p:tag name="AS_UNIQUEID" val="3827"/>
</p:tagLst>
</file>

<file path=ppt/tags/tag262.xml><?xml version="1.0" encoding="utf-8"?>
<p:tagLst xmlns:p="http://schemas.openxmlformats.org/presentationml/2006/main">
  <p:tag name="AS_UNIQUEID" val="3828"/>
</p:tagLst>
</file>

<file path=ppt/tags/tag263.xml><?xml version="1.0" encoding="utf-8"?>
<p:tagLst xmlns:p="http://schemas.openxmlformats.org/presentationml/2006/main">
  <p:tag name="AS_UNIQUEID" val="3829"/>
</p:tagLst>
</file>

<file path=ppt/tags/tag264.xml><?xml version="1.0" encoding="utf-8"?>
<p:tagLst xmlns:p="http://schemas.openxmlformats.org/presentationml/2006/main">
  <p:tag name="AS_UNIQUEID" val="3830"/>
</p:tagLst>
</file>

<file path=ppt/tags/tag265.xml><?xml version="1.0" encoding="utf-8"?>
<p:tagLst xmlns:p="http://schemas.openxmlformats.org/presentationml/2006/main">
  <p:tag name="AS_UNIQUEID" val="1757"/>
</p:tagLst>
</file>

<file path=ppt/tags/tag266.xml><?xml version="1.0" encoding="utf-8"?>
<p:tagLst xmlns:p="http://schemas.openxmlformats.org/presentationml/2006/main">
  <p:tag name="AS_UNIQUEID" val="1758"/>
</p:tagLst>
</file>

<file path=ppt/tags/tag267.xml><?xml version="1.0" encoding="utf-8"?>
<p:tagLst xmlns:p="http://schemas.openxmlformats.org/presentationml/2006/main">
  <p:tag name="AS_UNIQUEID" val="1759"/>
</p:tagLst>
</file>

<file path=ppt/tags/tag268.xml><?xml version="1.0" encoding="utf-8"?>
<p:tagLst xmlns:p="http://schemas.openxmlformats.org/presentationml/2006/main">
  <p:tag name="AS_UNIQUEID" val="1760"/>
</p:tagLst>
</file>

<file path=ppt/tags/tag269.xml><?xml version="1.0" encoding="utf-8"?>
<p:tagLst xmlns:p="http://schemas.openxmlformats.org/presentationml/2006/main">
  <p:tag name="AS_UNIQUEID" val="1761"/>
</p:tagLst>
</file>

<file path=ppt/tags/tag27.xml><?xml version="1.0" encoding="utf-8"?>
<p:tagLst xmlns:p="http://schemas.openxmlformats.org/presentationml/2006/main">
  <p:tag name="AS_UNIQUEID" val="2848"/>
</p:tagLst>
</file>

<file path=ppt/tags/tag270.xml><?xml version="1.0" encoding="utf-8"?>
<p:tagLst xmlns:p="http://schemas.openxmlformats.org/presentationml/2006/main">
  <p:tag name="AS_UNIQUEID" val="1762"/>
</p:tagLst>
</file>

<file path=ppt/tags/tag271.xml><?xml version="1.0" encoding="utf-8"?>
<p:tagLst xmlns:p="http://schemas.openxmlformats.org/presentationml/2006/main">
  <p:tag name="AS_UNIQUEID" val="1763"/>
</p:tagLst>
</file>

<file path=ppt/tags/tag272.xml><?xml version="1.0" encoding="utf-8"?>
<p:tagLst xmlns:p="http://schemas.openxmlformats.org/presentationml/2006/main">
  <p:tag name="AS_UNIQUEID" val="1764"/>
</p:tagLst>
</file>

<file path=ppt/tags/tag273.xml><?xml version="1.0" encoding="utf-8"?>
<p:tagLst xmlns:p="http://schemas.openxmlformats.org/presentationml/2006/main">
  <p:tag name="AS_UNIQUEID" val="1788"/>
</p:tagLst>
</file>

<file path=ppt/tags/tag274.xml><?xml version="1.0" encoding="utf-8"?>
<p:tagLst xmlns:p="http://schemas.openxmlformats.org/presentationml/2006/main">
  <p:tag name="AS_UNIQUEID" val="1765"/>
</p:tagLst>
</file>

<file path=ppt/tags/tag275.xml><?xml version="1.0" encoding="utf-8"?>
<p:tagLst xmlns:p="http://schemas.openxmlformats.org/presentationml/2006/main">
  <p:tag name="AS_UNIQUEID" val="1766"/>
</p:tagLst>
</file>

<file path=ppt/tags/tag276.xml><?xml version="1.0" encoding="utf-8"?>
<p:tagLst xmlns:p="http://schemas.openxmlformats.org/presentationml/2006/main">
  <p:tag name="AS_UNIQUEID" val="1767"/>
</p:tagLst>
</file>

<file path=ppt/tags/tag277.xml><?xml version="1.0" encoding="utf-8"?>
<p:tagLst xmlns:p="http://schemas.openxmlformats.org/presentationml/2006/main">
  <p:tag name="AS_UNIQUEID" val="1768"/>
</p:tagLst>
</file>

<file path=ppt/tags/tag278.xml><?xml version="1.0" encoding="utf-8"?>
<p:tagLst xmlns:p="http://schemas.openxmlformats.org/presentationml/2006/main">
  <p:tag name="AS_UNIQUEID" val="1769"/>
</p:tagLst>
</file>

<file path=ppt/tags/tag279.xml><?xml version="1.0" encoding="utf-8"?>
<p:tagLst xmlns:p="http://schemas.openxmlformats.org/presentationml/2006/main">
  <p:tag name="AS_UNIQUEID" val="1770"/>
</p:tagLst>
</file>

<file path=ppt/tags/tag28.xml><?xml version="1.0" encoding="utf-8"?>
<p:tagLst xmlns:p="http://schemas.openxmlformats.org/presentationml/2006/main">
  <p:tag name="AS_UNIQUEID" val="2849"/>
</p:tagLst>
</file>

<file path=ppt/tags/tag280.xml><?xml version="1.0" encoding="utf-8"?>
<p:tagLst xmlns:p="http://schemas.openxmlformats.org/presentationml/2006/main">
  <p:tag name="AS_UNIQUEID" val="1771"/>
</p:tagLst>
</file>

<file path=ppt/tags/tag281.xml><?xml version="1.0" encoding="utf-8"?>
<p:tagLst xmlns:p="http://schemas.openxmlformats.org/presentationml/2006/main">
  <p:tag name="AS_UNIQUEID" val="1772"/>
</p:tagLst>
</file>

<file path=ppt/tags/tag282.xml><?xml version="1.0" encoding="utf-8"?>
<p:tagLst xmlns:p="http://schemas.openxmlformats.org/presentationml/2006/main">
  <p:tag name="AS_UNIQUEID" val="1773"/>
</p:tagLst>
</file>

<file path=ppt/tags/tag283.xml><?xml version="1.0" encoding="utf-8"?>
<p:tagLst xmlns:p="http://schemas.openxmlformats.org/presentationml/2006/main">
  <p:tag name="AS_UNIQUEID" val="1774"/>
</p:tagLst>
</file>

<file path=ppt/tags/tag284.xml><?xml version="1.0" encoding="utf-8"?>
<p:tagLst xmlns:p="http://schemas.openxmlformats.org/presentationml/2006/main">
  <p:tag name="AS_UNIQUEID" val="1775"/>
</p:tagLst>
</file>

<file path=ppt/tags/tag285.xml><?xml version="1.0" encoding="utf-8"?>
<p:tagLst xmlns:p="http://schemas.openxmlformats.org/presentationml/2006/main">
  <p:tag name="AS_UNIQUEID" val="1776"/>
</p:tagLst>
</file>

<file path=ppt/tags/tag286.xml><?xml version="1.0" encoding="utf-8"?>
<p:tagLst xmlns:p="http://schemas.openxmlformats.org/presentationml/2006/main">
  <p:tag name="AS_UNIQUEID" val="1777"/>
</p:tagLst>
</file>

<file path=ppt/tags/tag287.xml><?xml version="1.0" encoding="utf-8"?>
<p:tagLst xmlns:p="http://schemas.openxmlformats.org/presentationml/2006/main">
  <p:tag name="AS_UNIQUEID" val="1778"/>
</p:tagLst>
</file>

<file path=ppt/tags/tag288.xml><?xml version="1.0" encoding="utf-8"?>
<p:tagLst xmlns:p="http://schemas.openxmlformats.org/presentationml/2006/main">
  <p:tag name="AS_UNIQUEID" val="3831"/>
</p:tagLst>
</file>

<file path=ppt/tags/tag289.xml><?xml version="1.0" encoding="utf-8"?>
<p:tagLst xmlns:p="http://schemas.openxmlformats.org/presentationml/2006/main">
  <p:tag name="AS_UNIQUEID" val="1677"/>
</p:tagLst>
</file>

<file path=ppt/tags/tag29.xml><?xml version="1.0" encoding="utf-8"?>
<p:tagLst xmlns:p="http://schemas.openxmlformats.org/presentationml/2006/main">
  <p:tag name="AS_UNIQUEID" val="1774"/>
</p:tagLst>
</file>

<file path=ppt/tags/tag290.xml><?xml version="1.0" encoding="utf-8"?>
<p:tagLst xmlns:p="http://schemas.openxmlformats.org/presentationml/2006/main">
  <p:tag name="AS_UNIQUEID" val="1735"/>
</p:tagLst>
</file>

<file path=ppt/tags/tag291.xml><?xml version="1.0" encoding="utf-8"?>
<p:tagLst xmlns:p="http://schemas.openxmlformats.org/presentationml/2006/main">
  <p:tag name="AS_UNIQUEID" val="1736"/>
</p:tagLst>
</file>

<file path=ppt/tags/tag292.xml><?xml version="1.0" encoding="utf-8"?>
<p:tagLst xmlns:p="http://schemas.openxmlformats.org/presentationml/2006/main">
  <p:tag name="AS_UNIQUEID" val="1737"/>
</p:tagLst>
</file>

<file path=ppt/tags/tag293.xml><?xml version="1.0" encoding="utf-8"?>
<p:tagLst xmlns:p="http://schemas.openxmlformats.org/presentationml/2006/main">
  <p:tag name="AS_UNIQUEID" val="1738"/>
</p:tagLst>
</file>

<file path=ppt/tags/tag294.xml><?xml version="1.0" encoding="utf-8"?>
<p:tagLst xmlns:p="http://schemas.openxmlformats.org/presentationml/2006/main">
  <p:tag name="AS_UNIQUEID" val="1739"/>
</p:tagLst>
</file>

<file path=ppt/tags/tag295.xml><?xml version="1.0" encoding="utf-8"?>
<p:tagLst xmlns:p="http://schemas.openxmlformats.org/presentationml/2006/main">
  <p:tag name="AS_UNIQUEID" val="1740"/>
</p:tagLst>
</file>

<file path=ppt/tags/tag296.xml><?xml version="1.0" encoding="utf-8"?>
<p:tagLst xmlns:p="http://schemas.openxmlformats.org/presentationml/2006/main">
  <p:tag name="AS_UNIQUEID" val="1741"/>
</p:tagLst>
</file>

<file path=ppt/tags/tag297.xml><?xml version="1.0" encoding="utf-8"?>
<p:tagLst xmlns:p="http://schemas.openxmlformats.org/presentationml/2006/main">
  <p:tag name="AS_UNIQUEID" val="1743"/>
</p:tagLst>
</file>

<file path=ppt/tags/tag298.xml><?xml version="1.0" encoding="utf-8"?>
<p:tagLst xmlns:p="http://schemas.openxmlformats.org/presentationml/2006/main">
  <p:tag name="AS_UNIQUEID" val="1744"/>
</p:tagLst>
</file>

<file path=ppt/tags/tag299.xml><?xml version="1.0" encoding="utf-8"?>
<p:tagLst xmlns:p="http://schemas.openxmlformats.org/presentationml/2006/main">
  <p:tag name="AS_UNIQUEID" val="1745"/>
</p:tagLst>
</file>

<file path=ppt/tags/tag3.xml><?xml version="1.0" encoding="utf-8"?>
<p:tagLst xmlns:p="http://schemas.openxmlformats.org/presentationml/2006/main">
  <p:tag name="AS_UNIQUEID" val="8185"/>
</p:tagLst>
</file>

<file path=ppt/tags/tag30.xml><?xml version="1.0" encoding="utf-8"?>
<p:tagLst xmlns:p="http://schemas.openxmlformats.org/presentationml/2006/main">
  <p:tag name="AS_UNIQUEID" val="1775"/>
</p:tagLst>
</file>

<file path=ppt/tags/tag300.xml><?xml version="1.0" encoding="utf-8"?>
<p:tagLst xmlns:p="http://schemas.openxmlformats.org/presentationml/2006/main">
  <p:tag name="AS_UNIQUEID" val="1746"/>
</p:tagLst>
</file>

<file path=ppt/tags/tag301.xml><?xml version="1.0" encoding="utf-8"?>
<p:tagLst xmlns:p="http://schemas.openxmlformats.org/presentationml/2006/main">
  <p:tag name="AS_UNIQUEID" val="1747"/>
</p:tagLst>
</file>

<file path=ppt/tags/tag302.xml><?xml version="1.0" encoding="utf-8"?>
<p:tagLst xmlns:p="http://schemas.openxmlformats.org/presentationml/2006/main">
  <p:tag name="AS_UNIQUEID" val="1748"/>
</p:tagLst>
</file>

<file path=ppt/tags/tag303.xml><?xml version="1.0" encoding="utf-8"?>
<p:tagLst xmlns:p="http://schemas.openxmlformats.org/presentationml/2006/main">
  <p:tag name="AS_UNIQUEID" val="1749"/>
</p:tagLst>
</file>

<file path=ppt/tags/tag304.xml><?xml version="1.0" encoding="utf-8"?>
<p:tagLst xmlns:p="http://schemas.openxmlformats.org/presentationml/2006/main">
  <p:tag name="AS_UNIQUEID" val="1788"/>
</p:tagLst>
</file>

<file path=ppt/tags/tag305.xml><?xml version="1.0" encoding="utf-8"?>
<p:tagLst xmlns:p="http://schemas.openxmlformats.org/presentationml/2006/main">
  <p:tag name="AS_UNIQUEID" val="3832"/>
</p:tagLst>
</file>

<file path=ppt/tags/tag306.xml><?xml version="1.0" encoding="utf-8"?>
<p:tagLst xmlns:p="http://schemas.openxmlformats.org/presentationml/2006/main">
  <p:tag name="AS_UNIQUEID" val="1742"/>
</p:tagLst>
</file>

<file path=ppt/tags/tag307.xml><?xml version="1.0" encoding="utf-8"?>
<p:tagLst xmlns:p="http://schemas.openxmlformats.org/presentationml/2006/main">
  <p:tag name="AS_UNIQUEID" val="1779"/>
</p:tagLst>
</file>

<file path=ppt/tags/tag308.xml><?xml version="1.0" encoding="utf-8"?>
<p:tagLst xmlns:p="http://schemas.openxmlformats.org/presentationml/2006/main">
  <p:tag name="AS_UNIQUEID" val="1780"/>
</p:tagLst>
</file>

<file path=ppt/tags/tag309.xml><?xml version="1.0" encoding="utf-8"?>
<p:tagLst xmlns:p="http://schemas.openxmlformats.org/presentationml/2006/main">
  <p:tag name="AS_UNIQUEID" val="1781"/>
</p:tagLst>
</file>

<file path=ppt/tags/tag31.xml><?xml version="1.0" encoding="utf-8"?>
<p:tagLst xmlns:p="http://schemas.openxmlformats.org/presentationml/2006/main">
  <p:tag name="AS_UNIQUEID" val="1776"/>
</p:tagLst>
</file>

<file path=ppt/tags/tag310.xml><?xml version="1.0" encoding="utf-8"?>
<p:tagLst xmlns:p="http://schemas.openxmlformats.org/presentationml/2006/main">
  <p:tag name="AS_UNIQUEID" val="1782"/>
</p:tagLst>
</file>

<file path=ppt/tags/tag311.xml><?xml version="1.0" encoding="utf-8"?>
<p:tagLst xmlns:p="http://schemas.openxmlformats.org/presentationml/2006/main">
  <p:tag name="AS_UNIQUEID" val="1783"/>
</p:tagLst>
</file>

<file path=ppt/tags/tag312.xml><?xml version="1.0" encoding="utf-8"?>
<p:tagLst xmlns:p="http://schemas.openxmlformats.org/presentationml/2006/main">
  <p:tag name="AS_UNIQUEID" val="1784"/>
</p:tagLst>
</file>

<file path=ppt/tags/tag313.xml><?xml version="1.0" encoding="utf-8"?>
<p:tagLst xmlns:p="http://schemas.openxmlformats.org/presentationml/2006/main">
  <p:tag name="AS_UNIQUEID" val="1785"/>
</p:tagLst>
</file>

<file path=ppt/tags/tag314.xml><?xml version="1.0" encoding="utf-8"?>
<p:tagLst xmlns:p="http://schemas.openxmlformats.org/presentationml/2006/main">
  <p:tag name="AS_UNIQUEID" val="1788"/>
</p:tagLst>
</file>

<file path=ppt/tags/tag315.xml><?xml version="1.0" encoding="utf-8"?>
<p:tagLst xmlns:p="http://schemas.openxmlformats.org/presentationml/2006/main">
  <p:tag name="AS_UNIQUEID" val="3833"/>
</p:tagLst>
</file>

<file path=ppt/tags/tag316.xml><?xml version="1.0" encoding="utf-8"?>
<p:tagLst xmlns:p="http://schemas.openxmlformats.org/presentationml/2006/main">
  <p:tag name="AS_UNIQUEID" val="3834"/>
</p:tagLst>
</file>

<file path=ppt/tags/tag317.xml><?xml version="1.0" encoding="utf-8"?>
<p:tagLst xmlns:p="http://schemas.openxmlformats.org/presentationml/2006/main">
  <p:tag name="AS_UNIQUEID" val="3835"/>
</p:tagLst>
</file>

<file path=ppt/tags/tag318.xml><?xml version="1.0" encoding="utf-8"?>
<p:tagLst xmlns:p="http://schemas.openxmlformats.org/presentationml/2006/main">
  <p:tag name="AS_UNIQUEID" val="3836"/>
</p:tagLst>
</file>

<file path=ppt/tags/tag319.xml><?xml version="1.0" encoding="utf-8"?>
<p:tagLst xmlns:p="http://schemas.openxmlformats.org/presentationml/2006/main">
  <p:tag name="AS_UNIQUEID" val="3837"/>
</p:tagLst>
</file>

<file path=ppt/tags/tag32.xml><?xml version="1.0" encoding="utf-8"?>
<p:tagLst xmlns:p="http://schemas.openxmlformats.org/presentationml/2006/main">
  <p:tag name="AS_UNIQUEID" val="1777"/>
</p:tagLst>
</file>

<file path=ppt/tags/tag320.xml><?xml version="1.0" encoding="utf-8"?>
<p:tagLst xmlns:p="http://schemas.openxmlformats.org/presentationml/2006/main">
  <p:tag name="AS_UNIQUEID" val="3838"/>
</p:tagLst>
</file>

<file path=ppt/tags/tag321.xml><?xml version="1.0" encoding="utf-8"?>
<p:tagLst xmlns:p="http://schemas.openxmlformats.org/presentationml/2006/main">
  <p:tag name="AS_UNIQUEID" val="3839"/>
</p:tagLst>
</file>

<file path=ppt/tags/tag322.xml><?xml version="1.0" encoding="utf-8"?>
<p:tagLst xmlns:p="http://schemas.openxmlformats.org/presentationml/2006/main">
  <p:tag name="AS_UNIQUEID" val="5999"/>
</p:tagLst>
</file>

<file path=ppt/tags/tag323.xml><?xml version="1.0" encoding="utf-8"?>
<p:tagLst xmlns:p="http://schemas.openxmlformats.org/presentationml/2006/main">
  <p:tag name="AS_UNIQUEID" val="6000"/>
  <p:tag name="KSO_WM_BEAUTIFY_FLAG" val=""/>
</p:tagLst>
</file>

<file path=ppt/tags/tag324.xml><?xml version="1.0" encoding="utf-8"?>
<p:tagLst xmlns:p="http://schemas.openxmlformats.org/presentationml/2006/main">
  <p:tag name="AS_UNIQUEID" val="8360"/>
</p:tagLst>
</file>

<file path=ppt/tags/tag32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26.xml><?xml version="1.0" encoding="utf-8"?>
<p:tagLst xmlns:p="http://schemas.openxmlformats.org/presentationml/2006/main">
  <p:tag name="AS_UNIQUEID" val="5992"/>
</p:tagLst>
</file>

<file path=ppt/tags/tag327.xml><?xml version="1.0" encoding="utf-8"?>
<p:tagLst xmlns:p="http://schemas.openxmlformats.org/presentationml/2006/main">
  <p:tag name="AS_UNIQUEID" val="521"/>
</p:tagLst>
</file>

<file path=ppt/tags/tag328.xml><?xml version="1.0" encoding="utf-8"?>
<p:tagLst xmlns:p="http://schemas.openxmlformats.org/presentationml/2006/main">
  <p:tag name="AS_UNIQUEID" val="5994"/>
</p:tagLst>
</file>

<file path=ppt/tags/tag329.xml><?xml version="1.0" encoding="utf-8"?>
<p:tagLst xmlns:p="http://schemas.openxmlformats.org/presentationml/2006/main">
  <p:tag name="AS_UNIQUEID" val="5995"/>
</p:tagLst>
</file>

<file path=ppt/tags/tag33.xml><?xml version="1.0" encoding="utf-8"?>
<p:tagLst xmlns:p="http://schemas.openxmlformats.org/presentationml/2006/main">
  <p:tag name="AS_UNIQUEID" val="8203"/>
</p:tagLst>
</file>

<file path=ppt/tags/tag330.xml><?xml version="1.0" encoding="utf-8"?>
<p:tagLst xmlns:p="http://schemas.openxmlformats.org/presentationml/2006/main">
  <p:tag name="AS_UNIQUEID" val="8362"/>
</p:tagLst>
</file>

<file path=ppt/tags/tag331.xml><?xml version="1.0" encoding="utf-8"?>
<p:tagLst xmlns:p="http://schemas.openxmlformats.org/presentationml/2006/main">
  <p:tag name="AS_UNIQUEID" val="1098"/>
  <p:tag name="KSO_WM_BEAUTIFY_FLAG" val=""/>
</p:tagLst>
</file>

<file path=ppt/tags/tag332.xml><?xml version="1.0" encoding="utf-8"?>
<p:tagLst xmlns:p="http://schemas.openxmlformats.org/presentationml/2006/main">
  <p:tag name="AS_UNIQUEID" val="5742"/>
</p:tagLst>
</file>

<file path=ppt/tags/tag333.xml><?xml version="1.0" encoding="utf-8"?>
<p:tagLst xmlns:p="http://schemas.openxmlformats.org/presentationml/2006/main">
  <p:tag name="AS_UNIQUEID" val="3763"/>
  <p:tag name="KSO_WM_BEAUTIFY_FLAG" val=""/>
</p:tagLst>
</file>

<file path=ppt/tags/tag334.xml><?xml version="1.0" encoding="utf-8"?>
<p:tagLst xmlns:p="http://schemas.openxmlformats.org/presentationml/2006/main">
  <p:tag name="AS_UNIQUEID" val="3763"/>
  <p:tag name="KSO_WM_BEAUTIFY_FLAG" val=""/>
</p:tagLst>
</file>

<file path=ppt/tags/tag335.xml><?xml version="1.0" encoding="utf-8"?>
<p:tagLst xmlns:p="http://schemas.openxmlformats.org/presentationml/2006/main">
  <p:tag name="AS_UNIQUEID" val="3763"/>
  <p:tag name="KSO_WM_BEAUTIFY_FLAG" val=""/>
</p:tagLst>
</file>

<file path=ppt/tags/tag336.xml><?xml version="1.0" encoding="utf-8"?>
<p:tagLst xmlns:p="http://schemas.openxmlformats.org/presentationml/2006/main">
  <p:tag name="AS_UNIQUEID" val="5743"/>
</p:tagLst>
</file>

<file path=ppt/tags/tag337.xml><?xml version="1.0" encoding="utf-8"?>
<p:tagLst xmlns:p="http://schemas.openxmlformats.org/presentationml/2006/main">
  <p:tag name="AS_UNIQUEID" val="5744"/>
  <p:tag name="KSO_WM_BEAUTIFY_FLAG" val=""/>
</p:tagLst>
</file>

<file path=ppt/tags/tag338.xml><?xml version="1.0" encoding="utf-8"?>
<p:tagLst xmlns:p="http://schemas.openxmlformats.org/presentationml/2006/main">
  <p:tag name="AS_UNIQUEID" val="5745"/>
  <p:tag name="KSO_WM_BEAUTIFY_FLAG" val=""/>
</p:tagLst>
</file>

<file path=ppt/tags/tag339.xml><?xml version="1.0" encoding="utf-8"?>
<p:tagLst xmlns:p="http://schemas.openxmlformats.org/presentationml/2006/main">
  <p:tag name="AS_UNIQUEID" val="5739"/>
</p:tagLst>
</file>

<file path=ppt/tags/tag34.xml><?xml version="1.0" encoding="utf-8"?>
<p:tagLst xmlns:p="http://schemas.openxmlformats.org/presentationml/2006/main">
  <p:tag name="AS_UNIQUEID" val="8204"/>
</p:tagLst>
</file>

<file path=ppt/tags/tag340.xml><?xml version="1.0" encoding="utf-8"?>
<p:tagLst xmlns:p="http://schemas.openxmlformats.org/presentationml/2006/main">
  <p:tag name="AS_UNIQUEID" val="4177"/>
  <p:tag name="KSO_WM_BEAUTIFY_FLAG" val=""/>
</p:tagLst>
</file>

<file path=ppt/tags/tag341.xml><?xml version="1.0" encoding="utf-8"?>
<p:tagLst xmlns:p="http://schemas.openxmlformats.org/presentationml/2006/main">
  <p:tag name="AS_UNIQUEID" val="1820"/>
</p:tagLst>
</file>

<file path=ppt/tags/tag342.xml><?xml version="1.0" encoding="utf-8"?>
<p:tagLst xmlns:p="http://schemas.openxmlformats.org/presentationml/2006/main">
  <p:tag name="AS_UNIQUEID" val="1821"/>
  <p:tag name="KSO_WM_BEAUTIFY_FLAG" val=""/>
</p:tagLst>
</file>

<file path=ppt/tags/tag343.xml><?xml version="1.0" encoding="utf-8"?>
<p:tagLst xmlns:p="http://schemas.openxmlformats.org/presentationml/2006/main">
  <p:tag name="AS_UNIQUEID" val="1822"/>
  <p:tag name="KSO_WM_BEAUTIFY_FLAG" val=""/>
</p:tagLst>
</file>

<file path=ppt/tags/tag344.xml><?xml version="1.0" encoding="utf-8"?>
<p:tagLst xmlns:p="http://schemas.openxmlformats.org/presentationml/2006/main">
  <p:tag name="AS_UNIQUEID" val="1823"/>
  <p:tag name="KSO_WM_BEAUTIFY_FLAG" val=""/>
</p:tagLst>
</file>

<file path=ppt/tags/tag345.xml><?xml version="1.0" encoding="utf-8"?>
<p:tagLst xmlns:p="http://schemas.openxmlformats.org/presentationml/2006/main">
  <p:tag name="AS_UNIQUEID" val="5740"/>
</p:tagLst>
</file>

<file path=ppt/tags/tag346.xml><?xml version="1.0" encoding="utf-8"?>
<p:tagLst xmlns:p="http://schemas.openxmlformats.org/presentationml/2006/main">
  <p:tag name="AS_UNIQUEID" val="4177"/>
  <p:tag name="KSO_WM_BEAUTIFY_FLAG" val=""/>
</p:tagLst>
</file>

<file path=ppt/tags/tag347.xml><?xml version="1.0" encoding="utf-8"?>
<p:tagLst xmlns:p="http://schemas.openxmlformats.org/presentationml/2006/main">
  <p:tag name="AS_UNIQUEID" val="1820"/>
</p:tagLst>
</file>

<file path=ppt/tags/tag348.xml><?xml version="1.0" encoding="utf-8"?>
<p:tagLst xmlns:p="http://schemas.openxmlformats.org/presentationml/2006/main">
  <p:tag name="AS_UNIQUEID" val="1821"/>
  <p:tag name="KSO_WM_BEAUTIFY_FLAG" val=""/>
</p:tagLst>
</file>

<file path=ppt/tags/tag349.xml><?xml version="1.0" encoding="utf-8"?>
<p:tagLst xmlns:p="http://schemas.openxmlformats.org/presentationml/2006/main">
  <p:tag name="AS_UNIQUEID" val="1822"/>
  <p:tag name="KSO_WM_BEAUTIFY_FLAG" val=""/>
</p:tagLst>
</file>

<file path=ppt/tags/tag35.xml><?xml version="1.0" encoding="utf-8"?>
<p:tagLst xmlns:p="http://schemas.openxmlformats.org/presentationml/2006/main">
  <p:tag name="AS_UNIQUEID" val="8206"/>
</p:tagLst>
</file>

<file path=ppt/tags/tag350.xml><?xml version="1.0" encoding="utf-8"?>
<p:tagLst xmlns:p="http://schemas.openxmlformats.org/presentationml/2006/main">
  <p:tag name="AS_UNIQUEID" val="1823"/>
  <p:tag name="KSO_WM_BEAUTIFY_FLAG" val=""/>
</p:tagLst>
</file>

<file path=ppt/tags/tag351.xml><?xml version="1.0" encoding="utf-8"?>
<p:tagLst xmlns:p="http://schemas.openxmlformats.org/presentationml/2006/main">
  <p:tag name="AS_UNIQUEID" val="5741"/>
</p:tagLst>
</file>

<file path=ppt/tags/tag352.xml><?xml version="1.0" encoding="utf-8"?>
<p:tagLst xmlns:p="http://schemas.openxmlformats.org/presentationml/2006/main">
  <p:tag name="AS_UNIQUEID" val="4179"/>
  <p:tag name="KSO_WM_BEAUTIFY_FLAG" val=""/>
</p:tagLst>
</file>

<file path=ppt/tags/tag353.xml><?xml version="1.0" encoding="utf-8"?>
<p:tagLst xmlns:p="http://schemas.openxmlformats.org/presentationml/2006/main">
  <p:tag name="AS_UNIQUEID" val="1816"/>
</p:tagLst>
</file>

<file path=ppt/tags/tag354.xml><?xml version="1.0" encoding="utf-8"?>
<p:tagLst xmlns:p="http://schemas.openxmlformats.org/presentationml/2006/main">
  <p:tag name="AS_UNIQUEID" val="1817"/>
  <p:tag name="KSO_WM_BEAUTIFY_FLAG" val=""/>
</p:tagLst>
</file>

<file path=ppt/tags/tag355.xml><?xml version="1.0" encoding="utf-8"?>
<p:tagLst xmlns:p="http://schemas.openxmlformats.org/presentationml/2006/main">
  <p:tag name="AS_UNIQUEID" val="1818"/>
  <p:tag name="KSO_WM_BEAUTIFY_FLAG" val=""/>
</p:tagLst>
</file>

<file path=ppt/tags/tag356.xml><?xml version="1.0" encoding="utf-8"?>
<p:tagLst xmlns:p="http://schemas.openxmlformats.org/presentationml/2006/main">
  <p:tag name="AS_UNIQUEID" val="1819"/>
  <p:tag name="KSO_WM_BEAUTIFY_FLAG" val=""/>
</p:tagLst>
</file>

<file path=ppt/tags/tag357.xml><?xml version="1.0" encoding="utf-8"?>
<p:tagLst xmlns:p="http://schemas.openxmlformats.org/presentationml/2006/main">
  <p:tag name="AS_UNIQUEID" val="1820"/>
</p:tagLst>
</file>

<file path=ppt/tags/tag358.xml><?xml version="1.0" encoding="utf-8"?>
<p:tagLst xmlns:p="http://schemas.openxmlformats.org/presentationml/2006/main">
  <p:tag name="AS_UNIQUEID" val="1821"/>
  <p:tag name="KSO_WM_BEAUTIFY_FLAG" val=""/>
</p:tagLst>
</file>

<file path=ppt/tags/tag359.xml><?xml version="1.0" encoding="utf-8"?>
<p:tagLst xmlns:p="http://schemas.openxmlformats.org/presentationml/2006/main">
  <p:tag name="AS_UNIQUEID" val="1822"/>
  <p:tag name="KSO_WM_BEAUTIFY_FLAG" val=""/>
</p:tagLst>
</file>

<file path=ppt/tags/tag36.xml><?xml version="1.0" encoding="utf-8"?>
<p:tagLst xmlns:p="http://schemas.openxmlformats.org/presentationml/2006/main">
  <p:tag name="AS_UNIQUEID" val="8207"/>
</p:tagLst>
</file>

<file path=ppt/tags/tag360.xml><?xml version="1.0" encoding="utf-8"?>
<p:tagLst xmlns:p="http://schemas.openxmlformats.org/presentationml/2006/main">
  <p:tag name="AS_UNIQUEID" val="1823"/>
  <p:tag name="KSO_WM_BEAUTIFY_FLAG" val=""/>
</p:tagLst>
</file>

<file path=ppt/tags/tag361.xml><?xml version="1.0" encoding="utf-8"?>
<p:tagLst xmlns:p="http://schemas.openxmlformats.org/presentationml/2006/main">
  <p:tag name="AS_UNIQUEID" val="8364"/>
</p:tagLst>
</file>

<file path=ppt/tags/tag362.xml><?xml version="1.0" encoding="utf-8"?>
<p:tagLst xmlns:p="http://schemas.openxmlformats.org/presentationml/2006/main">
  <p:tag name="KSO_WM_SPECIAL_SOURCE" val="bdnull"/>
</p:tagLst>
</file>

<file path=ppt/tags/tag363.xml><?xml version="1.0" encoding="utf-8"?>
<p:tagLst xmlns:p="http://schemas.openxmlformats.org/presentationml/2006/main">
  <p:tag name="AS_UNIQUEID" val="1098"/>
  <p:tag name="KSO_WM_BEAUTIFY_FLAG" val=""/>
</p:tagLst>
</file>

<file path=ppt/tags/tag364.xml><?xml version="1.0" encoding="utf-8"?>
<p:tagLst xmlns:p="http://schemas.openxmlformats.org/presentationml/2006/main">
  <p:tag name="AS_UNIQUEID" val="269"/>
</p:tagLst>
</file>

<file path=ppt/tags/tag365.xml><?xml version="1.0" encoding="utf-8"?>
<p:tagLst xmlns:p="http://schemas.openxmlformats.org/presentationml/2006/main">
  <p:tag name="AS_UNIQUEID" val="972"/>
</p:tagLst>
</file>

<file path=ppt/tags/tag366.xml><?xml version="1.0" encoding="utf-8"?>
<p:tagLst xmlns:p="http://schemas.openxmlformats.org/presentationml/2006/main">
  <p:tag name="AS_UNIQUEID" val="3889"/>
</p:tagLst>
</file>

<file path=ppt/tags/tag367.xml><?xml version="1.0" encoding="utf-8"?>
<p:tagLst xmlns:p="http://schemas.openxmlformats.org/presentationml/2006/main">
  <p:tag name="AS_UNIQUEID" val="346"/>
</p:tagLst>
</file>

<file path=ppt/tags/tag368.xml><?xml version="1.0" encoding="utf-8"?>
<p:tagLst xmlns:p="http://schemas.openxmlformats.org/presentationml/2006/main">
  <p:tag name="AS_UNIQUEID" val="346"/>
</p:tagLst>
</file>

<file path=ppt/tags/tag369.xml><?xml version="1.0" encoding="utf-8"?>
<p:tagLst xmlns:p="http://schemas.openxmlformats.org/presentationml/2006/main">
  <p:tag name="AS_UNIQUEID" val="346"/>
</p:tagLst>
</file>

<file path=ppt/tags/tag37.xml><?xml version="1.0" encoding="utf-8"?>
<p:tagLst xmlns:p="http://schemas.openxmlformats.org/presentationml/2006/main">
  <p:tag name="AS_UNIQUEID" val="8209"/>
</p:tagLst>
</file>

<file path=ppt/tags/tag370.xml><?xml version="1.0" encoding="utf-8"?>
<p:tagLst xmlns:p="http://schemas.openxmlformats.org/presentationml/2006/main">
  <p:tag name="AS_UNIQUEID" val="346"/>
</p:tagLst>
</file>

<file path=ppt/tags/tag371.xml><?xml version="1.0" encoding="utf-8"?>
<p:tagLst xmlns:p="http://schemas.openxmlformats.org/presentationml/2006/main">
  <p:tag name="AS_UNIQUEID" val="3889"/>
</p:tagLst>
</file>

<file path=ppt/tags/tag372.xml><?xml version="1.0" encoding="utf-8"?>
<p:tagLst xmlns:p="http://schemas.openxmlformats.org/presentationml/2006/main">
  <p:tag name="AS_UNIQUEID" val="346"/>
</p:tagLst>
</file>

<file path=ppt/tags/tag373.xml><?xml version="1.0" encoding="utf-8"?>
<p:tagLst xmlns:p="http://schemas.openxmlformats.org/presentationml/2006/main">
  <p:tag name="AS_UNIQUEID" val="346"/>
</p:tagLst>
</file>

<file path=ppt/tags/tag374.xml><?xml version="1.0" encoding="utf-8"?>
<p:tagLst xmlns:p="http://schemas.openxmlformats.org/presentationml/2006/main">
  <p:tag name="AS_UNIQUEID" val="346"/>
</p:tagLst>
</file>

<file path=ppt/tags/tag375.xml><?xml version="1.0" encoding="utf-8"?>
<p:tagLst xmlns:p="http://schemas.openxmlformats.org/presentationml/2006/main">
  <p:tag name="AS_UNIQUEID" val="346"/>
</p:tagLst>
</file>

<file path=ppt/tags/tag376.xml><?xml version="1.0" encoding="utf-8"?>
<p:tagLst xmlns:p="http://schemas.openxmlformats.org/presentationml/2006/main">
  <p:tag name="AS_UNIQUEID" val="3887"/>
</p:tagLst>
</file>

<file path=ppt/tags/tag377.xml><?xml version="1.0" encoding="utf-8"?>
<p:tagLst xmlns:p="http://schemas.openxmlformats.org/presentationml/2006/main">
  <p:tag name="AS_UNIQUEID" val="3888"/>
</p:tagLst>
</file>

<file path=ppt/tags/tag378.xml><?xml version="1.0" encoding="utf-8"?>
<p:tagLst xmlns:p="http://schemas.openxmlformats.org/presentationml/2006/main">
  <p:tag name="AS_UNIQUEID" val="346"/>
</p:tagLst>
</file>

<file path=ppt/tags/tag379.xml><?xml version="1.0" encoding="utf-8"?>
<p:tagLst xmlns:p="http://schemas.openxmlformats.org/presentationml/2006/main">
  <p:tag name="AS_UNIQUEID" val="346"/>
</p:tagLst>
</file>

<file path=ppt/tags/tag38.xml><?xml version="1.0" encoding="utf-8"?>
<p:tagLst xmlns:p="http://schemas.openxmlformats.org/presentationml/2006/main">
  <p:tag name="AS_UNIQUEID" val="8210"/>
</p:tagLst>
</file>

<file path=ppt/tags/tag380.xml><?xml version="1.0" encoding="utf-8"?>
<p:tagLst xmlns:p="http://schemas.openxmlformats.org/presentationml/2006/main">
  <p:tag name="AS_UNIQUEID" val="346"/>
</p:tagLst>
</file>

<file path=ppt/tags/tag381.xml><?xml version="1.0" encoding="utf-8"?>
<p:tagLst xmlns:p="http://schemas.openxmlformats.org/presentationml/2006/main">
  <p:tag name="AS_UNIQUEID" val="346"/>
</p:tagLst>
</file>

<file path=ppt/tags/tag382.xml><?xml version="1.0" encoding="utf-8"?>
<p:tagLst xmlns:p="http://schemas.openxmlformats.org/presentationml/2006/main">
  <p:tag name="AS_UNIQUEID" val="346"/>
</p:tagLst>
</file>

<file path=ppt/tags/tag383.xml><?xml version="1.0" encoding="utf-8"?>
<p:tagLst xmlns:p="http://schemas.openxmlformats.org/presentationml/2006/main">
  <p:tag name="AS_UNIQUEID" val="346"/>
</p:tagLst>
</file>

<file path=ppt/tags/tag384.xml><?xml version="1.0" encoding="utf-8"?>
<p:tagLst xmlns:p="http://schemas.openxmlformats.org/presentationml/2006/main">
  <p:tag name="AS_UNIQUEID" val="3890"/>
</p:tagLst>
</file>

<file path=ppt/tags/tag385.xml><?xml version="1.0" encoding="utf-8"?>
<p:tagLst xmlns:p="http://schemas.openxmlformats.org/presentationml/2006/main">
  <p:tag name="AS_UNIQUEID" val="972"/>
</p:tagLst>
</file>

<file path=ppt/tags/tag386.xml><?xml version="1.0" encoding="utf-8"?>
<p:tagLst xmlns:p="http://schemas.openxmlformats.org/presentationml/2006/main">
  <p:tag name="AS_UNIQUEID" val="3891"/>
</p:tagLst>
</file>

<file path=ppt/tags/tag387.xml><?xml version="1.0" encoding="utf-8"?>
<p:tagLst xmlns:p="http://schemas.openxmlformats.org/presentationml/2006/main">
  <p:tag name="AS_UNIQUEID" val="3892"/>
</p:tagLst>
</file>

<file path=ppt/tags/tag388.xml><?xml version="1.0" encoding="utf-8"?>
<p:tagLst xmlns:p="http://schemas.openxmlformats.org/presentationml/2006/main">
  <p:tag name="AS_UNIQUEID" val="3893"/>
</p:tagLst>
</file>

<file path=ppt/tags/tag389.xml><?xml version="1.0" encoding="utf-8"?>
<p:tagLst xmlns:p="http://schemas.openxmlformats.org/presentationml/2006/main">
  <p:tag name="AS_UNIQUEID" val="3894"/>
</p:tagLst>
</file>

<file path=ppt/tags/tag39.xml><?xml version="1.0" encoding="utf-8"?>
<p:tagLst xmlns:p="http://schemas.openxmlformats.org/presentationml/2006/main">
  <p:tag name="AS_UNIQUEID" val="8211"/>
</p:tagLst>
</file>

<file path=ppt/tags/tag390.xml><?xml version="1.0" encoding="utf-8"?>
<p:tagLst xmlns:p="http://schemas.openxmlformats.org/presentationml/2006/main">
  <p:tag name="AS_UNIQUEID" val="3895"/>
</p:tagLst>
</file>

<file path=ppt/tags/tag391.xml><?xml version="1.0" encoding="utf-8"?>
<p:tagLst xmlns:p="http://schemas.openxmlformats.org/presentationml/2006/main">
  <p:tag name="AS_UNIQUEID" val="3896"/>
</p:tagLst>
</file>

<file path=ppt/tags/tag392.xml><?xml version="1.0" encoding="utf-8"?>
<p:tagLst xmlns:p="http://schemas.openxmlformats.org/presentationml/2006/main">
  <p:tag name="AS_UNIQUEID" val="3897"/>
</p:tagLst>
</file>

<file path=ppt/tags/tag393.xml><?xml version="1.0" encoding="utf-8"?>
<p:tagLst xmlns:p="http://schemas.openxmlformats.org/presentationml/2006/main">
  <p:tag name="AS_UNIQUEID" val="3898"/>
</p:tagLst>
</file>

<file path=ppt/tags/tag394.xml><?xml version="1.0" encoding="utf-8"?>
<p:tagLst xmlns:p="http://schemas.openxmlformats.org/presentationml/2006/main">
  <p:tag name="AS_UNIQUEID" val="3899"/>
</p:tagLst>
</file>

<file path=ppt/tags/tag395.xml><?xml version="1.0" encoding="utf-8"?>
<p:tagLst xmlns:p="http://schemas.openxmlformats.org/presentationml/2006/main">
  <p:tag name="AS_UNIQUEID" val="3900"/>
</p:tagLst>
</file>

<file path=ppt/tags/tag396.xml><?xml version="1.0" encoding="utf-8"?>
<p:tagLst xmlns:p="http://schemas.openxmlformats.org/presentationml/2006/main">
  <p:tag name="AS_UNIQUEID" val="3901"/>
</p:tagLst>
</file>

<file path=ppt/tags/tag397.xml><?xml version="1.0" encoding="utf-8"?>
<p:tagLst xmlns:p="http://schemas.openxmlformats.org/presentationml/2006/main">
  <p:tag name="AS_UNIQUEID" val="290"/>
</p:tagLst>
</file>

<file path=ppt/tags/tag398.xml><?xml version="1.0" encoding="utf-8"?>
<p:tagLst xmlns:p="http://schemas.openxmlformats.org/presentationml/2006/main">
  <p:tag name="AS_UNIQUEID" val="972"/>
</p:tagLst>
</file>

<file path=ppt/tags/tag399.xml><?xml version="1.0" encoding="utf-8"?>
<p:tagLst xmlns:p="http://schemas.openxmlformats.org/presentationml/2006/main">
  <p:tag name="AS_UNIQUEID" val="3903"/>
</p:tagLst>
</file>

<file path=ppt/tags/tag4.xml><?xml version="1.0" encoding="utf-8"?>
<p:tagLst xmlns:p="http://schemas.openxmlformats.org/presentationml/2006/main">
  <p:tag name="AS_UNIQUEID" val="232"/>
  <p:tag name="KSO_WM_BEAUTIFY_FLAG" val=""/>
</p:tagLst>
</file>

<file path=ppt/tags/tag40.xml><?xml version="1.0" encoding="utf-8"?>
<p:tagLst xmlns:p="http://schemas.openxmlformats.org/presentationml/2006/main">
  <p:tag name="AS_UNIQUEID" val="8212"/>
</p:tagLst>
</file>

<file path=ppt/tags/tag400.xml><?xml version="1.0" encoding="utf-8"?>
<p:tagLst xmlns:p="http://schemas.openxmlformats.org/presentationml/2006/main">
  <p:tag name="AS_UNIQUEID" val="3902"/>
</p:tagLst>
</file>

<file path=ppt/tags/tag401.xml><?xml version="1.0" encoding="utf-8"?>
<p:tagLst xmlns:p="http://schemas.openxmlformats.org/presentationml/2006/main">
  <p:tag name="AS_UNIQUEID" val="346"/>
</p:tagLst>
</file>

<file path=ppt/tags/tag402.xml><?xml version="1.0" encoding="utf-8"?>
<p:tagLst xmlns:p="http://schemas.openxmlformats.org/presentationml/2006/main">
  <p:tag name="AS_UNIQUEID" val="346"/>
</p:tagLst>
</file>

<file path=ppt/tags/tag403.xml><?xml version="1.0" encoding="utf-8"?>
<p:tagLst xmlns:p="http://schemas.openxmlformats.org/presentationml/2006/main">
  <p:tag name="AS_UNIQUEID" val="346"/>
</p:tagLst>
</file>

<file path=ppt/tags/tag404.xml><?xml version="1.0" encoding="utf-8"?>
<p:tagLst xmlns:p="http://schemas.openxmlformats.org/presentationml/2006/main">
  <p:tag name="AS_UNIQUEID" val="346"/>
</p:tagLst>
</file>

<file path=ppt/tags/tag405.xml><?xml version="1.0" encoding="utf-8"?>
<p:tagLst xmlns:p="http://schemas.openxmlformats.org/presentationml/2006/main">
  <p:tag name="AS_UNIQUEID" val="346"/>
</p:tagLst>
</file>

<file path=ppt/tags/tag406.xml><?xml version="1.0" encoding="utf-8"?>
<p:tagLst xmlns:p="http://schemas.openxmlformats.org/presentationml/2006/main">
  <p:tag name="AS_UNIQUEID" val="346"/>
</p:tagLst>
</file>

<file path=ppt/tags/tag407.xml><?xml version="1.0" encoding="utf-8"?>
<p:tagLst xmlns:p="http://schemas.openxmlformats.org/presentationml/2006/main">
  <p:tag name="AS_UNIQUEID" val="346"/>
</p:tagLst>
</file>

<file path=ppt/tags/tag408.xml><?xml version="1.0" encoding="utf-8"?>
<p:tagLst xmlns:p="http://schemas.openxmlformats.org/presentationml/2006/main">
  <p:tag name="AS_UNIQUEID" val="346"/>
</p:tagLst>
</file>

<file path=ppt/tags/tag409.xml><?xml version="1.0" encoding="utf-8"?>
<p:tagLst xmlns:p="http://schemas.openxmlformats.org/presentationml/2006/main">
  <p:tag name="AS_UNIQUEID" val="3905"/>
</p:tagLst>
</file>

<file path=ppt/tags/tag41.xml><?xml version="1.0" encoding="utf-8"?>
<p:tagLst xmlns:p="http://schemas.openxmlformats.org/presentationml/2006/main">
  <p:tag name="AS_UNIQUEID" val="8213"/>
</p:tagLst>
</file>

<file path=ppt/tags/tag410.xml><?xml version="1.0" encoding="utf-8"?>
<p:tagLst xmlns:p="http://schemas.openxmlformats.org/presentationml/2006/main">
  <p:tag name="AS_UNIQUEID" val="3904"/>
</p:tagLst>
</file>

<file path=ppt/tags/tag411.xml><?xml version="1.0" encoding="utf-8"?>
<p:tagLst xmlns:p="http://schemas.openxmlformats.org/presentationml/2006/main">
  <p:tag name="AS_UNIQUEID" val="346"/>
</p:tagLst>
</file>

<file path=ppt/tags/tag412.xml><?xml version="1.0" encoding="utf-8"?>
<p:tagLst xmlns:p="http://schemas.openxmlformats.org/presentationml/2006/main">
  <p:tag name="AS_UNIQUEID" val="346"/>
</p:tagLst>
</file>

<file path=ppt/tags/tag413.xml><?xml version="1.0" encoding="utf-8"?>
<p:tagLst xmlns:p="http://schemas.openxmlformats.org/presentationml/2006/main">
  <p:tag name="AS_UNIQUEID" val="346"/>
</p:tagLst>
</file>

<file path=ppt/tags/tag414.xml><?xml version="1.0" encoding="utf-8"?>
<p:tagLst xmlns:p="http://schemas.openxmlformats.org/presentationml/2006/main">
  <p:tag name="AS_UNIQUEID" val="346"/>
</p:tagLst>
</file>

<file path=ppt/tags/tag415.xml><?xml version="1.0" encoding="utf-8"?>
<p:tagLst xmlns:p="http://schemas.openxmlformats.org/presentationml/2006/main">
  <p:tag name="AS_UNIQUEID" val="346"/>
</p:tagLst>
</file>

<file path=ppt/tags/tag416.xml><?xml version="1.0" encoding="utf-8"?>
<p:tagLst xmlns:p="http://schemas.openxmlformats.org/presentationml/2006/main">
  <p:tag name="AS_UNIQUEID" val="346"/>
</p:tagLst>
</file>

<file path=ppt/tags/tag417.xml><?xml version="1.0" encoding="utf-8"?>
<p:tagLst xmlns:p="http://schemas.openxmlformats.org/presentationml/2006/main">
  <p:tag name="AS_UNIQUEID" val="3906"/>
</p:tagLst>
</file>

<file path=ppt/tags/tag418.xml><?xml version="1.0" encoding="utf-8"?>
<p:tagLst xmlns:p="http://schemas.openxmlformats.org/presentationml/2006/main">
  <p:tag name="AS_UNIQUEID" val="974"/>
</p:tagLst>
</file>

<file path=ppt/tags/tag419.xml><?xml version="1.0" encoding="utf-8"?>
<p:tagLst xmlns:p="http://schemas.openxmlformats.org/presentationml/2006/main">
  <p:tag name="AS_UNIQUEID" val="3907"/>
</p:tagLst>
</file>

<file path=ppt/tags/tag42.xml><?xml version="1.0" encoding="utf-8"?>
<p:tagLst xmlns:p="http://schemas.openxmlformats.org/presentationml/2006/main">
  <p:tag name="AS_UNIQUEID" val="8215"/>
</p:tagLst>
</file>

<file path=ppt/tags/tag420.xml><?xml version="1.0" encoding="utf-8"?>
<p:tagLst xmlns:p="http://schemas.openxmlformats.org/presentationml/2006/main">
  <p:tag name="AS_UNIQUEID" val="3908"/>
</p:tagLst>
</file>

<file path=ppt/tags/tag421.xml><?xml version="1.0" encoding="utf-8"?>
<p:tagLst xmlns:p="http://schemas.openxmlformats.org/presentationml/2006/main">
  <p:tag name="AS_UNIQUEID" val="3909"/>
</p:tagLst>
</file>

<file path=ppt/tags/tag422.xml><?xml version="1.0" encoding="utf-8"?>
<p:tagLst xmlns:p="http://schemas.openxmlformats.org/presentationml/2006/main">
  <p:tag name="AS_UNIQUEID" val="3910"/>
</p:tagLst>
</file>

<file path=ppt/tags/tag423.xml><?xml version="1.0" encoding="utf-8"?>
<p:tagLst xmlns:p="http://schemas.openxmlformats.org/presentationml/2006/main">
  <p:tag name="AS_UNIQUEID" val="3911"/>
</p:tagLst>
</file>

<file path=ppt/tags/tag424.xml><?xml version="1.0" encoding="utf-8"?>
<p:tagLst xmlns:p="http://schemas.openxmlformats.org/presentationml/2006/main">
  <p:tag name="AS_UNIQUEID" val="3912"/>
</p:tagLst>
</file>

<file path=ppt/tags/tag425.xml><?xml version="1.0" encoding="utf-8"?>
<p:tagLst xmlns:p="http://schemas.openxmlformats.org/presentationml/2006/main">
  <p:tag name="AS_UNIQUEID" val="3913"/>
</p:tagLst>
</file>

<file path=ppt/tags/tag426.xml><?xml version="1.0" encoding="utf-8"?>
<p:tagLst xmlns:p="http://schemas.openxmlformats.org/presentationml/2006/main">
  <p:tag name="AS_UNIQUEID" val="3914"/>
</p:tagLst>
</file>

<file path=ppt/tags/tag427.xml><?xml version="1.0" encoding="utf-8"?>
<p:tagLst xmlns:p="http://schemas.openxmlformats.org/presentationml/2006/main">
  <p:tag name="AS_UNIQUEID" val="3915"/>
</p:tagLst>
</file>

<file path=ppt/tags/tag428.xml><?xml version="1.0" encoding="utf-8"?>
<p:tagLst xmlns:p="http://schemas.openxmlformats.org/presentationml/2006/main">
  <p:tag name="AS_UNIQUEID" val="3916"/>
</p:tagLst>
</file>

<file path=ppt/tags/tag429.xml><?xml version="1.0" encoding="utf-8"?>
<p:tagLst xmlns:p="http://schemas.openxmlformats.org/presentationml/2006/main">
  <p:tag name="AS_UNIQUEID" val="8366"/>
</p:tagLst>
</file>

<file path=ppt/tags/tag43.xml><?xml version="1.0" encoding="utf-8"?>
<p:tagLst xmlns:p="http://schemas.openxmlformats.org/presentationml/2006/main">
  <p:tag name="AS_UNIQUEID" val="8216"/>
</p:tagLst>
</file>

<file path=ppt/tags/tag430.xml><?xml version="1.0" encoding="utf-8"?>
<p:tagLst xmlns:p="http://schemas.openxmlformats.org/presentationml/2006/main">
  <p:tag name="KSO_WM_SPECIAL_SOURCE" val="bdnull"/>
</p:tagLst>
</file>

<file path=ppt/tags/tag431.xml><?xml version="1.0" encoding="utf-8"?>
<p:tagLst xmlns:p="http://schemas.openxmlformats.org/presentationml/2006/main">
  <p:tag name="AS_UNIQUEID" val="1098"/>
  <p:tag name="KSO_WM_BEAUTIFY_FLAG" val=""/>
</p:tagLst>
</file>

<file path=ppt/tags/tag432.xml><?xml version="1.0" encoding="utf-8"?>
<p:tagLst xmlns:p="http://schemas.openxmlformats.org/presentationml/2006/main">
  <p:tag name="AS_UNIQUEID" val="5421"/>
</p:tagLst>
</file>

<file path=ppt/tags/tag433.xml><?xml version="1.0" encoding="utf-8"?>
<p:tagLst xmlns:p="http://schemas.openxmlformats.org/presentationml/2006/main">
  <p:tag name="AS_UNIQUEID" val="5422"/>
</p:tagLst>
</file>

<file path=ppt/tags/tag434.xml><?xml version="1.0" encoding="utf-8"?>
<p:tagLst xmlns:p="http://schemas.openxmlformats.org/presentationml/2006/main">
  <p:tag name="AS_UNIQUEID" val="5423"/>
  <p:tag name="KSO_WM_BEAUTIFY_FLAG" val=""/>
</p:tagLst>
</file>

<file path=ppt/tags/tag435.xml><?xml version="1.0" encoding="utf-8"?>
<p:tagLst xmlns:p="http://schemas.openxmlformats.org/presentationml/2006/main">
  <p:tag name="AS_UNIQUEID" val="33"/>
  <p:tag name="KSO_WM_BEAUTIFY_FLAG" val=""/>
</p:tagLst>
</file>

<file path=ppt/tags/tag436.xml><?xml version="1.0" encoding="utf-8"?>
<p:tagLst xmlns:p="http://schemas.openxmlformats.org/presentationml/2006/main">
  <p:tag name="AS_UNIQUEID" val="2579"/>
  <p:tag name="KSO_WM_BEAUTIFY_FLAG" val=""/>
</p:tagLst>
</file>

<file path=ppt/tags/tag437.xml><?xml version="1.0" encoding="utf-8"?>
<p:tagLst xmlns:p="http://schemas.openxmlformats.org/presentationml/2006/main">
  <p:tag name="AS_UNIQUEID" val="2580"/>
  <p:tag name="KSO_WM_BEAUTIFY_FLAG" val=""/>
</p:tagLst>
</file>

<file path=ppt/tags/tag438.xml><?xml version="1.0" encoding="utf-8"?>
<p:tagLst xmlns:p="http://schemas.openxmlformats.org/presentationml/2006/main">
  <p:tag name="AS_UNIQUEID" val="5424"/>
  <p:tag name="KSO_WM_BEAUTIFY_FLAG" val=""/>
</p:tagLst>
</file>

<file path=ppt/tags/tag439.xml><?xml version="1.0" encoding="utf-8"?>
<p:tagLst xmlns:p="http://schemas.openxmlformats.org/presentationml/2006/main">
  <p:tag name="AS_UNIQUEID" val="5425"/>
  <p:tag name="KSO_WM_BEAUTIFY_FLAG" val=""/>
</p:tagLst>
</file>

<file path=ppt/tags/tag44.xml><?xml version="1.0" encoding="utf-8"?>
<p:tagLst xmlns:p="http://schemas.openxmlformats.org/presentationml/2006/main">
  <p:tag name="AS_UNIQUEID" val="8217"/>
</p:tagLst>
</file>

<file path=ppt/tags/tag440.xml><?xml version="1.0" encoding="utf-8"?>
<p:tagLst xmlns:p="http://schemas.openxmlformats.org/presentationml/2006/main">
  <p:tag name="AS_UNIQUEID" val="5756"/>
</p:tagLst>
</file>

<file path=ppt/tags/tag441.xml><?xml version="1.0" encoding="utf-8"?>
<p:tagLst xmlns:p="http://schemas.openxmlformats.org/presentationml/2006/main">
  <p:tag name="AS_UNIQUEID" val="4179"/>
  <p:tag name="KSO_WM_BEAUTIFY_FLAG" val=""/>
</p:tagLst>
</file>

<file path=ppt/tags/tag442.xml><?xml version="1.0" encoding="utf-8"?>
<p:tagLst xmlns:p="http://schemas.openxmlformats.org/presentationml/2006/main">
  <p:tag name="AS_UNIQUEID" val="1820"/>
</p:tagLst>
</file>

<file path=ppt/tags/tag443.xml><?xml version="1.0" encoding="utf-8"?>
<p:tagLst xmlns:p="http://schemas.openxmlformats.org/presentationml/2006/main">
  <p:tag name="AS_UNIQUEID" val="1821"/>
  <p:tag name="KSO_WM_BEAUTIFY_FLAG" val=""/>
</p:tagLst>
</file>

<file path=ppt/tags/tag444.xml><?xml version="1.0" encoding="utf-8"?>
<p:tagLst xmlns:p="http://schemas.openxmlformats.org/presentationml/2006/main">
  <p:tag name="AS_UNIQUEID" val="1822"/>
  <p:tag name="KSO_WM_BEAUTIFY_FLAG" val=""/>
</p:tagLst>
</file>

<file path=ppt/tags/tag445.xml><?xml version="1.0" encoding="utf-8"?>
<p:tagLst xmlns:p="http://schemas.openxmlformats.org/presentationml/2006/main">
  <p:tag name="AS_UNIQUEID" val="1823"/>
  <p:tag name="KSO_WM_BEAUTIFY_FLAG" val=""/>
</p:tagLst>
</file>

<file path=ppt/tags/tag446.xml><?xml version="1.0" encoding="utf-8"?>
<p:tagLst xmlns:p="http://schemas.openxmlformats.org/presentationml/2006/main">
  <p:tag name="AS_UNIQUEID" val="867"/>
  <p:tag name="KSO_WM_BEAUTIFY_FLAG" val=""/>
</p:tagLst>
</file>

<file path=ppt/tags/tag447.xml><?xml version="1.0" encoding="utf-8"?>
<p:tagLst xmlns:p="http://schemas.openxmlformats.org/presentationml/2006/main">
  <p:tag name="AS_UNIQUEID" val="864"/>
  <p:tag name="KSO_WM_BEAUTIFY_FLAG" val=""/>
</p:tagLst>
</file>

<file path=ppt/tags/tag448.xml><?xml version="1.0" encoding="utf-8"?>
<p:tagLst xmlns:p="http://schemas.openxmlformats.org/presentationml/2006/main">
  <p:tag name="AS_UNIQUEID" val="5757"/>
</p:tagLst>
</file>

<file path=ppt/tags/tag449.xml><?xml version="1.0" encoding="utf-8"?>
<p:tagLst xmlns:p="http://schemas.openxmlformats.org/presentationml/2006/main">
  <p:tag name="AS_UNIQUEID" val="866"/>
  <p:tag name="KSO_WM_BEAUTIFY_FLAG" val=""/>
</p:tagLst>
</file>

<file path=ppt/tags/tag45.xml><?xml version="1.0" encoding="utf-8"?>
<p:tagLst xmlns:p="http://schemas.openxmlformats.org/presentationml/2006/main">
  <p:tag name="AS_UNIQUEID" val="8219"/>
</p:tagLst>
</file>

<file path=ppt/tags/tag450.xml><?xml version="1.0" encoding="utf-8"?>
<p:tagLst xmlns:p="http://schemas.openxmlformats.org/presentationml/2006/main">
  <p:tag name="AS_UNIQUEID" val="526"/>
  <p:tag name="KSO_WM_BEAUTIFY_FLAG" val=""/>
</p:tagLst>
</file>

<file path=ppt/tags/tag451.xml><?xml version="1.0" encoding="utf-8"?>
<p:tagLst xmlns:p="http://schemas.openxmlformats.org/presentationml/2006/main">
  <p:tag name="AS_UNIQUEID" val="797"/>
  <p:tag name="KSO_WM_BEAUTIFY_FLAG" val=""/>
</p:tagLst>
</file>

<file path=ppt/tags/tag452.xml><?xml version="1.0" encoding="utf-8"?>
<p:tagLst xmlns:p="http://schemas.openxmlformats.org/presentationml/2006/main">
  <p:tag name="AS_UNIQUEID" val="866"/>
</p:tagLst>
</file>

<file path=ppt/tags/tag453.xml><?xml version="1.0" encoding="utf-8"?>
<p:tagLst xmlns:p="http://schemas.openxmlformats.org/presentationml/2006/main">
  <p:tag name="AS_UNIQUEID" val="6049"/>
</p:tagLst>
</file>

<file path=ppt/tags/tag454.xml><?xml version="1.0" encoding="utf-8"?>
<p:tagLst xmlns:p="http://schemas.openxmlformats.org/presentationml/2006/main">
  <p:tag name="AS_UNIQUEID" val="5755"/>
</p:tagLst>
</file>

<file path=ppt/tags/tag455.xml><?xml version="1.0" encoding="utf-8"?>
<p:tagLst xmlns:p="http://schemas.openxmlformats.org/presentationml/2006/main">
  <p:tag name="AS_UNIQUEID" val="4179"/>
  <p:tag name="KSO_WM_BEAUTIFY_FLAG" val=""/>
</p:tagLst>
</file>

<file path=ppt/tags/tag456.xml><?xml version="1.0" encoding="utf-8"?>
<p:tagLst xmlns:p="http://schemas.openxmlformats.org/presentationml/2006/main">
  <p:tag name="AS_UNIQUEID" val="1816"/>
</p:tagLst>
</file>

<file path=ppt/tags/tag457.xml><?xml version="1.0" encoding="utf-8"?>
<p:tagLst xmlns:p="http://schemas.openxmlformats.org/presentationml/2006/main">
  <p:tag name="AS_UNIQUEID" val="1817"/>
  <p:tag name="KSO_WM_BEAUTIFY_FLAG" val=""/>
</p:tagLst>
</file>

<file path=ppt/tags/tag458.xml><?xml version="1.0" encoding="utf-8"?>
<p:tagLst xmlns:p="http://schemas.openxmlformats.org/presentationml/2006/main">
  <p:tag name="AS_UNIQUEID" val="1818"/>
  <p:tag name="KSO_WM_BEAUTIFY_FLAG" val=""/>
</p:tagLst>
</file>

<file path=ppt/tags/tag459.xml><?xml version="1.0" encoding="utf-8"?>
<p:tagLst xmlns:p="http://schemas.openxmlformats.org/presentationml/2006/main">
  <p:tag name="AS_UNIQUEID" val="1819"/>
  <p:tag name="KSO_WM_BEAUTIFY_FLAG" val=""/>
</p:tagLst>
</file>

<file path=ppt/tags/tag46.xml><?xml version="1.0" encoding="utf-8"?>
<p:tagLst xmlns:p="http://schemas.openxmlformats.org/presentationml/2006/main">
  <p:tag name="AS_UNIQUEID" val="90"/>
</p:tagLst>
</file>

<file path=ppt/tags/tag460.xml><?xml version="1.0" encoding="utf-8"?>
<p:tagLst xmlns:p="http://schemas.openxmlformats.org/presentationml/2006/main">
  <p:tag name="AS_UNIQUEID" val="1820"/>
</p:tagLst>
</file>

<file path=ppt/tags/tag461.xml><?xml version="1.0" encoding="utf-8"?>
<p:tagLst xmlns:p="http://schemas.openxmlformats.org/presentationml/2006/main">
  <p:tag name="AS_UNIQUEID" val="1821"/>
  <p:tag name="KSO_WM_BEAUTIFY_FLAG" val=""/>
</p:tagLst>
</file>

<file path=ppt/tags/tag462.xml><?xml version="1.0" encoding="utf-8"?>
<p:tagLst xmlns:p="http://schemas.openxmlformats.org/presentationml/2006/main">
  <p:tag name="AS_UNIQUEID" val="1822"/>
  <p:tag name="KSO_WM_BEAUTIFY_FLAG" val=""/>
</p:tagLst>
</file>

<file path=ppt/tags/tag463.xml><?xml version="1.0" encoding="utf-8"?>
<p:tagLst xmlns:p="http://schemas.openxmlformats.org/presentationml/2006/main">
  <p:tag name="AS_UNIQUEID" val="1823"/>
  <p:tag name="KSO_WM_BEAUTIFY_FLAG" val=""/>
</p:tagLst>
</file>

<file path=ppt/tags/tag464.xml><?xml version="1.0" encoding="utf-8"?>
<p:tagLst xmlns:p="http://schemas.openxmlformats.org/presentationml/2006/main">
  <p:tag name="AS_UNIQUEID" val="4185"/>
</p:tagLst>
</file>

<file path=ppt/tags/tag465.xml><?xml version="1.0" encoding="utf-8"?>
<p:tagLst xmlns:p="http://schemas.openxmlformats.org/presentationml/2006/main">
  <p:tag name="AS_UNIQUEID" val="8368"/>
</p:tagLst>
</file>

<file path=ppt/tags/tag466.xml><?xml version="1.0" encoding="utf-8"?>
<p:tagLst xmlns:p="http://schemas.openxmlformats.org/presentationml/2006/main">
  <p:tag name="KSO_WM_SPECIAL_SOURCE" val="bdnull"/>
</p:tagLst>
</file>

<file path=ppt/tags/tag467.xml><?xml version="1.0" encoding="utf-8"?>
<p:tagLst xmlns:p="http://schemas.openxmlformats.org/presentationml/2006/main">
  <p:tag name="AS_UNIQUEID" val="998"/>
  <p:tag name="KSO_WM_BEAUTIFY_FLAG" val=""/>
</p:tagLst>
</file>

<file path=ppt/tags/tag468.xml><?xml version="1.0" encoding="utf-8"?>
<p:tagLst xmlns:p="http://schemas.openxmlformats.org/presentationml/2006/main">
  <p:tag name="AS_UNIQUEID" val="977"/>
</p:tagLst>
</file>

<file path=ppt/tags/tag469.xml><?xml version="1.0" encoding="utf-8"?>
<p:tagLst xmlns:p="http://schemas.openxmlformats.org/presentationml/2006/main">
  <p:tag name="AS_UNIQUEID" val="978"/>
  <p:tag name="KSO_WM_BEAUTIFY_FLAG" val=""/>
</p:tagLst>
</file>

<file path=ppt/tags/tag47.xml><?xml version="1.0" encoding="utf-8"?>
<p:tagLst xmlns:p="http://schemas.openxmlformats.org/presentationml/2006/main">
  <p:tag name="AS_UNIQUEID" val="91"/>
</p:tagLst>
</file>

<file path=ppt/tags/tag470.xml><?xml version="1.0" encoding="utf-8"?>
<p:tagLst xmlns:p="http://schemas.openxmlformats.org/presentationml/2006/main">
  <p:tag name="AS_UNIQUEID" val="979"/>
</p:tagLst>
</file>

<file path=ppt/tags/tag471.xml><?xml version="1.0" encoding="utf-8"?>
<p:tagLst xmlns:p="http://schemas.openxmlformats.org/presentationml/2006/main">
  <p:tag name="AS_UNIQUEID" val="980"/>
  <p:tag name="KSO_WM_BEAUTIFY_FLAG" val=""/>
</p:tagLst>
</file>

<file path=ppt/tags/tag472.xml><?xml version="1.0" encoding="utf-8"?>
<p:tagLst xmlns:p="http://schemas.openxmlformats.org/presentationml/2006/main">
  <p:tag name="AS_UNIQUEID" val="981"/>
  <p:tag name="KSO_WM_BEAUTIFY_FLAG" val=""/>
</p:tagLst>
</file>

<file path=ppt/tags/tag473.xml><?xml version="1.0" encoding="utf-8"?>
<p:tagLst xmlns:p="http://schemas.openxmlformats.org/presentationml/2006/main">
  <p:tag name="AS_UNIQUEID" val="982"/>
  <p:tag name="KSO_WM_BEAUTIFY_FLAG" val=""/>
</p:tagLst>
</file>

<file path=ppt/tags/tag474.xml><?xml version="1.0" encoding="utf-8"?>
<p:tagLst xmlns:p="http://schemas.openxmlformats.org/presentationml/2006/main">
  <p:tag name="AS_UNIQUEID" val="983"/>
  <p:tag name="KSO_WM_BEAUTIFY_FLAG" val=""/>
</p:tagLst>
</file>

<file path=ppt/tags/tag475.xml><?xml version="1.0" encoding="utf-8"?>
<p:tagLst xmlns:p="http://schemas.openxmlformats.org/presentationml/2006/main">
  <p:tag name="AS_UNIQUEID" val="984"/>
  <p:tag name="KSO_WM_BEAUTIFY_FLAG" val=""/>
</p:tagLst>
</file>

<file path=ppt/tags/tag476.xml><?xml version="1.0" encoding="utf-8"?>
<p:tagLst xmlns:p="http://schemas.openxmlformats.org/presentationml/2006/main">
  <p:tag name="AS_UNIQUEID" val="985"/>
  <p:tag name="KSO_WM_BEAUTIFY_FLAG" val=""/>
</p:tagLst>
</file>

<file path=ppt/tags/tag477.xml><?xml version="1.0" encoding="utf-8"?>
<p:tagLst xmlns:p="http://schemas.openxmlformats.org/presentationml/2006/main">
  <p:tag name="AS_UNIQUEID" val="986"/>
  <p:tag name="KSO_WM_BEAUTIFY_FLAG" val=""/>
</p:tagLst>
</file>

<file path=ppt/tags/tag478.xml><?xml version="1.0" encoding="utf-8"?>
<p:tagLst xmlns:p="http://schemas.openxmlformats.org/presentationml/2006/main">
  <p:tag name="AS_UNIQUEID" val="987"/>
  <p:tag name="KSO_WM_BEAUTIFY_FLAG" val=""/>
</p:tagLst>
</file>

<file path=ppt/tags/tag479.xml><?xml version="1.0" encoding="utf-8"?>
<p:tagLst xmlns:p="http://schemas.openxmlformats.org/presentationml/2006/main">
  <p:tag name="AS_UNIQUEID" val="988"/>
  <p:tag name="KSO_WM_BEAUTIFY_FLAG" val=""/>
</p:tagLst>
</file>

<file path=ppt/tags/tag48.xml><?xml version="1.0" encoding="utf-8"?>
<p:tagLst xmlns:p="http://schemas.openxmlformats.org/presentationml/2006/main">
  <p:tag name="AS_UNIQUEID" val="8223"/>
</p:tagLst>
</file>

<file path=ppt/tags/tag480.xml><?xml version="1.0" encoding="utf-8"?>
<p:tagLst xmlns:p="http://schemas.openxmlformats.org/presentationml/2006/main">
  <p:tag name="AS_UNIQUEID" val="989"/>
  <p:tag name="KSO_WM_BEAUTIFY_FLAG" val=""/>
</p:tagLst>
</file>

<file path=ppt/tags/tag481.xml><?xml version="1.0" encoding="utf-8"?>
<p:tagLst xmlns:p="http://schemas.openxmlformats.org/presentationml/2006/main">
  <p:tag name="AS_UNIQUEID" val="990"/>
  <p:tag name="KSO_WM_BEAUTIFY_FLAG" val=""/>
</p:tagLst>
</file>

<file path=ppt/tags/tag482.xml><?xml version="1.0" encoding="utf-8"?>
<p:tagLst xmlns:p="http://schemas.openxmlformats.org/presentationml/2006/main">
  <p:tag name="AS_UNIQUEID" val="991"/>
  <p:tag name="KSO_WM_BEAUTIFY_FLAG" val=""/>
</p:tagLst>
</file>

<file path=ppt/tags/tag483.xml><?xml version="1.0" encoding="utf-8"?>
<p:tagLst xmlns:p="http://schemas.openxmlformats.org/presentationml/2006/main">
  <p:tag name="AS_UNIQUEID" val="992"/>
  <p:tag name="KSO_WM_BEAUTIFY_FLAG" val=""/>
</p:tagLst>
</file>

<file path=ppt/tags/tag484.xml><?xml version="1.0" encoding="utf-8"?>
<p:tagLst xmlns:p="http://schemas.openxmlformats.org/presentationml/2006/main">
  <p:tag name="AS_UNIQUEID" val="993"/>
  <p:tag name="KSO_WM_BEAUTIFY_FLAG" val=""/>
</p:tagLst>
</file>

<file path=ppt/tags/tag485.xml><?xml version="1.0" encoding="utf-8"?>
<p:tagLst xmlns:p="http://schemas.openxmlformats.org/presentationml/2006/main">
  <p:tag name="AS_UNIQUEID" val="994"/>
  <p:tag name="KSO_WM_BEAUTIFY_FLAG" val=""/>
</p:tagLst>
</file>

<file path=ppt/tags/tag486.xml><?xml version="1.0" encoding="utf-8"?>
<p:tagLst xmlns:p="http://schemas.openxmlformats.org/presentationml/2006/main">
  <p:tag name="AS_UNIQUEID" val="995"/>
  <p:tag name="KSO_WM_BEAUTIFY_FLAG" val=""/>
</p:tagLst>
</file>

<file path=ppt/tags/tag487.xml><?xml version="1.0" encoding="utf-8"?>
<p:tagLst xmlns:p="http://schemas.openxmlformats.org/presentationml/2006/main">
  <p:tag name="AS_UNIQUEID" val="996"/>
  <p:tag name="KSO_WM_BEAUTIFY_FLAG" val=""/>
</p:tagLst>
</file>

<file path=ppt/tags/tag488.xml><?xml version="1.0" encoding="utf-8"?>
<p:tagLst xmlns:p="http://schemas.openxmlformats.org/presentationml/2006/main">
  <p:tag name="AS_UNIQUEID" val="997"/>
  <p:tag name="KSO_WM_BEAUTIFY_FLAG" val=""/>
</p:tagLst>
</file>

<file path=ppt/tags/tag489.xml><?xml version="1.0" encoding="utf-8"?>
<p:tagLst xmlns:p="http://schemas.openxmlformats.org/presentationml/2006/main">
  <p:tag name="AS_UNIQUEID" val="999"/>
  <p:tag name="KSO_WM_BEAUTIFY_FLAG" val=""/>
</p:tagLst>
</file>

<file path=ppt/tags/tag49.xml><?xml version="1.0" encoding="utf-8"?>
<p:tagLst xmlns:p="http://schemas.openxmlformats.org/presentationml/2006/main">
  <p:tag name="AS_UNIQUEID" val="8224"/>
</p:tagLst>
</file>

<file path=ppt/tags/tag490.xml><?xml version="1.0" encoding="utf-8"?>
<p:tagLst xmlns:p="http://schemas.openxmlformats.org/presentationml/2006/main">
  <p:tag name="AS_UNIQUEID" val="1000"/>
  <p:tag name="KSO_WM_BEAUTIFY_FLAG" val=""/>
</p:tagLst>
</file>

<file path=ppt/tags/tag491.xml><?xml version="1.0" encoding="utf-8"?>
<p:tagLst xmlns:p="http://schemas.openxmlformats.org/presentationml/2006/main">
  <p:tag name="AS_UNIQUEID" val="1001"/>
  <p:tag name="KSO_WM_BEAUTIFY_FLAG" val=""/>
</p:tagLst>
</file>

<file path=ppt/tags/tag492.xml><?xml version="1.0" encoding="utf-8"?>
<p:tagLst xmlns:p="http://schemas.openxmlformats.org/presentationml/2006/main">
  <p:tag name="AS_UNIQUEID" val="1002"/>
</p:tagLst>
</file>

<file path=ppt/tags/tag493.xml><?xml version="1.0" encoding="utf-8"?>
<p:tagLst xmlns:p="http://schemas.openxmlformats.org/presentationml/2006/main">
  <p:tag name="AS_UNIQUEID" val="1003"/>
  <p:tag name="KSO_WM_BEAUTIFY_FLAG" val=""/>
</p:tagLst>
</file>

<file path=ppt/tags/tag494.xml><?xml version="1.0" encoding="utf-8"?>
<p:tagLst xmlns:p="http://schemas.openxmlformats.org/presentationml/2006/main">
  <p:tag name="AS_UNIQUEID" val="1004"/>
</p:tagLst>
</file>

<file path=ppt/tags/tag495.xml><?xml version="1.0" encoding="utf-8"?>
<p:tagLst xmlns:p="http://schemas.openxmlformats.org/presentationml/2006/main">
  <p:tag name="AS_UNIQUEID" val="1005"/>
  <p:tag name="KSO_WM_BEAUTIFY_FLAG" val=""/>
</p:tagLst>
</file>

<file path=ppt/tags/tag496.xml><?xml version="1.0" encoding="utf-8"?>
<p:tagLst xmlns:p="http://schemas.openxmlformats.org/presentationml/2006/main">
  <p:tag name="AS_UNIQUEID" val="1006"/>
  <p:tag name="KSO_WM_BEAUTIFY_FLAG" val=""/>
</p:tagLst>
</file>

<file path=ppt/tags/tag497.xml><?xml version="1.0" encoding="utf-8"?>
<p:tagLst xmlns:p="http://schemas.openxmlformats.org/presentationml/2006/main">
  <p:tag name="AS_UNIQUEID" val="1007"/>
  <p:tag name="KSO_WM_BEAUTIFY_FLAG" val=""/>
</p:tagLst>
</file>

<file path=ppt/tags/tag498.xml><?xml version="1.0" encoding="utf-8"?>
<p:tagLst xmlns:p="http://schemas.openxmlformats.org/presentationml/2006/main">
  <p:tag name="AS_UNIQUEID" val="1008"/>
  <p:tag name="KSO_WM_BEAUTIFY_FLAG" val=""/>
</p:tagLst>
</file>

<file path=ppt/tags/tag499.xml><?xml version="1.0" encoding="utf-8"?>
<p:tagLst xmlns:p="http://schemas.openxmlformats.org/presentationml/2006/main">
  <p:tag name="AS_UNIQUEID" val="1009"/>
  <p:tag name="KSO_WM_BEAUTIFY_FLAG" val=""/>
</p:tagLst>
</file>

<file path=ppt/tags/tag5.xml><?xml version="1.0" encoding="utf-8"?>
<p:tagLst xmlns:p="http://schemas.openxmlformats.org/presentationml/2006/main">
  <p:tag name="AS_UNIQUEID" val="3252"/>
</p:tagLst>
</file>

<file path=ppt/tags/tag50.xml><?xml version="1.0" encoding="utf-8"?>
<p:tagLst xmlns:p="http://schemas.openxmlformats.org/presentationml/2006/main">
  <p:tag name="AS_UNIQUEID" val="8225"/>
</p:tagLst>
</file>

<file path=ppt/tags/tag500.xml><?xml version="1.0" encoding="utf-8"?>
<p:tagLst xmlns:p="http://schemas.openxmlformats.org/presentationml/2006/main">
  <p:tag name="AS_UNIQUEID" val="1010"/>
  <p:tag name="KSO_WM_BEAUTIFY_FLAG" val=""/>
</p:tagLst>
</file>

<file path=ppt/tags/tag501.xml><?xml version="1.0" encoding="utf-8"?>
<p:tagLst xmlns:p="http://schemas.openxmlformats.org/presentationml/2006/main">
  <p:tag name="AS_UNIQUEID" val="1011"/>
  <p:tag name="KSO_WM_BEAUTIFY_FLAG" val=""/>
</p:tagLst>
</file>

<file path=ppt/tags/tag502.xml><?xml version="1.0" encoding="utf-8"?>
<p:tagLst xmlns:p="http://schemas.openxmlformats.org/presentationml/2006/main">
  <p:tag name="AS_UNIQUEID" val="1012"/>
  <p:tag name="KSO_WM_BEAUTIFY_FLAG" val=""/>
</p:tagLst>
</file>

<file path=ppt/tags/tag503.xml><?xml version="1.0" encoding="utf-8"?>
<p:tagLst xmlns:p="http://schemas.openxmlformats.org/presentationml/2006/main">
  <p:tag name="AS_UNIQUEID" val="1013"/>
  <p:tag name="KSO_WM_BEAUTIFY_FLAG" val=""/>
</p:tagLst>
</file>

<file path=ppt/tags/tag504.xml><?xml version="1.0" encoding="utf-8"?>
<p:tagLst xmlns:p="http://schemas.openxmlformats.org/presentationml/2006/main">
  <p:tag name="AS_UNIQUEID" val="1014"/>
  <p:tag name="KSO_WM_BEAUTIFY_FLAG" val=""/>
</p:tagLst>
</file>

<file path=ppt/tags/tag505.xml><?xml version="1.0" encoding="utf-8"?>
<p:tagLst xmlns:p="http://schemas.openxmlformats.org/presentationml/2006/main">
  <p:tag name="AS_UNIQUEID" val="1017"/>
  <p:tag name="KSO_WM_BEAUTIFY_FLAG" val=""/>
</p:tagLst>
</file>

<file path=ppt/tags/tag506.xml><?xml version="1.0" encoding="utf-8"?>
<p:tagLst xmlns:p="http://schemas.openxmlformats.org/presentationml/2006/main">
  <p:tag name="AS_UNIQUEID" val="1019"/>
  <p:tag name="KSO_WM_BEAUTIFY_FLAG" val=""/>
</p:tagLst>
</file>

<file path=ppt/tags/tag507.xml><?xml version="1.0" encoding="utf-8"?>
<p:tagLst xmlns:p="http://schemas.openxmlformats.org/presentationml/2006/main">
  <p:tag name="AS_UNIQUEID" val="1020"/>
  <p:tag name="KSO_WM_BEAUTIFY_FLAG" val=""/>
</p:tagLst>
</file>

<file path=ppt/tags/tag508.xml><?xml version="1.0" encoding="utf-8"?>
<p:tagLst xmlns:p="http://schemas.openxmlformats.org/presentationml/2006/main">
  <p:tag name="AS_UNIQUEID" val="1021"/>
</p:tagLst>
</file>

<file path=ppt/tags/tag509.xml><?xml version="1.0" encoding="utf-8"?>
<p:tagLst xmlns:p="http://schemas.openxmlformats.org/presentationml/2006/main">
  <p:tag name="AS_UNIQUEID" val="1022"/>
  <p:tag name="KSO_WM_BEAUTIFY_FLAG" val=""/>
</p:tagLst>
</file>

<file path=ppt/tags/tag51.xml><?xml version="1.0" encoding="utf-8"?>
<p:tagLst xmlns:p="http://schemas.openxmlformats.org/presentationml/2006/main">
  <p:tag name="AS_UNIQUEID" val="8226"/>
</p:tagLst>
</file>

<file path=ppt/tags/tag510.xml><?xml version="1.0" encoding="utf-8"?>
<p:tagLst xmlns:p="http://schemas.openxmlformats.org/presentationml/2006/main">
  <p:tag name="AS_UNIQUEID" val="1023"/>
</p:tagLst>
</file>

<file path=ppt/tags/tag511.xml><?xml version="1.0" encoding="utf-8"?>
<p:tagLst xmlns:p="http://schemas.openxmlformats.org/presentationml/2006/main">
  <p:tag name="AS_UNIQUEID" val="1024"/>
  <p:tag name="KSO_WM_BEAUTIFY_FLAG" val=""/>
</p:tagLst>
</file>

<file path=ppt/tags/tag512.xml><?xml version="1.0" encoding="utf-8"?>
<p:tagLst xmlns:p="http://schemas.openxmlformats.org/presentationml/2006/main">
  <p:tag name="AS_UNIQUEID" val="1025"/>
  <p:tag name="KSO_WM_BEAUTIFY_FLAG" val=""/>
</p:tagLst>
</file>

<file path=ppt/tags/tag513.xml><?xml version="1.0" encoding="utf-8"?>
<p:tagLst xmlns:p="http://schemas.openxmlformats.org/presentationml/2006/main">
  <p:tag name="AS_UNIQUEID" val="1026"/>
  <p:tag name="KSO_WM_BEAUTIFY_FLAG" val=""/>
</p:tagLst>
</file>

<file path=ppt/tags/tag514.xml><?xml version="1.0" encoding="utf-8"?>
<p:tagLst xmlns:p="http://schemas.openxmlformats.org/presentationml/2006/main">
  <p:tag name="AS_UNIQUEID" val="1027"/>
  <p:tag name="KSO_WM_BEAUTIFY_FLAG" val=""/>
</p:tagLst>
</file>

<file path=ppt/tags/tag515.xml><?xml version="1.0" encoding="utf-8"?>
<p:tagLst xmlns:p="http://schemas.openxmlformats.org/presentationml/2006/main">
  <p:tag name="AS_UNIQUEID" val="1028"/>
  <p:tag name="KSO_WM_BEAUTIFY_FLAG" val=""/>
</p:tagLst>
</file>

<file path=ppt/tags/tag516.xml><?xml version="1.0" encoding="utf-8"?>
<p:tagLst xmlns:p="http://schemas.openxmlformats.org/presentationml/2006/main">
  <p:tag name="AS_UNIQUEID" val="1029"/>
  <p:tag name="KSO_WM_BEAUTIFY_FLAG" val=""/>
</p:tagLst>
</file>

<file path=ppt/tags/tag517.xml><?xml version="1.0" encoding="utf-8"?>
<p:tagLst xmlns:p="http://schemas.openxmlformats.org/presentationml/2006/main">
  <p:tag name="AS_UNIQUEID" val="1030"/>
  <p:tag name="KSO_WM_BEAUTIFY_FLAG" val=""/>
</p:tagLst>
</file>

<file path=ppt/tags/tag518.xml><?xml version="1.0" encoding="utf-8"?>
<p:tagLst xmlns:p="http://schemas.openxmlformats.org/presentationml/2006/main">
  <p:tag name="AS_UNIQUEID" val="1031"/>
  <p:tag name="KSO_WM_BEAUTIFY_FLAG" val=""/>
</p:tagLst>
</file>

<file path=ppt/tags/tag519.xml><?xml version="1.0" encoding="utf-8"?>
<p:tagLst xmlns:p="http://schemas.openxmlformats.org/presentationml/2006/main">
  <p:tag name="AS_UNIQUEID" val="1032"/>
  <p:tag name="KSO_WM_BEAUTIFY_FLAG" val=""/>
</p:tagLst>
</file>

<file path=ppt/tags/tag52.xml><?xml version="1.0" encoding="utf-8"?>
<p:tagLst xmlns:p="http://schemas.openxmlformats.org/presentationml/2006/main">
  <p:tag name="AS_UNIQUEID" val="1774"/>
</p:tagLst>
</file>

<file path=ppt/tags/tag520.xml><?xml version="1.0" encoding="utf-8"?>
<p:tagLst xmlns:p="http://schemas.openxmlformats.org/presentationml/2006/main">
  <p:tag name="AS_UNIQUEID" val="1033"/>
  <p:tag name="KSO_WM_BEAUTIFY_FLAG" val=""/>
</p:tagLst>
</file>

<file path=ppt/tags/tag521.xml><?xml version="1.0" encoding="utf-8"?>
<p:tagLst xmlns:p="http://schemas.openxmlformats.org/presentationml/2006/main">
  <p:tag name="AS_UNIQUEID" val="1034"/>
  <p:tag name="KSO_WM_BEAUTIFY_FLAG" val=""/>
</p:tagLst>
</file>

<file path=ppt/tags/tag522.xml><?xml version="1.0" encoding="utf-8"?>
<p:tagLst xmlns:p="http://schemas.openxmlformats.org/presentationml/2006/main">
  <p:tag name="AS_UNIQUEID" val="1035"/>
  <p:tag name="KSO_WM_BEAUTIFY_FLAG" val=""/>
</p:tagLst>
</file>

<file path=ppt/tags/tag523.xml><?xml version="1.0" encoding="utf-8"?>
<p:tagLst xmlns:p="http://schemas.openxmlformats.org/presentationml/2006/main">
  <p:tag name="AS_UNIQUEID" val="1036"/>
  <p:tag name="KSO_WM_BEAUTIFY_FLAG" val=""/>
</p:tagLst>
</file>

<file path=ppt/tags/tag524.xml><?xml version="1.0" encoding="utf-8"?>
<p:tagLst xmlns:p="http://schemas.openxmlformats.org/presentationml/2006/main">
  <p:tag name="AS_UNIQUEID" val="1037"/>
  <p:tag name="KSO_WM_BEAUTIFY_FLAG" val=""/>
</p:tagLst>
</file>

<file path=ppt/tags/tag525.xml><?xml version="1.0" encoding="utf-8"?>
<p:tagLst xmlns:p="http://schemas.openxmlformats.org/presentationml/2006/main">
  <p:tag name="AS_UNIQUEID" val="1038"/>
  <p:tag name="KSO_WM_BEAUTIFY_FLAG" val=""/>
</p:tagLst>
</file>

<file path=ppt/tags/tag526.xml><?xml version="1.0" encoding="utf-8"?>
<p:tagLst xmlns:p="http://schemas.openxmlformats.org/presentationml/2006/main">
  <p:tag name="AS_UNIQUEID" val="1039"/>
  <p:tag name="KSO_WM_BEAUTIFY_FLAG" val=""/>
</p:tagLst>
</file>

<file path=ppt/tags/tag527.xml><?xml version="1.0" encoding="utf-8"?>
<p:tagLst xmlns:p="http://schemas.openxmlformats.org/presentationml/2006/main">
  <p:tag name="AS_UNIQUEID" val="1040"/>
  <p:tag name="KSO_WM_BEAUTIFY_FLAG" val=""/>
</p:tagLst>
</file>

<file path=ppt/tags/tag528.xml><?xml version="1.0" encoding="utf-8"?>
<p:tagLst xmlns:p="http://schemas.openxmlformats.org/presentationml/2006/main">
  <p:tag name="AS_UNIQUEID" val="1041"/>
  <p:tag name="KSO_WM_BEAUTIFY_FLAG" val=""/>
</p:tagLst>
</file>

<file path=ppt/tags/tag529.xml><?xml version="1.0" encoding="utf-8"?>
<p:tagLst xmlns:p="http://schemas.openxmlformats.org/presentationml/2006/main">
  <p:tag name="AS_UNIQUEID" val="1042"/>
  <p:tag name="KSO_WM_BEAUTIFY_FLAG" val=""/>
</p:tagLst>
</file>

<file path=ppt/tags/tag53.xml><?xml version="1.0" encoding="utf-8"?>
<p:tagLst xmlns:p="http://schemas.openxmlformats.org/presentationml/2006/main">
  <p:tag name="AS_UNIQUEID" val="1775"/>
</p:tagLst>
</file>

<file path=ppt/tags/tag530.xml><?xml version="1.0" encoding="utf-8"?>
<p:tagLst xmlns:p="http://schemas.openxmlformats.org/presentationml/2006/main">
  <p:tag name="AS_UNIQUEID" val="1043"/>
  <p:tag name="KSO_WM_BEAUTIFY_FLAG" val=""/>
</p:tagLst>
</file>

<file path=ppt/tags/tag531.xml><?xml version="1.0" encoding="utf-8"?>
<p:tagLst xmlns:p="http://schemas.openxmlformats.org/presentationml/2006/main">
  <p:tag name="AS_UNIQUEID" val="1044"/>
  <p:tag name="KSO_WM_BEAUTIFY_FLAG" val=""/>
</p:tagLst>
</file>

<file path=ppt/tags/tag532.xml><?xml version="1.0" encoding="utf-8"?>
<p:tagLst xmlns:p="http://schemas.openxmlformats.org/presentationml/2006/main">
  <p:tag name="AS_UNIQUEID" val="1045"/>
  <p:tag name="KSO_WM_BEAUTIFY_FLAG" val=""/>
</p:tagLst>
</file>

<file path=ppt/tags/tag533.xml><?xml version="1.0" encoding="utf-8"?>
<p:tagLst xmlns:p="http://schemas.openxmlformats.org/presentationml/2006/main">
  <p:tag name="AS_UNIQUEID" val="1046"/>
  <p:tag name="KSO_WM_BEAUTIFY_FLAG" val=""/>
</p:tagLst>
</file>

<file path=ppt/tags/tag534.xml><?xml version="1.0" encoding="utf-8"?>
<p:tagLst xmlns:p="http://schemas.openxmlformats.org/presentationml/2006/main">
  <p:tag name="AS_UNIQUEID" val="1047"/>
  <p:tag name="KSO_WM_BEAUTIFY_FLAG" val=""/>
</p:tagLst>
</file>

<file path=ppt/tags/tag535.xml><?xml version="1.0" encoding="utf-8"?>
<p:tagLst xmlns:p="http://schemas.openxmlformats.org/presentationml/2006/main">
  <p:tag name="AS_UNIQUEID" val="1048"/>
  <p:tag name="KSO_WM_BEAUTIFY_FLAG" val=""/>
</p:tagLst>
</file>

<file path=ppt/tags/tag536.xml><?xml version="1.0" encoding="utf-8"?>
<p:tagLst xmlns:p="http://schemas.openxmlformats.org/presentationml/2006/main">
  <p:tag name="AS_UNIQUEID" val="1049"/>
  <p:tag name="KSO_WM_BEAUTIFY_FLAG" val=""/>
</p:tagLst>
</file>

<file path=ppt/tags/tag537.xml><?xml version="1.0" encoding="utf-8"?>
<p:tagLst xmlns:p="http://schemas.openxmlformats.org/presentationml/2006/main">
  <p:tag name="AS_UNIQUEID" val="1050"/>
  <p:tag name="KSO_WM_BEAUTIFY_FLAG" val=""/>
</p:tagLst>
</file>

<file path=ppt/tags/tag538.xml><?xml version="1.0" encoding="utf-8"?>
<p:tagLst xmlns:p="http://schemas.openxmlformats.org/presentationml/2006/main">
  <p:tag name="AS_UNIQUEID" val="1051"/>
  <p:tag name="KSO_WM_BEAUTIFY_FLAG" val=""/>
</p:tagLst>
</file>

<file path=ppt/tags/tag539.xml><?xml version="1.0" encoding="utf-8"?>
<p:tagLst xmlns:p="http://schemas.openxmlformats.org/presentationml/2006/main">
  <p:tag name="AS_UNIQUEID" val="2385"/>
  <p:tag name="KSO_WM_BEAUTIFY_FLAG" val=""/>
  <p:tag name="KSO_WM_UNIT_PLACING_PICTURE_USER_VIEWPORT" val="{&quot;height&quot;:1162,&quot;width&quot;:1038}"/>
</p:tagLst>
</file>

<file path=ppt/tags/tag54.xml><?xml version="1.0" encoding="utf-8"?>
<p:tagLst xmlns:p="http://schemas.openxmlformats.org/presentationml/2006/main">
  <p:tag name="AS_UNIQUEID" val="1776"/>
</p:tagLst>
</file>

<file path=ppt/tags/tag540.xml><?xml version="1.0" encoding="utf-8"?>
<p:tagLst xmlns:p="http://schemas.openxmlformats.org/presentationml/2006/main">
  <p:tag name="AS_UNIQUEID" val="2384"/>
  <p:tag name="KSO_WM_BEAUTIFY_FLAG" val=""/>
</p:tagLst>
</file>

<file path=ppt/tags/tag541.xml><?xml version="1.0" encoding="utf-8"?>
<p:tagLst xmlns:p="http://schemas.openxmlformats.org/presentationml/2006/main">
  <p:tag name="AS_UNIQUEID" val="1039"/>
  <p:tag name="KSO_WM_BEAUTIFY_FLAG" val=""/>
</p:tagLst>
</file>

<file path=ppt/tags/tag542.xml><?xml version="1.0" encoding="utf-8"?>
<p:tagLst xmlns:p="http://schemas.openxmlformats.org/presentationml/2006/main">
  <p:tag name="AS_UNIQUEID" val="1098"/>
  <p:tag name="KSO_WM_BEAUTIFY_FLAG" val=""/>
</p:tagLst>
</file>

<file path=ppt/tags/tag543.xml><?xml version="1.0" encoding="utf-8"?>
<p:tagLst xmlns:p="http://schemas.openxmlformats.org/presentationml/2006/main">
  <p:tag name="AS_UNIQUEID" val="5421"/>
</p:tagLst>
</file>

<file path=ppt/tags/tag544.xml><?xml version="1.0" encoding="utf-8"?>
<p:tagLst xmlns:p="http://schemas.openxmlformats.org/presentationml/2006/main">
  <p:tag name="AS_UNIQUEID" val="5422"/>
</p:tagLst>
</file>

<file path=ppt/tags/tag545.xml><?xml version="1.0" encoding="utf-8"?>
<p:tagLst xmlns:p="http://schemas.openxmlformats.org/presentationml/2006/main">
  <p:tag name="AS_UNIQUEID" val="5423"/>
  <p:tag name="KSO_WM_BEAUTIFY_FLAG" val=""/>
</p:tagLst>
</file>

<file path=ppt/tags/tag546.xml><?xml version="1.0" encoding="utf-8"?>
<p:tagLst xmlns:p="http://schemas.openxmlformats.org/presentationml/2006/main">
  <p:tag name="AS_UNIQUEID" val="33"/>
  <p:tag name="KSO_WM_BEAUTIFY_FLAG" val=""/>
</p:tagLst>
</file>

<file path=ppt/tags/tag547.xml><?xml version="1.0" encoding="utf-8"?>
<p:tagLst xmlns:p="http://schemas.openxmlformats.org/presentationml/2006/main">
  <p:tag name="AS_UNIQUEID" val="2579"/>
  <p:tag name="KSO_WM_BEAUTIFY_FLAG" val=""/>
</p:tagLst>
</file>

<file path=ppt/tags/tag548.xml><?xml version="1.0" encoding="utf-8"?>
<p:tagLst xmlns:p="http://schemas.openxmlformats.org/presentationml/2006/main">
  <p:tag name="AS_UNIQUEID" val="2580"/>
  <p:tag name="KSO_WM_BEAUTIFY_FLAG" val=""/>
</p:tagLst>
</file>

<file path=ppt/tags/tag549.xml><?xml version="1.0" encoding="utf-8"?>
<p:tagLst xmlns:p="http://schemas.openxmlformats.org/presentationml/2006/main">
  <p:tag name="AS_UNIQUEID" val="5424"/>
  <p:tag name="KSO_WM_BEAUTIFY_FLAG" val=""/>
</p:tagLst>
</file>

<file path=ppt/tags/tag55.xml><?xml version="1.0" encoding="utf-8"?>
<p:tagLst xmlns:p="http://schemas.openxmlformats.org/presentationml/2006/main">
  <p:tag name="AS_UNIQUEID" val="1777"/>
</p:tagLst>
</file>

<file path=ppt/tags/tag550.xml><?xml version="1.0" encoding="utf-8"?>
<p:tagLst xmlns:p="http://schemas.openxmlformats.org/presentationml/2006/main">
  <p:tag name="AS_UNIQUEID" val="5425"/>
  <p:tag name="KSO_WM_BEAUTIFY_FLAG" val=""/>
</p:tagLst>
</file>

<file path=ppt/tags/tag551.xml><?xml version="1.0" encoding="utf-8"?>
<p:tagLst xmlns:p="http://schemas.openxmlformats.org/presentationml/2006/main">
  <p:tag name="AS_UNIQUEID" val="6049"/>
</p:tagLst>
</file>

<file path=ppt/tags/tag552.xml><?xml version="1.0" encoding="utf-8"?>
<p:tagLst xmlns:p="http://schemas.openxmlformats.org/presentationml/2006/main">
  <p:tag name="AS_UNIQUEID" val="5755"/>
</p:tagLst>
</file>

<file path=ppt/tags/tag553.xml><?xml version="1.0" encoding="utf-8"?>
<p:tagLst xmlns:p="http://schemas.openxmlformats.org/presentationml/2006/main">
  <p:tag name="AS_UNIQUEID" val="4179"/>
  <p:tag name="KSO_WM_BEAUTIFY_FLAG" val=""/>
</p:tagLst>
</file>

<file path=ppt/tags/tag554.xml><?xml version="1.0" encoding="utf-8"?>
<p:tagLst xmlns:p="http://schemas.openxmlformats.org/presentationml/2006/main">
  <p:tag name="AS_UNIQUEID" val="1816"/>
</p:tagLst>
</file>

<file path=ppt/tags/tag555.xml><?xml version="1.0" encoding="utf-8"?>
<p:tagLst xmlns:p="http://schemas.openxmlformats.org/presentationml/2006/main">
  <p:tag name="AS_UNIQUEID" val="1817"/>
  <p:tag name="KSO_WM_BEAUTIFY_FLAG" val=""/>
</p:tagLst>
</file>

<file path=ppt/tags/tag556.xml><?xml version="1.0" encoding="utf-8"?>
<p:tagLst xmlns:p="http://schemas.openxmlformats.org/presentationml/2006/main">
  <p:tag name="AS_UNIQUEID" val="1818"/>
  <p:tag name="KSO_WM_BEAUTIFY_FLAG" val=""/>
</p:tagLst>
</file>

<file path=ppt/tags/tag557.xml><?xml version="1.0" encoding="utf-8"?>
<p:tagLst xmlns:p="http://schemas.openxmlformats.org/presentationml/2006/main">
  <p:tag name="AS_UNIQUEID" val="1819"/>
  <p:tag name="KSO_WM_BEAUTIFY_FLAG" val=""/>
</p:tagLst>
</file>

<file path=ppt/tags/tag558.xml><?xml version="1.0" encoding="utf-8"?>
<p:tagLst xmlns:p="http://schemas.openxmlformats.org/presentationml/2006/main">
  <p:tag name="AS_UNIQUEID" val="1820"/>
</p:tagLst>
</file>

<file path=ppt/tags/tag559.xml><?xml version="1.0" encoding="utf-8"?>
<p:tagLst xmlns:p="http://schemas.openxmlformats.org/presentationml/2006/main">
  <p:tag name="AS_UNIQUEID" val="1821"/>
  <p:tag name="KSO_WM_BEAUTIFY_FLAG" val=""/>
</p:tagLst>
</file>

<file path=ppt/tags/tag56.xml><?xml version="1.0" encoding="utf-8"?>
<p:tagLst xmlns:p="http://schemas.openxmlformats.org/presentationml/2006/main">
  <p:tag name="AS_UNIQUEID" val="8230"/>
</p:tagLst>
</file>

<file path=ppt/tags/tag560.xml><?xml version="1.0" encoding="utf-8"?>
<p:tagLst xmlns:p="http://schemas.openxmlformats.org/presentationml/2006/main">
  <p:tag name="AS_UNIQUEID" val="1822"/>
  <p:tag name="KSO_WM_BEAUTIFY_FLAG" val=""/>
</p:tagLst>
</file>

<file path=ppt/tags/tag561.xml><?xml version="1.0" encoding="utf-8"?>
<p:tagLst xmlns:p="http://schemas.openxmlformats.org/presentationml/2006/main">
  <p:tag name="AS_UNIQUEID" val="1823"/>
  <p:tag name="KSO_WM_BEAUTIFY_FLAG" val=""/>
</p:tagLst>
</file>

<file path=ppt/tags/tag562.xml><?xml version="1.0" encoding="utf-8"?>
<p:tagLst xmlns:p="http://schemas.openxmlformats.org/presentationml/2006/main">
  <p:tag name="AS_UNIQUEID" val="5756"/>
</p:tagLst>
</file>

<file path=ppt/tags/tag563.xml><?xml version="1.0" encoding="utf-8"?>
<p:tagLst xmlns:p="http://schemas.openxmlformats.org/presentationml/2006/main">
  <p:tag name="AS_UNIQUEID" val="4179"/>
  <p:tag name="KSO_WM_BEAUTIFY_FLAG" val=""/>
</p:tagLst>
</file>

<file path=ppt/tags/tag564.xml><?xml version="1.0" encoding="utf-8"?>
<p:tagLst xmlns:p="http://schemas.openxmlformats.org/presentationml/2006/main">
  <p:tag name="AS_UNIQUEID" val="1820"/>
</p:tagLst>
</file>

<file path=ppt/tags/tag565.xml><?xml version="1.0" encoding="utf-8"?>
<p:tagLst xmlns:p="http://schemas.openxmlformats.org/presentationml/2006/main">
  <p:tag name="AS_UNIQUEID" val="1821"/>
  <p:tag name="KSO_WM_BEAUTIFY_FLAG" val=""/>
</p:tagLst>
</file>

<file path=ppt/tags/tag566.xml><?xml version="1.0" encoding="utf-8"?>
<p:tagLst xmlns:p="http://schemas.openxmlformats.org/presentationml/2006/main">
  <p:tag name="AS_UNIQUEID" val="1822"/>
  <p:tag name="KSO_WM_BEAUTIFY_FLAG" val=""/>
</p:tagLst>
</file>

<file path=ppt/tags/tag567.xml><?xml version="1.0" encoding="utf-8"?>
<p:tagLst xmlns:p="http://schemas.openxmlformats.org/presentationml/2006/main">
  <p:tag name="AS_UNIQUEID" val="1823"/>
  <p:tag name="KSO_WM_BEAUTIFY_FLAG" val=""/>
</p:tagLst>
</file>

<file path=ppt/tags/tag568.xml><?xml version="1.0" encoding="utf-8"?>
<p:tagLst xmlns:p="http://schemas.openxmlformats.org/presentationml/2006/main">
  <p:tag name="AS_UNIQUEID" val="6050"/>
</p:tagLst>
</file>

<file path=ppt/tags/tag569.xml><?xml version="1.0" encoding="utf-8"?>
<p:tagLst xmlns:p="http://schemas.openxmlformats.org/presentationml/2006/main">
  <p:tag name="AS_UNIQUEID" val="6050"/>
</p:tagLst>
</file>

<file path=ppt/tags/tag57.xml><?xml version="1.0" encoding="utf-8"?>
<p:tagLst xmlns:p="http://schemas.openxmlformats.org/presentationml/2006/main">
  <p:tag name="AS_UNIQUEID" val="8231"/>
</p:tagLst>
</file>

<file path=ppt/tags/tag570.xml><?xml version="1.0" encoding="utf-8"?>
<p:tagLst xmlns:p="http://schemas.openxmlformats.org/presentationml/2006/main">
  <p:tag name="AS_UNIQUEID" val="867"/>
</p:tagLst>
</file>

<file path=ppt/tags/tag571.xml><?xml version="1.0" encoding="utf-8"?>
<p:tagLst xmlns:p="http://schemas.openxmlformats.org/presentationml/2006/main">
  <p:tag name="AS_UNIQUEID" val="4185"/>
</p:tagLst>
</file>

<file path=ppt/tags/tag572.xml><?xml version="1.0" encoding="utf-8"?>
<p:tagLst xmlns:p="http://schemas.openxmlformats.org/presentationml/2006/main">
  <p:tag name="AS_UNIQUEID" val="6053"/>
</p:tagLst>
</file>

<file path=ppt/tags/tag573.xml><?xml version="1.0" encoding="utf-8"?>
<p:tagLst xmlns:p="http://schemas.openxmlformats.org/presentationml/2006/main">
  <p:tag name="AS_UNIQUEID" val="6055"/>
</p:tagLst>
</file>

<file path=ppt/tags/tag574.xml><?xml version="1.0" encoding="utf-8"?>
<p:tagLst xmlns:p="http://schemas.openxmlformats.org/presentationml/2006/main">
  <p:tag name="AS_UNIQUEID" val="6057"/>
</p:tagLst>
</file>

<file path=ppt/tags/tag575.xml><?xml version="1.0" encoding="utf-8"?>
<p:tagLst xmlns:p="http://schemas.openxmlformats.org/presentationml/2006/main">
  <p:tag name="AS_UNIQUEID" val="6054"/>
</p:tagLst>
</file>

<file path=ppt/tags/tag576.xml><?xml version="1.0" encoding="utf-8"?>
<p:tagLst xmlns:p="http://schemas.openxmlformats.org/presentationml/2006/main">
  <p:tag name="AS_UNIQUEID" val="6058"/>
</p:tagLst>
</file>

<file path=ppt/tags/tag577.xml><?xml version="1.0" encoding="utf-8"?>
<p:tagLst xmlns:p="http://schemas.openxmlformats.org/presentationml/2006/main">
  <p:tag name="AS_UNIQUEID" val="6056"/>
</p:tagLst>
</file>

<file path=ppt/tags/tag578.xml><?xml version="1.0" encoding="utf-8"?>
<p:tagLst xmlns:p="http://schemas.openxmlformats.org/presentationml/2006/main">
  <p:tag name="AS_UNIQUEID" val="4185"/>
</p:tagLst>
</file>

<file path=ppt/tags/tag579.xml><?xml version="1.0" encoding="utf-8"?>
<p:tagLst xmlns:p="http://schemas.openxmlformats.org/presentationml/2006/main">
  <p:tag name="AS_UNIQUEID" val="8371"/>
</p:tagLst>
</file>

<file path=ppt/tags/tag58.xml><?xml version="1.0" encoding="utf-8"?>
<p:tagLst xmlns:p="http://schemas.openxmlformats.org/presentationml/2006/main">
  <p:tag name="AS_UNIQUEID" val="8232"/>
</p:tagLst>
</file>

<file path=ppt/tags/tag580.xml><?xml version="1.0" encoding="utf-8"?>
<p:tagLst xmlns:p="http://schemas.openxmlformats.org/presentationml/2006/main">
  <p:tag name="KSO_WM_SPECIAL_SOURCE" val="bdnull"/>
</p:tagLst>
</file>

<file path=ppt/tags/tag581.xml><?xml version="1.0" encoding="utf-8"?>
<p:tagLst xmlns:p="http://schemas.openxmlformats.org/presentationml/2006/main">
  <p:tag name="AS_UNIQUEID" val="2385"/>
  <p:tag name="KSO_WM_BEAUTIFY_FLAG" val=""/>
  <p:tag name="KSO_WM_UNIT_PLACING_PICTURE_USER_VIEWPORT" val="{&quot;height&quot;:1162,&quot;width&quot;:1038}"/>
</p:tagLst>
</file>

<file path=ppt/tags/tag582.xml><?xml version="1.0" encoding="utf-8"?>
<p:tagLst xmlns:p="http://schemas.openxmlformats.org/presentationml/2006/main">
  <p:tag name="AS_UNIQUEID" val="2384"/>
  <p:tag name="KSO_WM_BEAUTIFY_FLAG" val=""/>
</p:tagLst>
</file>

<file path=ppt/tags/tag583.xml><?xml version="1.0" encoding="utf-8"?>
<p:tagLst xmlns:p="http://schemas.openxmlformats.org/presentationml/2006/main">
  <p:tag name="AS_UNIQUEID" val="5788"/>
  <p:tag name="KSO_WM_BEAUTIFY_FLAG" val=""/>
</p:tagLst>
</file>

<file path=ppt/tags/tag584.xml><?xml version="1.0" encoding="utf-8"?>
<p:tagLst xmlns:p="http://schemas.openxmlformats.org/presentationml/2006/main">
  <p:tag name="AS_UNIQUEID" val="5790"/>
  <p:tag name="KSO_WM_BEAUTIFY_FLAG" val=""/>
</p:tagLst>
</file>

<file path=ppt/tags/tag585.xml><?xml version="1.0" encoding="utf-8"?>
<p:tagLst xmlns:p="http://schemas.openxmlformats.org/presentationml/2006/main">
  <p:tag name="AS_UNIQUEID" val="5792"/>
  <p:tag name="KSO_WM_BEAUTIFY_FLAG" val=""/>
</p:tagLst>
</file>

<file path=ppt/tags/tag586.xml><?xml version="1.0" encoding="utf-8"?>
<p:tagLst xmlns:p="http://schemas.openxmlformats.org/presentationml/2006/main">
  <p:tag name="AS_UNIQUEID" val="5792"/>
  <p:tag name="KSO_WM_BEAUTIFY_FLAG" val=""/>
</p:tagLst>
</file>

<file path=ppt/tags/tag587.xml><?xml version="1.0" encoding="utf-8"?>
<p:tagLst xmlns:p="http://schemas.openxmlformats.org/presentationml/2006/main">
  <p:tag name="AS_UNIQUEID" val="5792"/>
  <p:tag name="KSO_WM_BEAUTIFY_FLAG" val=""/>
</p:tagLst>
</file>

<file path=ppt/tags/tag588.xml><?xml version="1.0" encoding="utf-8"?>
<p:tagLst xmlns:p="http://schemas.openxmlformats.org/presentationml/2006/main">
  <p:tag name="AS_UNIQUEID" val="5791"/>
  <p:tag name="KSO_WM_BEAUTIFY_FLAG" val=""/>
</p:tagLst>
</file>

<file path=ppt/tags/tag589.xml><?xml version="1.0" encoding="utf-8"?>
<p:tagLst xmlns:p="http://schemas.openxmlformats.org/presentationml/2006/main">
  <p:tag name="AS_UNIQUEID" val="5789"/>
  <p:tag name="KSO_WM_BEAUTIFY_FLAG" val=""/>
</p:tagLst>
</file>

<file path=ppt/tags/tag59.xml><?xml version="1.0" encoding="utf-8"?>
<p:tagLst xmlns:p="http://schemas.openxmlformats.org/presentationml/2006/main">
  <p:tag name="AS_UNIQUEID" val="8235"/>
</p:tagLst>
</file>

<file path=ppt/tags/tag590.xml><?xml version="1.0" encoding="utf-8"?>
<p:tagLst xmlns:p="http://schemas.openxmlformats.org/presentationml/2006/main">
  <p:tag name="AS_UNIQUEID" val="5800"/>
</p:tagLst>
</file>

<file path=ppt/tags/tag591.xml><?xml version="1.0" encoding="utf-8"?>
<p:tagLst xmlns:p="http://schemas.openxmlformats.org/presentationml/2006/main">
  <p:tag name="AS_UNIQUEID" val="2180"/>
</p:tagLst>
</file>

<file path=ppt/tags/tag592.xml><?xml version="1.0" encoding="utf-8"?>
<p:tagLst xmlns:p="http://schemas.openxmlformats.org/presentationml/2006/main">
  <p:tag name="AS_UNIQUEID" val="2181"/>
</p:tagLst>
</file>

<file path=ppt/tags/tag593.xml><?xml version="1.0" encoding="utf-8"?>
<p:tagLst xmlns:p="http://schemas.openxmlformats.org/presentationml/2006/main">
  <p:tag name="AS_UNIQUEID" val="2182"/>
  <p:tag name="KSO_WM_BEAUTIFY_FLAG" val=""/>
</p:tagLst>
</file>

<file path=ppt/tags/tag594.xml><?xml version="1.0" encoding="utf-8"?>
<p:tagLst xmlns:p="http://schemas.openxmlformats.org/presentationml/2006/main">
  <p:tag name="AS_UNIQUEID" val="2183"/>
  <p:tag name="KSO_WM_BEAUTIFY_FLAG" val=""/>
</p:tagLst>
</file>

<file path=ppt/tags/tag595.xml><?xml version="1.0" encoding="utf-8"?>
<p:tagLst xmlns:p="http://schemas.openxmlformats.org/presentationml/2006/main">
  <p:tag name="AS_UNIQUEID" val="2184"/>
  <p:tag name="KSO_WM_BEAUTIFY_FLAG" val=""/>
</p:tagLst>
</file>

<file path=ppt/tags/tag596.xml><?xml version="1.0" encoding="utf-8"?>
<p:tagLst xmlns:p="http://schemas.openxmlformats.org/presentationml/2006/main">
  <p:tag name="AS_UNIQUEID" val="2185"/>
  <p:tag name="KSO_WM_BEAUTIFY_FLAG" val=""/>
</p:tagLst>
</file>

<file path=ppt/tags/tag597.xml><?xml version="1.0" encoding="utf-8"?>
<p:tagLst xmlns:p="http://schemas.openxmlformats.org/presentationml/2006/main">
  <p:tag name="AS_UNIQUEID" val="2186"/>
</p:tagLst>
</file>

<file path=ppt/tags/tag598.xml><?xml version="1.0" encoding="utf-8"?>
<p:tagLst xmlns:p="http://schemas.openxmlformats.org/presentationml/2006/main">
  <p:tag name="AS_UNIQUEID" val="2187"/>
  <p:tag name="KSO_WM_BEAUTIFY_FLAG" val=""/>
</p:tagLst>
</file>

<file path=ppt/tags/tag599.xml><?xml version="1.0" encoding="utf-8"?>
<p:tagLst xmlns:p="http://schemas.openxmlformats.org/presentationml/2006/main">
  <p:tag name="AS_UNIQUEID" val="2188"/>
  <p:tag name="KSO_WM_BEAUTIFY_FLAG" val=""/>
</p:tagLst>
</file>

<file path=ppt/tags/tag6.xml><?xml version="1.0" encoding="utf-8"?>
<p:tagLst xmlns:p="http://schemas.openxmlformats.org/presentationml/2006/main">
  <p:tag name="AS_UNIQUEID" val="8190"/>
</p:tagLst>
</file>

<file path=ppt/tags/tag60.xml><?xml version="1.0" encoding="utf-8"?>
<p:tagLst xmlns:p="http://schemas.openxmlformats.org/presentationml/2006/main">
  <p:tag name="AS_UNIQUEID" val="8236"/>
</p:tagLst>
</file>

<file path=ppt/tags/tag600.xml><?xml version="1.0" encoding="utf-8"?>
<p:tagLst xmlns:p="http://schemas.openxmlformats.org/presentationml/2006/main">
  <p:tag name="AS_UNIQUEID" val="2189"/>
  <p:tag name="KSO_WM_BEAUTIFY_FLAG" val=""/>
</p:tagLst>
</file>

<file path=ppt/tags/tag601.xml><?xml version="1.0" encoding="utf-8"?>
<p:tagLst xmlns:p="http://schemas.openxmlformats.org/presentationml/2006/main">
  <p:tag name="AS_UNIQUEID" val="2190"/>
  <p:tag name="KSO_WM_BEAUTIFY_FLAG" val=""/>
</p:tagLst>
</file>

<file path=ppt/tags/tag602.xml><?xml version="1.0" encoding="utf-8"?>
<p:tagLst xmlns:p="http://schemas.openxmlformats.org/presentationml/2006/main">
  <p:tag name="AS_UNIQUEID" val="2191"/>
  <p:tag name="KSO_WM_BEAUTIFY_FLAG" val=""/>
</p:tagLst>
</file>

<file path=ppt/tags/tag603.xml><?xml version="1.0" encoding="utf-8"?>
<p:tagLst xmlns:p="http://schemas.openxmlformats.org/presentationml/2006/main">
  <p:tag name="AS_UNIQUEID" val="2192"/>
  <p:tag name="KSO_WM_BEAUTIFY_FLAG" val=""/>
</p:tagLst>
</file>

<file path=ppt/tags/tag604.xml><?xml version="1.0" encoding="utf-8"?>
<p:tagLst xmlns:p="http://schemas.openxmlformats.org/presentationml/2006/main">
  <p:tag name="AS_UNIQUEID" val="2193"/>
  <p:tag name="KSO_WM_BEAUTIFY_FLAG" val=""/>
</p:tagLst>
</file>

<file path=ppt/tags/tag605.xml><?xml version="1.0" encoding="utf-8"?>
<p:tagLst xmlns:p="http://schemas.openxmlformats.org/presentationml/2006/main">
  <p:tag name="AS_UNIQUEID" val="2194"/>
  <p:tag name="KSO_WM_BEAUTIFY_FLAG" val=""/>
</p:tagLst>
</file>

<file path=ppt/tags/tag606.xml><?xml version="1.0" encoding="utf-8"?>
<p:tagLst xmlns:p="http://schemas.openxmlformats.org/presentationml/2006/main">
  <p:tag name="AS_UNIQUEID" val="2195"/>
  <p:tag name="KSO_WM_BEAUTIFY_FLAG" val=""/>
</p:tagLst>
</file>

<file path=ppt/tags/tag607.xml><?xml version="1.0" encoding="utf-8"?>
<p:tagLst xmlns:p="http://schemas.openxmlformats.org/presentationml/2006/main">
  <p:tag name="AS_UNIQUEID" val="2205"/>
  <p:tag name="KSO_WM_BEAUTIFY_FLAG" val=""/>
</p:tagLst>
</file>

<file path=ppt/tags/tag608.xml><?xml version="1.0" encoding="utf-8"?>
<p:tagLst xmlns:p="http://schemas.openxmlformats.org/presentationml/2006/main">
  <p:tag name="AS_UNIQUEID" val="2205"/>
  <p:tag name="KSO_WM_BEAUTIFY_FLAG" val=""/>
</p:tagLst>
</file>

<file path=ppt/tags/tag609.xml><?xml version="1.0" encoding="utf-8"?>
<p:tagLst xmlns:p="http://schemas.openxmlformats.org/presentationml/2006/main">
  <p:tag name="AS_UNIQUEID" val="2205"/>
  <p:tag name="KSO_WM_BEAUTIFY_FLAG" val=""/>
</p:tagLst>
</file>

<file path=ppt/tags/tag61.xml><?xml version="1.0" encoding="utf-8"?>
<p:tagLst xmlns:p="http://schemas.openxmlformats.org/presentationml/2006/main">
  <p:tag name="AS_UNIQUEID" val="8237"/>
</p:tagLst>
</file>

<file path=ppt/tags/tag610.xml><?xml version="1.0" encoding="utf-8"?>
<p:tagLst xmlns:p="http://schemas.openxmlformats.org/presentationml/2006/main">
  <p:tag name="AS_UNIQUEID" val="5801"/>
  <p:tag name="KSO_WM_BEAUTIFY_FLAG" val=""/>
</p:tagLst>
</file>

<file path=ppt/tags/tag611.xml><?xml version="1.0" encoding="utf-8"?>
<p:tagLst xmlns:p="http://schemas.openxmlformats.org/presentationml/2006/main">
  <p:tag name="AS_UNIQUEID" val="5802"/>
  <p:tag name="KSO_WM_BEAUTIFY_FLAG" val=""/>
</p:tagLst>
</file>

<file path=ppt/tags/tag612.xml><?xml version="1.0" encoding="utf-8"?>
<p:tagLst xmlns:p="http://schemas.openxmlformats.org/presentationml/2006/main">
  <p:tag name="AS_UNIQUEID" val="5803"/>
  <p:tag name="KSO_WM_BEAUTIFY_FLAG" val=""/>
</p:tagLst>
</file>

<file path=ppt/tags/tag613.xml><?xml version="1.0" encoding="utf-8"?>
<p:tagLst xmlns:p="http://schemas.openxmlformats.org/presentationml/2006/main">
  <p:tag name="AS_UNIQUEID" val="5804"/>
  <p:tag name="KSO_WM_BEAUTIFY_FLAG" val=""/>
</p:tagLst>
</file>

<file path=ppt/tags/tag614.xml><?xml version="1.0" encoding="utf-8"?>
<p:tagLst xmlns:p="http://schemas.openxmlformats.org/presentationml/2006/main">
  <p:tag name="AS_UNIQUEID" val="5805"/>
  <p:tag name="KSO_WM_BEAUTIFY_FLAG" val=""/>
</p:tagLst>
</file>

<file path=ppt/tags/tag615.xml><?xml version="1.0" encoding="utf-8"?>
<p:tagLst xmlns:p="http://schemas.openxmlformats.org/presentationml/2006/main">
  <p:tag name="AS_UNIQUEID" val="5806"/>
  <p:tag name="KSO_WM_BEAUTIFY_FLAG" val=""/>
</p:tagLst>
</file>

<file path=ppt/tags/tag616.xml><?xml version="1.0" encoding="utf-8"?>
<p:tagLst xmlns:p="http://schemas.openxmlformats.org/presentationml/2006/main">
  <p:tag name="AS_UNIQUEID" val="5807"/>
  <p:tag name="KSO_WM_BEAUTIFY_FLAG" val=""/>
</p:tagLst>
</file>

<file path=ppt/tags/tag617.xml><?xml version="1.0" encoding="utf-8"?>
<p:tagLst xmlns:p="http://schemas.openxmlformats.org/presentationml/2006/main">
  <p:tag name="AS_UNIQUEID" val="5808"/>
  <p:tag name="KSO_WM_BEAUTIFY_FLAG" val=""/>
</p:tagLst>
</file>

<file path=ppt/tags/tag618.xml><?xml version="1.0" encoding="utf-8"?>
<p:tagLst xmlns:p="http://schemas.openxmlformats.org/presentationml/2006/main">
  <p:tag name="AS_UNIQUEID" val="5797"/>
</p:tagLst>
</file>

<file path=ppt/tags/tag619.xml><?xml version="1.0" encoding="utf-8"?>
<p:tagLst xmlns:p="http://schemas.openxmlformats.org/presentationml/2006/main">
  <p:tag name="AS_UNIQUEID" val="5798"/>
</p:tagLst>
</file>

<file path=ppt/tags/tag62.xml><?xml version="1.0" encoding="utf-8"?>
<p:tagLst xmlns:p="http://schemas.openxmlformats.org/presentationml/2006/main">
  <p:tag name="AS_UNIQUEID" val="8238"/>
</p:tagLst>
</file>

<file path=ppt/tags/tag620.xml><?xml version="1.0" encoding="utf-8"?>
<p:tagLst xmlns:p="http://schemas.openxmlformats.org/presentationml/2006/main">
  <p:tag name="AS_UNIQUEID" val="2181"/>
</p:tagLst>
</file>

<file path=ppt/tags/tag621.xml><?xml version="1.0" encoding="utf-8"?>
<p:tagLst xmlns:p="http://schemas.openxmlformats.org/presentationml/2006/main">
  <p:tag name="AS_UNIQUEID" val="2182"/>
  <p:tag name="KSO_WM_BEAUTIFY_FLAG" val=""/>
</p:tagLst>
</file>

<file path=ppt/tags/tag622.xml><?xml version="1.0" encoding="utf-8"?>
<p:tagLst xmlns:p="http://schemas.openxmlformats.org/presentationml/2006/main">
  <p:tag name="AS_UNIQUEID" val="2183"/>
  <p:tag name="KSO_WM_BEAUTIFY_FLAG" val=""/>
</p:tagLst>
</file>

<file path=ppt/tags/tag623.xml><?xml version="1.0" encoding="utf-8"?>
<p:tagLst xmlns:p="http://schemas.openxmlformats.org/presentationml/2006/main">
  <p:tag name="AS_UNIQUEID" val="2184"/>
  <p:tag name="KSO_WM_BEAUTIFY_FLAG" val=""/>
</p:tagLst>
</file>

<file path=ppt/tags/tag624.xml><?xml version="1.0" encoding="utf-8"?>
<p:tagLst xmlns:p="http://schemas.openxmlformats.org/presentationml/2006/main">
  <p:tag name="AS_UNIQUEID" val="2185"/>
  <p:tag name="KSO_WM_BEAUTIFY_FLAG" val=""/>
</p:tagLst>
</file>

<file path=ppt/tags/tag625.xml><?xml version="1.0" encoding="utf-8"?>
<p:tagLst xmlns:p="http://schemas.openxmlformats.org/presentationml/2006/main">
  <p:tag name="AS_UNIQUEID" val="2186"/>
</p:tagLst>
</file>

<file path=ppt/tags/tag626.xml><?xml version="1.0" encoding="utf-8"?>
<p:tagLst xmlns:p="http://schemas.openxmlformats.org/presentationml/2006/main">
  <p:tag name="AS_UNIQUEID" val="2187"/>
  <p:tag name="KSO_WM_BEAUTIFY_FLAG" val=""/>
</p:tagLst>
</file>

<file path=ppt/tags/tag627.xml><?xml version="1.0" encoding="utf-8"?>
<p:tagLst xmlns:p="http://schemas.openxmlformats.org/presentationml/2006/main">
  <p:tag name="AS_UNIQUEID" val="2188"/>
  <p:tag name="KSO_WM_BEAUTIFY_FLAG" val=""/>
</p:tagLst>
</file>

<file path=ppt/tags/tag628.xml><?xml version="1.0" encoding="utf-8"?>
<p:tagLst xmlns:p="http://schemas.openxmlformats.org/presentationml/2006/main">
  <p:tag name="AS_UNIQUEID" val="2189"/>
  <p:tag name="KSO_WM_BEAUTIFY_FLAG" val=""/>
</p:tagLst>
</file>

<file path=ppt/tags/tag629.xml><?xml version="1.0" encoding="utf-8"?>
<p:tagLst xmlns:p="http://schemas.openxmlformats.org/presentationml/2006/main">
  <p:tag name="AS_UNIQUEID" val="2190"/>
  <p:tag name="KSO_WM_BEAUTIFY_FLAG" val=""/>
</p:tagLst>
</file>

<file path=ppt/tags/tag63.xml><?xml version="1.0" encoding="utf-8"?>
<p:tagLst xmlns:p="http://schemas.openxmlformats.org/presentationml/2006/main">
  <p:tag name="AS_UNIQUEID" val="8239"/>
</p:tagLst>
</file>

<file path=ppt/tags/tag630.xml><?xml version="1.0" encoding="utf-8"?>
<p:tagLst xmlns:p="http://schemas.openxmlformats.org/presentationml/2006/main">
  <p:tag name="AS_UNIQUEID" val="2191"/>
  <p:tag name="KSO_WM_BEAUTIFY_FLAG" val=""/>
</p:tagLst>
</file>

<file path=ppt/tags/tag631.xml><?xml version="1.0" encoding="utf-8"?>
<p:tagLst xmlns:p="http://schemas.openxmlformats.org/presentationml/2006/main">
  <p:tag name="AS_UNIQUEID" val="2192"/>
  <p:tag name="KSO_WM_BEAUTIFY_FLAG" val=""/>
</p:tagLst>
</file>

<file path=ppt/tags/tag632.xml><?xml version="1.0" encoding="utf-8"?>
<p:tagLst xmlns:p="http://schemas.openxmlformats.org/presentationml/2006/main">
  <p:tag name="AS_UNIQUEID" val="2193"/>
  <p:tag name="KSO_WM_BEAUTIFY_FLAG" val=""/>
</p:tagLst>
</file>

<file path=ppt/tags/tag633.xml><?xml version="1.0" encoding="utf-8"?>
<p:tagLst xmlns:p="http://schemas.openxmlformats.org/presentationml/2006/main">
  <p:tag name="AS_UNIQUEID" val="2194"/>
  <p:tag name="KSO_WM_BEAUTIFY_FLAG" val=""/>
</p:tagLst>
</file>

<file path=ppt/tags/tag634.xml><?xml version="1.0" encoding="utf-8"?>
<p:tagLst xmlns:p="http://schemas.openxmlformats.org/presentationml/2006/main">
  <p:tag name="AS_UNIQUEID" val="2195"/>
  <p:tag name="KSO_WM_BEAUTIFY_FLAG" val=""/>
</p:tagLst>
</file>

<file path=ppt/tags/tag635.xml><?xml version="1.0" encoding="utf-8"?>
<p:tagLst xmlns:p="http://schemas.openxmlformats.org/presentationml/2006/main">
  <p:tag name="AS_UNIQUEID" val="2200"/>
  <p:tag name="KSO_WM_BEAUTIFY_FLAG" val=""/>
</p:tagLst>
</file>

<file path=ppt/tags/tag636.xml><?xml version="1.0" encoding="utf-8"?>
<p:tagLst xmlns:p="http://schemas.openxmlformats.org/presentationml/2006/main">
  <p:tag name="AS_UNIQUEID" val="2202"/>
  <p:tag name="KSO_WM_BEAUTIFY_FLAG" val=""/>
</p:tagLst>
</file>

<file path=ppt/tags/tag637.xml><?xml version="1.0" encoding="utf-8"?>
<p:tagLst xmlns:p="http://schemas.openxmlformats.org/presentationml/2006/main">
  <p:tag name="AS_UNIQUEID" val="2204"/>
  <p:tag name="KSO_WM_BEAUTIFY_FLAG" val=""/>
</p:tagLst>
</file>

<file path=ppt/tags/tag638.xml><?xml version="1.0" encoding="utf-8"?>
<p:tagLst xmlns:p="http://schemas.openxmlformats.org/presentationml/2006/main">
  <p:tag name="AS_UNIQUEID" val="2205"/>
  <p:tag name="KSO_WM_BEAUTIFY_FLAG" val=""/>
</p:tagLst>
</file>

<file path=ppt/tags/tag639.xml><?xml version="1.0" encoding="utf-8"?>
<p:tagLst xmlns:p="http://schemas.openxmlformats.org/presentationml/2006/main">
  <p:tag name="AS_UNIQUEID" val="2205"/>
  <p:tag name="KSO_WM_BEAUTIFY_FLAG" val=""/>
</p:tagLst>
</file>

<file path=ppt/tags/tag64.xml><?xml version="1.0" encoding="utf-8"?>
<p:tagLst xmlns:p="http://schemas.openxmlformats.org/presentationml/2006/main">
  <p:tag name="AS_UNIQUEID" val="8240"/>
</p:tagLst>
</file>

<file path=ppt/tags/tag640.xml><?xml version="1.0" encoding="utf-8"?>
<p:tagLst xmlns:p="http://schemas.openxmlformats.org/presentationml/2006/main">
  <p:tag name="AS_UNIQUEID" val="2205"/>
  <p:tag name="KSO_WM_BEAUTIFY_FLAG" val=""/>
</p:tagLst>
</file>

<file path=ppt/tags/tag641.xml><?xml version="1.0" encoding="utf-8"?>
<p:tagLst xmlns:p="http://schemas.openxmlformats.org/presentationml/2006/main">
  <p:tag name="AS_UNIQUEID" val="5795"/>
</p:tagLst>
</file>

<file path=ppt/tags/tag642.xml><?xml version="1.0" encoding="utf-8"?>
<p:tagLst xmlns:p="http://schemas.openxmlformats.org/presentationml/2006/main">
  <p:tag name="AS_UNIQUEID" val="2197"/>
  <p:tag name="KSO_WM_BEAUTIFY_FLAG" val=""/>
</p:tagLst>
</file>

<file path=ppt/tags/tag643.xml><?xml version="1.0" encoding="utf-8"?>
<p:tagLst xmlns:p="http://schemas.openxmlformats.org/presentationml/2006/main">
  <p:tag name="AS_UNIQUEID" val="2198"/>
  <p:tag name="KSO_WM_BEAUTIFY_FLAG" val=""/>
</p:tagLst>
</file>

<file path=ppt/tags/tag644.xml><?xml version="1.0" encoding="utf-8"?>
<p:tagLst xmlns:p="http://schemas.openxmlformats.org/presentationml/2006/main">
  <p:tag name="AS_UNIQUEID" val="2199"/>
  <p:tag name="KSO_WM_BEAUTIFY_FLAG" val=""/>
</p:tagLst>
</file>

<file path=ppt/tags/tag645.xml><?xml version="1.0" encoding="utf-8"?>
<p:tagLst xmlns:p="http://schemas.openxmlformats.org/presentationml/2006/main">
  <p:tag name="AS_UNIQUEID" val="5796"/>
</p:tagLst>
</file>

<file path=ppt/tags/tag646.xml><?xml version="1.0" encoding="utf-8"?>
<p:tagLst xmlns:p="http://schemas.openxmlformats.org/presentationml/2006/main">
  <p:tag name="AS_UNIQUEID" val="2196"/>
  <p:tag name="KSO_WM_BEAUTIFY_FLAG" val=""/>
</p:tagLst>
</file>

<file path=ppt/tags/tag647.xml><?xml version="1.0" encoding="utf-8"?>
<p:tagLst xmlns:p="http://schemas.openxmlformats.org/presentationml/2006/main">
  <p:tag name="AS_UNIQUEID" val="2201"/>
  <p:tag name="KSO_WM_BEAUTIFY_FLAG" val=""/>
</p:tagLst>
</file>

<file path=ppt/tags/tag648.xml><?xml version="1.0" encoding="utf-8"?>
<p:tagLst xmlns:p="http://schemas.openxmlformats.org/presentationml/2006/main">
  <p:tag name="AS_UNIQUEID" val="2203"/>
  <p:tag name="KSO_WM_BEAUTIFY_FLAG" val=""/>
</p:tagLst>
</file>

<file path=ppt/tags/tag649.xml><?xml version="1.0" encoding="utf-8"?>
<p:tagLst xmlns:p="http://schemas.openxmlformats.org/presentationml/2006/main">
  <p:tag name="AS_UNIQUEID" val="5799"/>
</p:tagLst>
</file>

<file path=ppt/tags/tag65.xml><?xml version="1.0" encoding="utf-8"?>
<p:tagLst xmlns:p="http://schemas.openxmlformats.org/presentationml/2006/main">
  <p:tag name="AS_UNIQUEID" val="8241"/>
</p:tagLst>
</file>

<file path=ppt/tags/tag650.xml><?xml version="1.0" encoding="utf-8"?>
<p:tagLst xmlns:p="http://schemas.openxmlformats.org/presentationml/2006/main">
  <p:tag name="AS_UNIQUEID" val="2205"/>
  <p:tag name="KSO_WM_BEAUTIFY_FLAG" val=""/>
</p:tagLst>
</file>

<file path=ppt/tags/tag651.xml><?xml version="1.0" encoding="utf-8"?>
<p:tagLst xmlns:p="http://schemas.openxmlformats.org/presentationml/2006/main">
  <p:tag name="AS_UNIQUEID" val="2206"/>
  <p:tag name="KSO_WM_BEAUTIFY_FLAG" val=""/>
</p:tagLst>
</file>

<file path=ppt/tags/tag652.xml><?xml version="1.0" encoding="utf-8"?>
<p:tagLst xmlns:p="http://schemas.openxmlformats.org/presentationml/2006/main">
  <p:tag name="AS_UNIQUEID" val="2207"/>
  <p:tag name="KSO_WM_BEAUTIFY_FLAG" val=""/>
</p:tagLst>
</file>

<file path=ppt/tags/tag653.xml><?xml version="1.0" encoding="utf-8"?>
<p:tagLst xmlns:p="http://schemas.openxmlformats.org/presentationml/2006/main">
  <p:tag name="AS_UNIQUEID" val="5809"/>
  <p:tag name="KSO_WM_BEAUTIFY_FLAG" val=""/>
</p:tagLst>
</file>

<file path=ppt/tags/tag654.xml><?xml version="1.0" encoding="utf-8"?>
<p:tagLst xmlns:p="http://schemas.openxmlformats.org/presentationml/2006/main">
  <p:tag name="AS_UNIQUEID" val="6898"/>
</p:tagLst>
</file>

<file path=ppt/tags/tag655.xml><?xml version="1.0" encoding="utf-8"?>
<p:tagLst xmlns:p="http://schemas.openxmlformats.org/presentationml/2006/main">
  <p:tag name="AS_UNIQUEID" val="6899"/>
</p:tagLst>
</file>

<file path=ppt/tags/tag656.xml><?xml version="1.0" encoding="utf-8"?>
<p:tagLst xmlns:p="http://schemas.openxmlformats.org/presentationml/2006/main">
  <p:tag name="AS_UNIQUEID" val="6900"/>
</p:tagLst>
</file>

<file path=ppt/tags/tag657.xml><?xml version="1.0" encoding="utf-8"?>
<p:tagLst xmlns:p="http://schemas.openxmlformats.org/presentationml/2006/main">
  <p:tag name="AS_UNIQUEID" val="6901"/>
</p:tagLst>
</file>

<file path=ppt/tags/tag658.xml><?xml version="1.0" encoding="utf-8"?>
<p:tagLst xmlns:p="http://schemas.openxmlformats.org/presentationml/2006/main">
  <p:tag name="AS_UNIQUEID" val="6902"/>
</p:tagLst>
</file>

<file path=ppt/tags/tag659.xml><?xml version="1.0" encoding="utf-8"?>
<p:tagLst xmlns:p="http://schemas.openxmlformats.org/presentationml/2006/main">
  <p:tag name="AS_UNIQUEID" val="6903"/>
</p:tagLst>
</file>

<file path=ppt/tags/tag66.xml><?xml version="1.0" encoding="utf-8"?>
<p:tagLst xmlns:p="http://schemas.openxmlformats.org/presentationml/2006/main">
  <p:tag name="AS_UNIQUEID" val="8242"/>
</p:tagLst>
</file>

<file path=ppt/tags/tag660.xml><?xml version="1.0" encoding="utf-8"?>
<p:tagLst xmlns:p="http://schemas.openxmlformats.org/presentationml/2006/main">
  <p:tag name="AS_UNIQUEID" val="6904"/>
</p:tagLst>
</file>

<file path=ppt/tags/tag661.xml><?xml version="1.0" encoding="utf-8"?>
<p:tagLst xmlns:p="http://schemas.openxmlformats.org/presentationml/2006/main">
  <p:tag name="AS_UNIQUEID" val="6905"/>
</p:tagLst>
</file>

<file path=ppt/tags/tag662.xml><?xml version="1.0" encoding="utf-8"?>
<p:tagLst xmlns:p="http://schemas.openxmlformats.org/presentationml/2006/main">
  <p:tag name="AS_UNIQUEID" val="6906"/>
</p:tagLst>
</file>

<file path=ppt/tags/tag663.xml><?xml version="1.0" encoding="utf-8"?>
<p:tagLst xmlns:p="http://schemas.openxmlformats.org/presentationml/2006/main">
  <p:tag name="AS_UNIQUEID" val="6907"/>
</p:tagLst>
</file>

<file path=ppt/tags/tag664.xml><?xml version="1.0" encoding="utf-8"?>
<p:tagLst xmlns:p="http://schemas.openxmlformats.org/presentationml/2006/main">
  <p:tag name="AS_UNIQUEID" val="6908"/>
</p:tagLst>
</file>

<file path=ppt/tags/tag665.xml><?xml version="1.0" encoding="utf-8"?>
<p:tagLst xmlns:p="http://schemas.openxmlformats.org/presentationml/2006/main">
  <p:tag name="AS_UNIQUEID" val="6909"/>
</p:tagLst>
</file>

<file path=ppt/tags/tag666.xml><?xml version="1.0" encoding="utf-8"?>
<p:tagLst xmlns:p="http://schemas.openxmlformats.org/presentationml/2006/main">
  <p:tag name="AS_UNIQUEID" val="6910"/>
</p:tagLst>
</file>

<file path=ppt/tags/tag667.xml><?xml version="1.0" encoding="utf-8"?>
<p:tagLst xmlns:p="http://schemas.openxmlformats.org/presentationml/2006/main">
  <p:tag name="AS_UNIQUEID" val="6911"/>
</p:tagLst>
</file>

<file path=ppt/tags/tag668.xml><?xml version="1.0" encoding="utf-8"?>
<p:tagLst xmlns:p="http://schemas.openxmlformats.org/presentationml/2006/main">
  <p:tag name="AS_UNIQUEID" val="6912"/>
</p:tagLst>
</file>

<file path=ppt/tags/tag669.xml><?xml version="1.0" encoding="utf-8"?>
<p:tagLst xmlns:p="http://schemas.openxmlformats.org/presentationml/2006/main">
  <p:tag name="AS_UNIQUEID" val="6913"/>
</p:tagLst>
</file>

<file path=ppt/tags/tag67.xml><?xml version="1.0" encoding="utf-8"?>
<p:tagLst xmlns:p="http://schemas.openxmlformats.org/presentationml/2006/main">
  <p:tag name="AS_UNIQUEID" val="8243"/>
</p:tagLst>
</file>

<file path=ppt/tags/tag670.xml><?xml version="1.0" encoding="utf-8"?>
<p:tagLst xmlns:p="http://schemas.openxmlformats.org/presentationml/2006/main">
  <p:tag name="AS_UNIQUEID" val="6914"/>
</p:tagLst>
</file>

<file path=ppt/tags/tag671.xml><?xml version="1.0" encoding="utf-8"?>
<p:tagLst xmlns:p="http://schemas.openxmlformats.org/presentationml/2006/main">
  <p:tag name="AS_UNIQUEID" val="6915"/>
</p:tagLst>
</file>

<file path=ppt/tags/tag672.xml><?xml version="1.0" encoding="utf-8"?>
<p:tagLst xmlns:p="http://schemas.openxmlformats.org/presentationml/2006/main">
  <p:tag name="AS_UNIQUEID" val="6916"/>
</p:tagLst>
</file>

<file path=ppt/tags/tag673.xml><?xml version="1.0" encoding="utf-8"?>
<p:tagLst xmlns:p="http://schemas.openxmlformats.org/presentationml/2006/main">
  <p:tag name="AS_UNIQUEID" val="6917"/>
</p:tagLst>
</file>

<file path=ppt/tags/tag674.xml><?xml version="1.0" encoding="utf-8"?>
<p:tagLst xmlns:p="http://schemas.openxmlformats.org/presentationml/2006/main">
  <p:tag name="AS_UNIQUEID" val="6918"/>
</p:tagLst>
</file>

<file path=ppt/tags/tag675.xml><?xml version="1.0" encoding="utf-8"?>
<p:tagLst xmlns:p="http://schemas.openxmlformats.org/presentationml/2006/main">
  <p:tag name="AS_UNIQUEID" val="6919"/>
</p:tagLst>
</file>

<file path=ppt/tags/tag676.xml><?xml version="1.0" encoding="utf-8"?>
<p:tagLst xmlns:p="http://schemas.openxmlformats.org/presentationml/2006/main">
  <p:tag name="AS_UNIQUEID" val="2385"/>
  <p:tag name="KSO_WM_BEAUTIFY_FLAG" val=""/>
  <p:tag name="KSO_WM_UNIT_PLACING_PICTURE_USER_VIEWPORT" val="{&quot;height&quot;:1162,&quot;width&quot;:1038}"/>
</p:tagLst>
</file>

<file path=ppt/tags/tag677.xml><?xml version="1.0" encoding="utf-8"?>
<p:tagLst xmlns:p="http://schemas.openxmlformats.org/presentationml/2006/main">
  <p:tag name="AS_UNIQUEID" val="2384"/>
  <p:tag name="KSO_WM_BEAUTIFY_FLAG" val=""/>
</p:tagLst>
</file>

<file path=ppt/tags/tag678.xml><?xml version="1.0" encoding="utf-8"?>
<p:tagLst xmlns:p="http://schemas.openxmlformats.org/presentationml/2006/main">
  <p:tag name="AS_UNIQUEID" val="2385"/>
  <p:tag name="KSO_WM_BEAUTIFY_FLAG" val=""/>
  <p:tag name="KSO_WM_UNIT_PLACING_PICTURE_USER_VIEWPORT" val="{&quot;height&quot;:1162,&quot;width&quot;:1038}"/>
</p:tagLst>
</file>

<file path=ppt/tags/tag679.xml><?xml version="1.0" encoding="utf-8"?>
<p:tagLst xmlns:p="http://schemas.openxmlformats.org/presentationml/2006/main">
  <p:tag name="AS_UNIQUEID" val="2384"/>
  <p:tag name="KSO_WM_BEAUTIFY_FLAG" val=""/>
</p:tagLst>
</file>

<file path=ppt/tags/tag68.xml><?xml version="1.0" encoding="utf-8"?>
<p:tagLst xmlns:p="http://schemas.openxmlformats.org/presentationml/2006/main">
  <p:tag name="AS_UNIQUEID" val="8245"/>
</p:tagLst>
</file>

<file path=ppt/tags/tag680.xml><?xml version="1.0" encoding="utf-8"?>
<p:tagLst xmlns:p="http://schemas.openxmlformats.org/presentationml/2006/main">
  <p:tag name="AS_UNIQUEID" val="3390"/>
</p:tagLst>
</file>

<file path=ppt/tags/tag681.xml><?xml version="1.0" encoding="utf-8"?>
<p:tagLst xmlns:p="http://schemas.openxmlformats.org/presentationml/2006/main">
  <p:tag name="AS_UNIQUEID" val="3991"/>
</p:tagLst>
</file>

<file path=ppt/tags/tag682.xml><?xml version="1.0" encoding="utf-8"?>
<p:tagLst xmlns:p="http://schemas.openxmlformats.org/presentationml/2006/main">
  <p:tag name="AS_UNIQUEID" val="3992"/>
</p:tagLst>
</file>

<file path=ppt/tags/tag683.xml><?xml version="1.0" encoding="utf-8"?>
<p:tagLst xmlns:p="http://schemas.openxmlformats.org/presentationml/2006/main">
  <p:tag name="AS_UNIQUEID" val="3994"/>
</p:tagLst>
</file>

<file path=ppt/tags/tag684.xml><?xml version="1.0" encoding="utf-8"?>
<p:tagLst xmlns:p="http://schemas.openxmlformats.org/presentationml/2006/main">
  <p:tag name="AS_UNIQUEID" val="3995"/>
</p:tagLst>
</file>

<file path=ppt/tags/tag685.xml><?xml version="1.0" encoding="utf-8"?>
<p:tagLst xmlns:p="http://schemas.openxmlformats.org/presentationml/2006/main">
  <p:tag name="AS_UNIQUEID" val="3996"/>
</p:tagLst>
</file>

<file path=ppt/tags/tag686.xml><?xml version="1.0" encoding="utf-8"?>
<p:tagLst xmlns:p="http://schemas.openxmlformats.org/presentationml/2006/main">
  <p:tag name="AS_UNIQUEID" val="8375"/>
</p:tagLst>
</file>

<file path=ppt/tags/tag687.xml><?xml version="1.0" encoding="utf-8"?>
<p:tagLst xmlns:p="http://schemas.openxmlformats.org/presentationml/2006/main">
  <p:tag name="AS_UNIQUEID" val="6155"/>
</p:tagLst>
</file>

<file path=ppt/tags/tag688.xml><?xml version="1.0" encoding="utf-8"?>
<p:tagLst xmlns:p="http://schemas.openxmlformats.org/presentationml/2006/main">
  <p:tag name="AS_UNIQUEID" val="6157"/>
</p:tagLst>
</file>

<file path=ppt/tags/tag689.xml><?xml version="1.0" encoding="utf-8"?>
<p:tagLst xmlns:p="http://schemas.openxmlformats.org/presentationml/2006/main">
  <p:tag name="AS_UNIQUEID" val="8377"/>
</p:tagLst>
</file>

<file path=ppt/tags/tag69.xml><?xml version="1.0" encoding="utf-8"?>
<p:tagLst xmlns:p="http://schemas.openxmlformats.org/presentationml/2006/main">
  <p:tag name="AS_UNIQUEID" val="8246"/>
</p:tagLst>
</file>

<file path=ppt/tags/tag690.xml><?xml version="1.0" encoding="utf-8"?>
<p:tagLst xmlns:p="http://schemas.openxmlformats.org/presentationml/2006/main">
  <p:tag name="AS_UNIQUEID" val="6158"/>
</p:tagLst>
</file>

<file path=ppt/tags/tag691.xml><?xml version="1.0" encoding="utf-8"?>
<p:tagLst xmlns:p="http://schemas.openxmlformats.org/presentationml/2006/main">
  <p:tag name="AS_UNIQUEID" val="6162"/>
</p:tagLst>
</file>

<file path=ppt/tags/tag692.xml><?xml version="1.0" encoding="utf-8"?>
<p:tagLst xmlns:p="http://schemas.openxmlformats.org/presentationml/2006/main">
  <p:tag name="AS_UNIQUEID" val="3287"/>
</p:tagLst>
</file>

<file path=ppt/tags/tag693.xml><?xml version="1.0" encoding="utf-8"?>
<p:tagLst xmlns:p="http://schemas.openxmlformats.org/presentationml/2006/main">
  <p:tag name="AS_UNIQUEID" val="2612"/>
</p:tagLst>
</file>

<file path=ppt/tags/tag694.xml><?xml version="1.0" encoding="utf-8"?>
<p:tagLst xmlns:p="http://schemas.openxmlformats.org/presentationml/2006/main">
  <p:tag name="AS_UNIQUEID" val="2613"/>
</p:tagLst>
</file>

<file path=ppt/tags/tag695.xml><?xml version="1.0" encoding="utf-8"?>
<p:tagLst xmlns:p="http://schemas.openxmlformats.org/presentationml/2006/main">
  <p:tag name="AS_UNIQUEID" val="2614"/>
</p:tagLst>
</file>

<file path=ppt/tags/tag696.xml><?xml version="1.0" encoding="utf-8"?>
<p:tagLst xmlns:p="http://schemas.openxmlformats.org/presentationml/2006/main">
  <p:tag name="AS_UNIQUEID" val="2615"/>
</p:tagLst>
</file>

<file path=ppt/tags/tag697.xml><?xml version="1.0" encoding="utf-8"?>
<p:tagLst xmlns:p="http://schemas.openxmlformats.org/presentationml/2006/main">
  <p:tag name="AS_UNIQUEID" val="2616"/>
</p:tagLst>
</file>

<file path=ppt/tags/tag698.xml><?xml version="1.0" encoding="utf-8"?>
<p:tagLst xmlns:p="http://schemas.openxmlformats.org/presentationml/2006/main">
  <p:tag name="AS_UNIQUEID" val="2617"/>
</p:tagLst>
</file>

<file path=ppt/tags/tag699.xml><?xml version="1.0" encoding="utf-8"?>
<p:tagLst xmlns:p="http://schemas.openxmlformats.org/presentationml/2006/main">
  <p:tag name="AS_UNIQUEID" val="2618"/>
</p:tagLst>
</file>

<file path=ppt/tags/tag7.xml><?xml version="1.0" encoding="utf-8"?>
<p:tagLst xmlns:p="http://schemas.openxmlformats.org/presentationml/2006/main">
  <p:tag name="AS_UNIQUEID" val="8191"/>
</p:tagLst>
</file>

<file path=ppt/tags/tag70.xml><?xml version="1.0" encoding="utf-8"?>
<p:tagLst xmlns:p="http://schemas.openxmlformats.org/presentationml/2006/main">
  <p:tag name="AS_UNIQUEID" val="8247"/>
</p:tagLst>
</file>

<file path=ppt/tags/tag700.xml><?xml version="1.0" encoding="utf-8"?>
<p:tagLst xmlns:p="http://schemas.openxmlformats.org/presentationml/2006/main">
  <p:tag name="AS_UNIQUEID" val="2619"/>
</p:tagLst>
</file>

<file path=ppt/tags/tag701.xml><?xml version="1.0" encoding="utf-8"?>
<p:tagLst xmlns:p="http://schemas.openxmlformats.org/presentationml/2006/main">
  <p:tag name="AS_UNIQUEID" val="2620"/>
</p:tagLst>
</file>

<file path=ppt/tags/tag702.xml><?xml version="1.0" encoding="utf-8"?>
<p:tagLst xmlns:p="http://schemas.openxmlformats.org/presentationml/2006/main">
  <p:tag name="AS_UNIQUEID" val="2621"/>
</p:tagLst>
</file>

<file path=ppt/tags/tag703.xml><?xml version="1.0" encoding="utf-8"?>
<p:tagLst xmlns:p="http://schemas.openxmlformats.org/presentationml/2006/main">
  <p:tag name="AS_UNIQUEID" val="2622"/>
</p:tagLst>
</file>

<file path=ppt/tags/tag704.xml><?xml version="1.0" encoding="utf-8"?>
<p:tagLst xmlns:p="http://schemas.openxmlformats.org/presentationml/2006/main">
  <p:tag name="AS_UNIQUEID" val="3288"/>
</p:tagLst>
</file>

<file path=ppt/tags/tag705.xml><?xml version="1.0" encoding="utf-8"?>
<p:tagLst xmlns:p="http://schemas.openxmlformats.org/presentationml/2006/main">
  <p:tag name="AS_UNIQUEID" val="2623"/>
</p:tagLst>
</file>

<file path=ppt/tags/tag706.xml><?xml version="1.0" encoding="utf-8"?>
<p:tagLst xmlns:p="http://schemas.openxmlformats.org/presentationml/2006/main">
  <p:tag name="AS_UNIQUEID" val="2624"/>
</p:tagLst>
</file>

<file path=ppt/tags/tag707.xml><?xml version="1.0" encoding="utf-8"?>
<p:tagLst xmlns:p="http://schemas.openxmlformats.org/presentationml/2006/main">
  <p:tag name="AS_UNIQUEID" val="2625"/>
</p:tagLst>
</file>

<file path=ppt/tags/tag708.xml><?xml version="1.0" encoding="utf-8"?>
<p:tagLst xmlns:p="http://schemas.openxmlformats.org/presentationml/2006/main">
  <p:tag name="AS_UNIQUEID" val="2626"/>
</p:tagLst>
</file>

<file path=ppt/tags/tag709.xml><?xml version="1.0" encoding="utf-8"?>
<p:tagLst xmlns:p="http://schemas.openxmlformats.org/presentationml/2006/main">
  <p:tag name="AS_UNIQUEID" val="2627"/>
</p:tagLst>
</file>

<file path=ppt/tags/tag71.xml><?xml version="1.0" encoding="utf-8"?>
<p:tagLst xmlns:p="http://schemas.openxmlformats.org/presentationml/2006/main">
  <p:tag name="AS_UNIQUEID" val="8248"/>
</p:tagLst>
</file>

<file path=ppt/tags/tag710.xml><?xml version="1.0" encoding="utf-8"?>
<p:tagLst xmlns:p="http://schemas.openxmlformats.org/presentationml/2006/main">
  <p:tag name="AS_UNIQUEID" val="2628"/>
</p:tagLst>
</file>

<file path=ppt/tags/tag711.xml><?xml version="1.0" encoding="utf-8"?>
<p:tagLst xmlns:p="http://schemas.openxmlformats.org/presentationml/2006/main">
  <p:tag name="AS_UNIQUEID" val="2629"/>
</p:tagLst>
</file>

<file path=ppt/tags/tag712.xml><?xml version="1.0" encoding="utf-8"?>
<p:tagLst xmlns:p="http://schemas.openxmlformats.org/presentationml/2006/main">
  <p:tag name="AS_UNIQUEID" val="2630"/>
</p:tagLst>
</file>

<file path=ppt/tags/tag713.xml><?xml version="1.0" encoding="utf-8"?>
<p:tagLst xmlns:p="http://schemas.openxmlformats.org/presentationml/2006/main">
  <p:tag name="AS_UNIQUEID" val="2631"/>
</p:tagLst>
</file>

<file path=ppt/tags/tag714.xml><?xml version="1.0" encoding="utf-8"?>
<p:tagLst xmlns:p="http://schemas.openxmlformats.org/presentationml/2006/main">
  <p:tag name="AS_UNIQUEID" val="2632"/>
</p:tagLst>
</file>

<file path=ppt/tags/tag715.xml><?xml version="1.0" encoding="utf-8"?>
<p:tagLst xmlns:p="http://schemas.openxmlformats.org/presentationml/2006/main">
  <p:tag name="AS_UNIQUEID" val="2633"/>
</p:tagLst>
</file>

<file path=ppt/tags/tag716.xml><?xml version="1.0" encoding="utf-8"?>
<p:tagLst xmlns:p="http://schemas.openxmlformats.org/presentationml/2006/main">
  <p:tag name="AS_UNIQUEID" val="3289"/>
</p:tagLst>
</file>

<file path=ppt/tags/tag717.xml><?xml version="1.0" encoding="utf-8"?>
<p:tagLst xmlns:p="http://schemas.openxmlformats.org/presentationml/2006/main">
  <p:tag name="AS_UNIQUEID" val="3290"/>
</p:tagLst>
</file>

<file path=ppt/tags/tag718.xml><?xml version="1.0" encoding="utf-8"?>
<p:tagLst xmlns:p="http://schemas.openxmlformats.org/presentationml/2006/main">
  <p:tag name="AS_UNIQUEID" val="2634"/>
</p:tagLst>
</file>

<file path=ppt/tags/tag719.xml><?xml version="1.0" encoding="utf-8"?>
<p:tagLst xmlns:p="http://schemas.openxmlformats.org/presentationml/2006/main">
  <p:tag name="AS_UNIQUEID" val="2635"/>
</p:tagLst>
</file>

<file path=ppt/tags/tag72.xml><?xml version="1.0" encoding="utf-8"?>
<p:tagLst xmlns:p="http://schemas.openxmlformats.org/presentationml/2006/main">
  <p:tag name="AS_UNIQUEID" val="8249"/>
</p:tagLst>
</file>

<file path=ppt/tags/tag720.xml><?xml version="1.0" encoding="utf-8"?>
<p:tagLst xmlns:p="http://schemas.openxmlformats.org/presentationml/2006/main">
  <p:tag name="AS_UNIQUEID" val="2636"/>
</p:tagLst>
</file>

<file path=ppt/tags/tag721.xml><?xml version="1.0" encoding="utf-8"?>
<p:tagLst xmlns:p="http://schemas.openxmlformats.org/presentationml/2006/main">
  <p:tag name="AS_UNIQUEID" val="2637"/>
</p:tagLst>
</file>

<file path=ppt/tags/tag722.xml><?xml version="1.0" encoding="utf-8"?>
<p:tagLst xmlns:p="http://schemas.openxmlformats.org/presentationml/2006/main">
  <p:tag name="AS_UNIQUEID" val="2638"/>
</p:tagLst>
</file>

<file path=ppt/tags/tag723.xml><?xml version="1.0" encoding="utf-8"?>
<p:tagLst xmlns:p="http://schemas.openxmlformats.org/presentationml/2006/main">
  <p:tag name="AS_UNIQUEID" val="2639"/>
</p:tagLst>
</file>

<file path=ppt/tags/tag724.xml><?xml version="1.0" encoding="utf-8"?>
<p:tagLst xmlns:p="http://schemas.openxmlformats.org/presentationml/2006/main">
  <p:tag name="AS_UNIQUEID" val="2640"/>
</p:tagLst>
</file>

<file path=ppt/tags/tag725.xml><?xml version="1.0" encoding="utf-8"?>
<p:tagLst xmlns:p="http://schemas.openxmlformats.org/presentationml/2006/main">
  <p:tag name="AS_UNIQUEID" val="2641"/>
</p:tagLst>
</file>

<file path=ppt/tags/tag726.xml><?xml version="1.0" encoding="utf-8"?>
<p:tagLst xmlns:p="http://schemas.openxmlformats.org/presentationml/2006/main">
  <p:tag name="AS_UNIQUEID" val="2642"/>
</p:tagLst>
</file>

<file path=ppt/tags/tag727.xml><?xml version="1.0" encoding="utf-8"?>
<p:tagLst xmlns:p="http://schemas.openxmlformats.org/presentationml/2006/main">
  <p:tag name="AS_UNIQUEID" val="2643"/>
</p:tagLst>
</file>

<file path=ppt/tags/tag728.xml><?xml version="1.0" encoding="utf-8"?>
<p:tagLst xmlns:p="http://schemas.openxmlformats.org/presentationml/2006/main">
  <p:tag name="AS_UNIQUEID" val="2644"/>
</p:tagLst>
</file>

<file path=ppt/tags/tag729.xml><?xml version="1.0" encoding="utf-8"?>
<p:tagLst xmlns:p="http://schemas.openxmlformats.org/presentationml/2006/main">
  <p:tag name="AS_UNIQUEID" val="2645"/>
</p:tagLst>
</file>

<file path=ppt/tags/tag73.xml><?xml version="1.0" encoding="utf-8"?>
<p:tagLst xmlns:p="http://schemas.openxmlformats.org/presentationml/2006/main">
  <p:tag name="AS_UNIQUEID" val="8251"/>
</p:tagLst>
</file>

<file path=ppt/tags/tag730.xml><?xml version="1.0" encoding="utf-8"?>
<p:tagLst xmlns:p="http://schemas.openxmlformats.org/presentationml/2006/main">
  <p:tag name="AS_UNIQUEID" val="3291"/>
</p:tagLst>
</file>

<file path=ppt/tags/tag731.xml><?xml version="1.0" encoding="utf-8"?>
<p:tagLst xmlns:p="http://schemas.openxmlformats.org/presentationml/2006/main">
  <p:tag name="AS_UNIQUEID" val="2646"/>
</p:tagLst>
</file>

<file path=ppt/tags/tag732.xml><?xml version="1.0" encoding="utf-8"?>
<p:tagLst xmlns:p="http://schemas.openxmlformats.org/presentationml/2006/main">
  <p:tag name="AS_UNIQUEID" val="2647"/>
</p:tagLst>
</file>

<file path=ppt/tags/tag733.xml><?xml version="1.0" encoding="utf-8"?>
<p:tagLst xmlns:p="http://schemas.openxmlformats.org/presentationml/2006/main">
  <p:tag name="AS_UNIQUEID" val="2648"/>
</p:tagLst>
</file>

<file path=ppt/tags/tag734.xml><?xml version="1.0" encoding="utf-8"?>
<p:tagLst xmlns:p="http://schemas.openxmlformats.org/presentationml/2006/main">
  <p:tag name="AS_UNIQUEID" val="2649"/>
</p:tagLst>
</file>

<file path=ppt/tags/tag735.xml><?xml version="1.0" encoding="utf-8"?>
<p:tagLst xmlns:p="http://schemas.openxmlformats.org/presentationml/2006/main">
  <p:tag name="AS_UNIQUEID" val="2650"/>
</p:tagLst>
</file>

<file path=ppt/tags/tag736.xml><?xml version="1.0" encoding="utf-8"?>
<p:tagLst xmlns:p="http://schemas.openxmlformats.org/presentationml/2006/main">
  <p:tag name="AS_UNIQUEID" val="2651"/>
</p:tagLst>
</file>

<file path=ppt/tags/tag737.xml><?xml version="1.0" encoding="utf-8"?>
<p:tagLst xmlns:p="http://schemas.openxmlformats.org/presentationml/2006/main">
  <p:tag name="AS_UNIQUEID" val="2652"/>
</p:tagLst>
</file>

<file path=ppt/tags/tag738.xml><?xml version="1.0" encoding="utf-8"?>
<p:tagLst xmlns:p="http://schemas.openxmlformats.org/presentationml/2006/main">
  <p:tag name="AS_UNIQUEID" val="2653"/>
</p:tagLst>
</file>

<file path=ppt/tags/tag739.xml><?xml version="1.0" encoding="utf-8"?>
<p:tagLst xmlns:p="http://schemas.openxmlformats.org/presentationml/2006/main">
  <p:tag name="AS_UNIQUEID" val="2654"/>
</p:tagLst>
</file>

<file path=ppt/tags/tag74.xml><?xml version="1.0" encoding="utf-8"?>
<p:tagLst xmlns:p="http://schemas.openxmlformats.org/presentationml/2006/main">
  <p:tag name="AS_UNIQUEID" val="8252"/>
</p:tagLst>
</file>

<file path=ppt/tags/tag740.xml><?xml version="1.0" encoding="utf-8"?>
<p:tagLst xmlns:p="http://schemas.openxmlformats.org/presentationml/2006/main">
  <p:tag name="AS_UNIQUEID" val="2655"/>
</p:tagLst>
</file>

<file path=ppt/tags/tag741.xml><?xml version="1.0" encoding="utf-8"?>
<p:tagLst xmlns:p="http://schemas.openxmlformats.org/presentationml/2006/main">
  <p:tag name="AS_UNIQUEID" val="2656"/>
</p:tagLst>
</file>

<file path=ppt/tags/tag742.xml><?xml version="1.0" encoding="utf-8"?>
<p:tagLst xmlns:p="http://schemas.openxmlformats.org/presentationml/2006/main">
  <p:tag name="AS_UNIQUEID" val="3292"/>
</p:tagLst>
</file>

<file path=ppt/tags/tag743.xml><?xml version="1.0" encoding="utf-8"?>
<p:tagLst xmlns:p="http://schemas.openxmlformats.org/presentationml/2006/main">
  <p:tag name="AS_UNIQUEID" val="2657"/>
</p:tagLst>
</file>

<file path=ppt/tags/tag744.xml><?xml version="1.0" encoding="utf-8"?>
<p:tagLst xmlns:p="http://schemas.openxmlformats.org/presentationml/2006/main">
  <p:tag name="AS_UNIQUEID" val="3293"/>
</p:tagLst>
</file>

<file path=ppt/tags/tag745.xml><?xml version="1.0" encoding="utf-8"?>
<p:tagLst xmlns:p="http://schemas.openxmlformats.org/presentationml/2006/main">
  <p:tag name="AS_UNIQUEID" val="3294"/>
</p:tagLst>
</file>

<file path=ppt/tags/tag746.xml><?xml version="1.0" encoding="utf-8"?>
<p:tagLst xmlns:p="http://schemas.openxmlformats.org/presentationml/2006/main">
  <p:tag name="AS_UNIQUEID" val="2658"/>
</p:tagLst>
</file>

<file path=ppt/tags/tag747.xml><?xml version="1.0" encoding="utf-8"?>
<p:tagLst xmlns:p="http://schemas.openxmlformats.org/presentationml/2006/main">
  <p:tag name="AS_UNIQUEID" val="2659"/>
</p:tagLst>
</file>

<file path=ppt/tags/tag748.xml><?xml version="1.0" encoding="utf-8"?>
<p:tagLst xmlns:p="http://schemas.openxmlformats.org/presentationml/2006/main">
  <p:tag name="AS_UNIQUEID" val="2660"/>
</p:tagLst>
</file>

<file path=ppt/tags/tag749.xml><?xml version="1.0" encoding="utf-8"?>
<p:tagLst xmlns:p="http://schemas.openxmlformats.org/presentationml/2006/main">
  <p:tag name="AS_UNIQUEID" val="2661"/>
</p:tagLst>
</file>

<file path=ppt/tags/tag75.xml><?xml version="1.0" encoding="utf-8"?>
<p:tagLst xmlns:p="http://schemas.openxmlformats.org/presentationml/2006/main">
  <p:tag name="AS_UNIQUEID" val="8254"/>
</p:tagLst>
</file>

<file path=ppt/tags/tag750.xml><?xml version="1.0" encoding="utf-8"?>
<p:tagLst xmlns:p="http://schemas.openxmlformats.org/presentationml/2006/main">
  <p:tag name="AS_UNIQUEID" val="2662"/>
</p:tagLst>
</file>

<file path=ppt/tags/tag751.xml><?xml version="1.0" encoding="utf-8"?>
<p:tagLst xmlns:p="http://schemas.openxmlformats.org/presentationml/2006/main">
  <p:tag name="AS_UNIQUEID" val="2663"/>
</p:tagLst>
</file>

<file path=ppt/tags/tag752.xml><?xml version="1.0" encoding="utf-8"?>
<p:tagLst xmlns:p="http://schemas.openxmlformats.org/presentationml/2006/main">
  <p:tag name="AS_UNIQUEID" val="2664"/>
</p:tagLst>
</file>

<file path=ppt/tags/tag753.xml><?xml version="1.0" encoding="utf-8"?>
<p:tagLst xmlns:p="http://schemas.openxmlformats.org/presentationml/2006/main">
  <p:tag name="AS_UNIQUEID" val="2665"/>
</p:tagLst>
</file>

<file path=ppt/tags/tag754.xml><?xml version="1.0" encoding="utf-8"?>
<p:tagLst xmlns:p="http://schemas.openxmlformats.org/presentationml/2006/main">
  <p:tag name="AS_UNIQUEID" val="2666"/>
</p:tagLst>
</file>

<file path=ppt/tags/tag755.xml><?xml version="1.0" encoding="utf-8"?>
<p:tagLst xmlns:p="http://schemas.openxmlformats.org/presentationml/2006/main">
  <p:tag name="AS_UNIQUEID" val="2667"/>
</p:tagLst>
</file>

<file path=ppt/tags/tag756.xml><?xml version="1.0" encoding="utf-8"?>
<p:tagLst xmlns:p="http://schemas.openxmlformats.org/presentationml/2006/main">
  <p:tag name="AS_UNIQUEID" val="2668"/>
</p:tagLst>
</file>

<file path=ppt/tags/tag757.xml><?xml version="1.0" encoding="utf-8"?>
<p:tagLst xmlns:p="http://schemas.openxmlformats.org/presentationml/2006/main">
  <p:tag name="AS_UNIQUEID" val="2669"/>
</p:tagLst>
</file>

<file path=ppt/tags/tag758.xml><?xml version="1.0" encoding="utf-8"?>
<p:tagLst xmlns:p="http://schemas.openxmlformats.org/presentationml/2006/main">
  <p:tag name="AS_UNIQUEID" val="2670"/>
</p:tagLst>
</file>

<file path=ppt/tags/tag759.xml><?xml version="1.0" encoding="utf-8"?>
<p:tagLst xmlns:p="http://schemas.openxmlformats.org/presentationml/2006/main">
  <p:tag name="AS_UNIQUEID" val="2671"/>
</p:tagLst>
</file>

<file path=ppt/tags/tag76.xml><?xml version="1.0" encoding="utf-8"?>
<p:tagLst xmlns:p="http://schemas.openxmlformats.org/presentationml/2006/main">
  <p:tag name="AS_UNIQUEID" val="8255"/>
</p:tagLst>
</file>

<file path=ppt/tags/tag760.xml><?xml version="1.0" encoding="utf-8"?>
<p:tagLst xmlns:p="http://schemas.openxmlformats.org/presentationml/2006/main">
  <p:tag name="AS_UNIQUEID" val="2672"/>
</p:tagLst>
</file>

<file path=ppt/tags/tag761.xml><?xml version="1.0" encoding="utf-8"?>
<p:tagLst xmlns:p="http://schemas.openxmlformats.org/presentationml/2006/main">
  <p:tag name="AS_UNIQUEID" val="2673"/>
</p:tagLst>
</file>

<file path=ppt/tags/tag762.xml><?xml version="1.0" encoding="utf-8"?>
<p:tagLst xmlns:p="http://schemas.openxmlformats.org/presentationml/2006/main">
  <p:tag name="AS_UNIQUEID" val="2674"/>
</p:tagLst>
</file>

<file path=ppt/tags/tag763.xml><?xml version="1.0" encoding="utf-8"?>
<p:tagLst xmlns:p="http://schemas.openxmlformats.org/presentationml/2006/main">
  <p:tag name="AS_UNIQUEID" val="2675"/>
</p:tagLst>
</file>

<file path=ppt/tags/tag764.xml><?xml version="1.0" encoding="utf-8"?>
<p:tagLst xmlns:p="http://schemas.openxmlformats.org/presentationml/2006/main">
  <p:tag name="AS_UNIQUEID" val="2676"/>
</p:tagLst>
</file>

<file path=ppt/tags/tag765.xml><?xml version="1.0" encoding="utf-8"?>
<p:tagLst xmlns:p="http://schemas.openxmlformats.org/presentationml/2006/main">
  <p:tag name="AS_UNIQUEID" val="2677"/>
</p:tagLst>
</file>

<file path=ppt/tags/tag766.xml><?xml version="1.0" encoding="utf-8"?>
<p:tagLst xmlns:p="http://schemas.openxmlformats.org/presentationml/2006/main">
  <p:tag name="AS_UNIQUEID" val="2678"/>
</p:tagLst>
</file>

<file path=ppt/tags/tag767.xml><?xml version="1.0" encoding="utf-8"?>
<p:tagLst xmlns:p="http://schemas.openxmlformats.org/presentationml/2006/main">
  <p:tag name="AS_UNIQUEID" val="2679"/>
</p:tagLst>
</file>

<file path=ppt/tags/tag768.xml><?xml version="1.0" encoding="utf-8"?>
<p:tagLst xmlns:p="http://schemas.openxmlformats.org/presentationml/2006/main">
  <p:tag name="AS_UNIQUEID" val="2680"/>
</p:tagLst>
</file>

<file path=ppt/tags/tag769.xml><?xml version="1.0" encoding="utf-8"?>
<p:tagLst xmlns:p="http://schemas.openxmlformats.org/presentationml/2006/main">
  <p:tag name="AS_UNIQUEID" val="2681"/>
</p:tagLst>
</file>

<file path=ppt/tags/tag77.xml><?xml version="1.0" encoding="utf-8"?>
<p:tagLst xmlns:p="http://schemas.openxmlformats.org/presentationml/2006/main">
  <p:tag name="AS_UNIQUEID" val="8256"/>
</p:tagLst>
</file>

<file path=ppt/tags/tag770.xml><?xml version="1.0" encoding="utf-8"?>
<p:tagLst xmlns:p="http://schemas.openxmlformats.org/presentationml/2006/main">
  <p:tag name="AS_UNIQUEID" val="2682"/>
</p:tagLst>
</file>

<file path=ppt/tags/tag771.xml><?xml version="1.0" encoding="utf-8"?>
<p:tagLst xmlns:p="http://schemas.openxmlformats.org/presentationml/2006/main">
  <p:tag name="AS_UNIQUEID" val="2683"/>
</p:tagLst>
</file>

<file path=ppt/tags/tag772.xml><?xml version="1.0" encoding="utf-8"?>
<p:tagLst xmlns:p="http://schemas.openxmlformats.org/presentationml/2006/main">
  <p:tag name="AS_UNIQUEID" val="3295"/>
</p:tagLst>
</file>

<file path=ppt/tags/tag773.xml><?xml version="1.0" encoding="utf-8"?>
<p:tagLst xmlns:p="http://schemas.openxmlformats.org/presentationml/2006/main">
  <p:tag name="AS_UNIQUEID" val="2684"/>
</p:tagLst>
</file>

<file path=ppt/tags/tag774.xml><?xml version="1.0" encoding="utf-8"?>
<p:tagLst xmlns:p="http://schemas.openxmlformats.org/presentationml/2006/main">
  <p:tag name="AS_UNIQUEID" val="2685"/>
</p:tagLst>
</file>

<file path=ppt/tags/tag775.xml><?xml version="1.0" encoding="utf-8"?>
<p:tagLst xmlns:p="http://schemas.openxmlformats.org/presentationml/2006/main">
  <p:tag name="AS_UNIQUEID" val="2686"/>
</p:tagLst>
</file>

<file path=ppt/tags/tag776.xml><?xml version="1.0" encoding="utf-8"?>
<p:tagLst xmlns:p="http://schemas.openxmlformats.org/presentationml/2006/main">
  <p:tag name="AS_UNIQUEID" val="2687"/>
</p:tagLst>
</file>

<file path=ppt/tags/tag777.xml><?xml version="1.0" encoding="utf-8"?>
<p:tagLst xmlns:p="http://schemas.openxmlformats.org/presentationml/2006/main">
  <p:tag name="AS_UNIQUEID" val="2688"/>
</p:tagLst>
</file>

<file path=ppt/tags/tag778.xml><?xml version="1.0" encoding="utf-8"?>
<p:tagLst xmlns:p="http://schemas.openxmlformats.org/presentationml/2006/main">
  <p:tag name="AS_UNIQUEID" val="2689"/>
</p:tagLst>
</file>

<file path=ppt/tags/tag779.xml><?xml version="1.0" encoding="utf-8"?>
<p:tagLst xmlns:p="http://schemas.openxmlformats.org/presentationml/2006/main">
  <p:tag name="AS_UNIQUEID" val="2690"/>
</p:tagLst>
</file>

<file path=ppt/tags/tag78.xml><?xml version="1.0" encoding="utf-8"?>
<p:tagLst xmlns:p="http://schemas.openxmlformats.org/presentationml/2006/main">
  <p:tag name="AS_UNIQUEID" val="8257"/>
</p:tagLst>
</file>

<file path=ppt/tags/tag780.xml><?xml version="1.0" encoding="utf-8"?>
<p:tagLst xmlns:p="http://schemas.openxmlformats.org/presentationml/2006/main">
  <p:tag name="AS_UNIQUEID" val="2691"/>
</p:tagLst>
</file>

<file path=ppt/tags/tag781.xml><?xml version="1.0" encoding="utf-8"?>
<p:tagLst xmlns:p="http://schemas.openxmlformats.org/presentationml/2006/main">
  <p:tag name="AS_UNIQUEID" val="2692"/>
</p:tagLst>
</file>

<file path=ppt/tags/tag782.xml><?xml version="1.0" encoding="utf-8"?>
<p:tagLst xmlns:p="http://schemas.openxmlformats.org/presentationml/2006/main">
  <p:tag name="AS_UNIQUEID" val="2693"/>
</p:tagLst>
</file>

<file path=ppt/tags/tag783.xml><?xml version="1.0" encoding="utf-8"?>
<p:tagLst xmlns:p="http://schemas.openxmlformats.org/presentationml/2006/main">
  <p:tag name="AS_UNIQUEID" val="2694"/>
</p:tagLst>
</file>

<file path=ppt/tags/tag784.xml><?xml version="1.0" encoding="utf-8"?>
<p:tagLst xmlns:p="http://schemas.openxmlformats.org/presentationml/2006/main">
  <p:tag name="AS_UNIQUEID" val="3296"/>
</p:tagLst>
</file>

<file path=ppt/tags/tag785.xml><?xml version="1.0" encoding="utf-8"?>
<p:tagLst xmlns:p="http://schemas.openxmlformats.org/presentationml/2006/main">
  <p:tag name="AS_UNIQUEID" val="2695"/>
</p:tagLst>
</file>

<file path=ppt/tags/tag786.xml><?xml version="1.0" encoding="utf-8"?>
<p:tagLst xmlns:p="http://schemas.openxmlformats.org/presentationml/2006/main">
  <p:tag name="AS_UNIQUEID" val="3297"/>
</p:tagLst>
</file>

<file path=ppt/tags/tag787.xml><?xml version="1.0" encoding="utf-8"?>
<p:tagLst xmlns:p="http://schemas.openxmlformats.org/presentationml/2006/main">
  <p:tag name="AS_UNIQUEID" val="3298"/>
</p:tagLst>
</file>

<file path=ppt/tags/tag788.xml><?xml version="1.0" encoding="utf-8"?>
<p:tagLst xmlns:p="http://schemas.openxmlformats.org/presentationml/2006/main">
  <p:tag name="AS_UNIQUEID" val="2696"/>
</p:tagLst>
</file>

<file path=ppt/tags/tag789.xml><?xml version="1.0" encoding="utf-8"?>
<p:tagLst xmlns:p="http://schemas.openxmlformats.org/presentationml/2006/main">
  <p:tag name="AS_UNIQUEID" val="2697"/>
</p:tagLst>
</file>

<file path=ppt/tags/tag79.xml><?xml version="1.0" encoding="utf-8"?>
<p:tagLst xmlns:p="http://schemas.openxmlformats.org/presentationml/2006/main">
  <p:tag name="AS_UNIQUEID" val="8258"/>
</p:tagLst>
</file>

<file path=ppt/tags/tag790.xml><?xml version="1.0" encoding="utf-8"?>
<p:tagLst xmlns:p="http://schemas.openxmlformats.org/presentationml/2006/main">
  <p:tag name="AS_UNIQUEID" val="2698"/>
</p:tagLst>
</file>

<file path=ppt/tags/tag791.xml><?xml version="1.0" encoding="utf-8"?>
<p:tagLst xmlns:p="http://schemas.openxmlformats.org/presentationml/2006/main">
  <p:tag name="AS_UNIQUEID" val="2699"/>
</p:tagLst>
</file>

<file path=ppt/tags/tag792.xml><?xml version="1.0" encoding="utf-8"?>
<p:tagLst xmlns:p="http://schemas.openxmlformats.org/presentationml/2006/main">
  <p:tag name="AS_UNIQUEID" val="2700"/>
</p:tagLst>
</file>

<file path=ppt/tags/tag793.xml><?xml version="1.0" encoding="utf-8"?>
<p:tagLst xmlns:p="http://schemas.openxmlformats.org/presentationml/2006/main">
  <p:tag name="AS_UNIQUEID" val="2701"/>
</p:tagLst>
</file>

<file path=ppt/tags/tag794.xml><?xml version="1.0" encoding="utf-8"?>
<p:tagLst xmlns:p="http://schemas.openxmlformats.org/presentationml/2006/main">
  <p:tag name="AS_UNIQUEID" val="2702"/>
</p:tagLst>
</file>

<file path=ppt/tags/tag795.xml><?xml version="1.0" encoding="utf-8"?>
<p:tagLst xmlns:p="http://schemas.openxmlformats.org/presentationml/2006/main">
  <p:tag name="AS_UNIQUEID" val="2703"/>
</p:tagLst>
</file>

<file path=ppt/tags/tag796.xml><?xml version="1.0" encoding="utf-8"?>
<p:tagLst xmlns:p="http://schemas.openxmlformats.org/presentationml/2006/main">
  <p:tag name="AS_UNIQUEID" val="2704"/>
</p:tagLst>
</file>

<file path=ppt/tags/tag797.xml><?xml version="1.0" encoding="utf-8"?>
<p:tagLst xmlns:p="http://schemas.openxmlformats.org/presentationml/2006/main">
  <p:tag name="AS_UNIQUEID" val="2705"/>
</p:tagLst>
</file>

<file path=ppt/tags/tag798.xml><?xml version="1.0" encoding="utf-8"?>
<p:tagLst xmlns:p="http://schemas.openxmlformats.org/presentationml/2006/main">
  <p:tag name="AS_UNIQUEID" val="2706"/>
</p:tagLst>
</file>

<file path=ppt/tags/tag799.xml><?xml version="1.0" encoding="utf-8"?>
<p:tagLst xmlns:p="http://schemas.openxmlformats.org/presentationml/2006/main">
  <p:tag name="AS_UNIQUEID" val="2707"/>
</p:tagLst>
</file>

<file path=ppt/tags/tag8.xml><?xml version="1.0" encoding="utf-8"?>
<p:tagLst xmlns:p="http://schemas.openxmlformats.org/presentationml/2006/main">
  <p:tag name="AS_UNIQUEID" val="4369"/>
</p:tagLst>
</file>

<file path=ppt/tags/tag80.xml><?xml version="1.0" encoding="utf-8"?>
<p:tagLst xmlns:p="http://schemas.openxmlformats.org/presentationml/2006/main">
  <p:tag name="AS_UNIQUEID" val="8259"/>
</p:tagLst>
</file>

<file path=ppt/tags/tag800.xml><?xml version="1.0" encoding="utf-8"?>
<p:tagLst xmlns:p="http://schemas.openxmlformats.org/presentationml/2006/main">
  <p:tag name="AS_UNIQUEID" val="2708"/>
</p:tagLst>
</file>

<file path=ppt/tags/tag801.xml><?xml version="1.0" encoding="utf-8"?>
<p:tagLst xmlns:p="http://schemas.openxmlformats.org/presentationml/2006/main">
  <p:tag name="AS_UNIQUEID" val="2709"/>
</p:tagLst>
</file>

<file path=ppt/tags/tag802.xml><?xml version="1.0" encoding="utf-8"?>
<p:tagLst xmlns:p="http://schemas.openxmlformats.org/presentationml/2006/main">
  <p:tag name="AS_UNIQUEID" val="2710"/>
</p:tagLst>
</file>

<file path=ppt/tags/tag803.xml><?xml version="1.0" encoding="utf-8"?>
<p:tagLst xmlns:p="http://schemas.openxmlformats.org/presentationml/2006/main">
  <p:tag name="AS_UNIQUEID" val="2711"/>
</p:tagLst>
</file>

<file path=ppt/tags/tag804.xml><?xml version="1.0" encoding="utf-8"?>
<p:tagLst xmlns:p="http://schemas.openxmlformats.org/presentationml/2006/main">
  <p:tag name="AS_UNIQUEID" val="2712"/>
</p:tagLst>
</file>

<file path=ppt/tags/tag805.xml><?xml version="1.0" encoding="utf-8"?>
<p:tagLst xmlns:p="http://schemas.openxmlformats.org/presentationml/2006/main">
  <p:tag name="AS_UNIQUEID" val="2713"/>
</p:tagLst>
</file>

<file path=ppt/tags/tag806.xml><?xml version="1.0" encoding="utf-8"?>
<p:tagLst xmlns:p="http://schemas.openxmlformats.org/presentationml/2006/main">
  <p:tag name="AS_UNIQUEID" val="2714"/>
</p:tagLst>
</file>

<file path=ppt/tags/tag807.xml><?xml version="1.0" encoding="utf-8"?>
<p:tagLst xmlns:p="http://schemas.openxmlformats.org/presentationml/2006/main">
  <p:tag name="AS_UNIQUEID" val="2715"/>
</p:tagLst>
</file>

<file path=ppt/tags/tag808.xml><?xml version="1.0" encoding="utf-8"?>
<p:tagLst xmlns:p="http://schemas.openxmlformats.org/presentationml/2006/main">
  <p:tag name="AS_UNIQUEID" val="2716"/>
</p:tagLst>
</file>

<file path=ppt/tags/tag809.xml><?xml version="1.0" encoding="utf-8"?>
<p:tagLst xmlns:p="http://schemas.openxmlformats.org/presentationml/2006/main">
  <p:tag name="AS_UNIQUEID" val="2717"/>
</p:tagLst>
</file>

<file path=ppt/tags/tag81.xml><?xml version="1.0" encoding="utf-8"?>
<p:tagLst xmlns:p="http://schemas.openxmlformats.org/presentationml/2006/main">
  <p:tag name="AS_UNIQUEID" val="8261"/>
</p:tagLst>
</file>

<file path=ppt/tags/tag810.xml><?xml version="1.0" encoding="utf-8"?>
<p:tagLst xmlns:p="http://schemas.openxmlformats.org/presentationml/2006/main">
  <p:tag name="AS_UNIQUEID" val="2718"/>
</p:tagLst>
</file>

<file path=ppt/tags/tag811.xml><?xml version="1.0" encoding="utf-8"?>
<p:tagLst xmlns:p="http://schemas.openxmlformats.org/presentationml/2006/main">
  <p:tag name="AS_UNIQUEID" val="2719"/>
</p:tagLst>
</file>

<file path=ppt/tags/tag812.xml><?xml version="1.0" encoding="utf-8"?>
<p:tagLst xmlns:p="http://schemas.openxmlformats.org/presentationml/2006/main">
  <p:tag name="AS_UNIQUEID" val="2720"/>
</p:tagLst>
</file>

<file path=ppt/tags/tag813.xml><?xml version="1.0" encoding="utf-8"?>
<p:tagLst xmlns:p="http://schemas.openxmlformats.org/presentationml/2006/main">
  <p:tag name="AS_UNIQUEID" val="3299"/>
</p:tagLst>
</file>

<file path=ppt/tags/tag814.xml><?xml version="1.0" encoding="utf-8"?>
<p:tagLst xmlns:p="http://schemas.openxmlformats.org/presentationml/2006/main">
  <p:tag name="AS_UNIQUEID" val="2721"/>
</p:tagLst>
</file>

<file path=ppt/tags/tag815.xml><?xml version="1.0" encoding="utf-8"?>
<p:tagLst xmlns:p="http://schemas.openxmlformats.org/presentationml/2006/main">
  <p:tag name="AS_UNIQUEID" val="2722"/>
</p:tagLst>
</file>

<file path=ppt/tags/tag816.xml><?xml version="1.0" encoding="utf-8"?>
<p:tagLst xmlns:p="http://schemas.openxmlformats.org/presentationml/2006/main">
  <p:tag name="AS_UNIQUEID" val="2723"/>
</p:tagLst>
</file>

<file path=ppt/tags/tag817.xml><?xml version="1.0" encoding="utf-8"?>
<p:tagLst xmlns:p="http://schemas.openxmlformats.org/presentationml/2006/main">
  <p:tag name="AS_UNIQUEID" val="2724"/>
</p:tagLst>
</file>

<file path=ppt/tags/tag818.xml><?xml version="1.0" encoding="utf-8"?>
<p:tagLst xmlns:p="http://schemas.openxmlformats.org/presentationml/2006/main">
  <p:tag name="AS_UNIQUEID" val="2725"/>
</p:tagLst>
</file>

<file path=ppt/tags/tag819.xml><?xml version="1.0" encoding="utf-8"?>
<p:tagLst xmlns:p="http://schemas.openxmlformats.org/presentationml/2006/main">
  <p:tag name="AS_UNIQUEID" val="2726"/>
</p:tagLst>
</file>

<file path=ppt/tags/tag82.xml><?xml version="1.0" encoding="utf-8"?>
<p:tagLst xmlns:p="http://schemas.openxmlformats.org/presentationml/2006/main">
  <p:tag name="AS_UNIQUEID" val="8262"/>
</p:tagLst>
</file>

<file path=ppt/tags/tag820.xml><?xml version="1.0" encoding="utf-8"?>
<p:tagLst xmlns:p="http://schemas.openxmlformats.org/presentationml/2006/main">
  <p:tag name="AS_UNIQUEID" val="2727"/>
</p:tagLst>
</file>

<file path=ppt/tags/tag821.xml><?xml version="1.0" encoding="utf-8"?>
<p:tagLst xmlns:p="http://schemas.openxmlformats.org/presentationml/2006/main">
  <p:tag name="AS_UNIQUEID" val="2728"/>
</p:tagLst>
</file>

<file path=ppt/tags/tag822.xml><?xml version="1.0" encoding="utf-8"?>
<p:tagLst xmlns:p="http://schemas.openxmlformats.org/presentationml/2006/main">
  <p:tag name="AS_UNIQUEID" val="2729"/>
</p:tagLst>
</file>

<file path=ppt/tags/tag823.xml><?xml version="1.0" encoding="utf-8"?>
<p:tagLst xmlns:p="http://schemas.openxmlformats.org/presentationml/2006/main">
  <p:tag name="AS_UNIQUEID" val="2730"/>
</p:tagLst>
</file>

<file path=ppt/tags/tag824.xml><?xml version="1.0" encoding="utf-8"?>
<p:tagLst xmlns:p="http://schemas.openxmlformats.org/presentationml/2006/main">
  <p:tag name="AS_UNIQUEID" val="2731"/>
</p:tagLst>
</file>

<file path=ppt/tags/tag825.xml><?xml version="1.0" encoding="utf-8"?>
<p:tagLst xmlns:p="http://schemas.openxmlformats.org/presentationml/2006/main">
  <p:tag name="AS_UNIQUEID" val="2732"/>
</p:tagLst>
</file>

<file path=ppt/tags/tag826.xml><?xml version="1.0" encoding="utf-8"?>
<p:tagLst xmlns:p="http://schemas.openxmlformats.org/presentationml/2006/main">
  <p:tag name="AS_UNIQUEID" val="3300"/>
</p:tagLst>
</file>

<file path=ppt/tags/tag827.xml><?xml version="1.0" encoding="utf-8"?>
<p:tagLst xmlns:p="http://schemas.openxmlformats.org/presentationml/2006/main">
  <p:tag name="AS_UNIQUEID" val="2733"/>
</p:tagLst>
</file>

<file path=ppt/tags/tag828.xml><?xml version="1.0" encoding="utf-8"?>
<p:tagLst xmlns:p="http://schemas.openxmlformats.org/presentationml/2006/main">
  <p:tag name="AS_UNIQUEID" val="2734"/>
</p:tagLst>
</file>

<file path=ppt/tags/tag829.xml><?xml version="1.0" encoding="utf-8"?>
<p:tagLst xmlns:p="http://schemas.openxmlformats.org/presentationml/2006/main">
  <p:tag name="AS_UNIQUEID" val="2735"/>
</p:tagLst>
</file>

<file path=ppt/tags/tag83.xml><?xml version="1.0" encoding="utf-8"?>
<p:tagLst xmlns:p="http://schemas.openxmlformats.org/presentationml/2006/main">
  <p:tag name="AS_UNIQUEID" val="8263"/>
</p:tagLst>
</file>

<file path=ppt/tags/tag830.xml><?xml version="1.0" encoding="utf-8"?>
<p:tagLst xmlns:p="http://schemas.openxmlformats.org/presentationml/2006/main">
  <p:tag name="AS_UNIQUEID" val="2736"/>
</p:tagLst>
</file>

<file path=ppt/tags/tag831.xml><?xml version="1.0" encoding="utf-8"?>
<p:tagLst xmlns:p="http://schemas.openxmlformats.org/presentationml/2006/main">
  <p:tag name="AS_UNIQUEID" val="2737"/>
</p:tagLst>
</file>

<file path=ppt/tags/tag832.xml><?xml version="1.0" encoding="utf-8"?>
<p:tagLst xmlns:p="http://schemas.openxmlformats.org/presentationml/2006/main">
  <p:tag name="AS_UNIQUEID" val="2738"/>
</p:tagLst>
</file>

<file path=ppt/tags/tag833.xml><?xml version="1.0" encoding="utf-8"?>
<p:tagLst xmlns:p="http://schemas.openxmlformats.org/presentationml/2006/main">
  <p:tag name="AS_UNIQUEID" val="2739"/>
</p:tagLst>
</file>

<file path=ppt/tags/tag834.xml><?xml version="1.0" encoding="utf-8"?>
<p:tagLst xmlns:p="http://schemas.openxmlformats.org/presentationml/2006/main">
  <p:tag name="AS_UNIQUEID" val="2740"/>
</p:tagLst>
</file>

<file path=ppt/tags/tag835.xml><?xml version="1.0" encoding="utf-8"?>
<p:tagLst xmlns:p="http://schemas.openxmlformats.org/presentationml/2006/main">
  <p:tag name="AS_UNIQUEID" val="2741"/>
</p:tagLst>
</file>

<file path=ppt/tags/tag836.xml><?xml version="1.0" encoding="utf-8"?>
<p:tagLst xmlns:p="http://schemas.openxmlformats.org/presentationml/2006/main">
  <p:tag name="AS_UNIQUEID" val="2742"/>
</p:tagLst>
</file>

<file path=ppt/tags/tag837.xml><?xml version="1.0" encoding="utf-8"?>
<p:tagLst xmlns:p="http://schemas.openxmlformats.org/presentationml/2006/main">
  <p:tag name="AS_UNIQUEID" val="2743"/>
</p:tagLst>
</file>

<file path=ppt/tags/tag838.xml><?xml version="1.0" encoding="utf-8"?>
<p:tagLst xmlns:p="http://schemas.openxmlformats.org/presentationml/2006/main">
  <p:tag name="AS_UNIQUEID" val="3301"/>
</p:tagLst>
</file>

<file path=ppt/tags/tag839.xml><?xml version="1.0" encoding="utf-8"?>
<p:tagLst xmlns:p="http://schemas.openxmlformats.org/presentationml/2006/main">
  <p:tag name="AS_UNIQUEID" val="2744"/>
</p:tagLst>
</file>

<file path=ppt/tags/tag84.xml><?xml version="1.0" encoding="utf-8"?>
<p:tagLst xmlns:p="http://schemas.openxmlformats.org/presentationml/2006/main">
  <p:tag name="AS_UNIQUEID" val="232"/>
  <p:tag name="KSO_WM_BEAUTIFY_FLAG" val=""/>
</p:tagLst>
</file>

<file path=ppt/tags/tag840.xml><?xml version="1.0" encoding="utf-8"?>
<p:tagLst xmlns:p="http://schemas.openxmlformats.org/presentationml/2006/main">
  <p:tag name="AS_UNIQUEID" val="3302"/>
</p:tagLst>
</file>

<file path=ppt/tags/tag841.xml><?xml version="1.0" encoding="utf-8"?>
<p:tagLst xmlns:p="http://schemas.openxmlformats.org/presentationml/2006/main">
  <p:tag name="AS_UNIQUEID" val="3303"/>
</p:tagLst>
</file>

<file path=ppt/tags/tag842.xml><?xml version="1.0" encoding="utf-8"?>
<p:tagLst xmlns:p="http://schemas.openxmlformats.org/presentationml/2006/main">
  <p:tag name="AS_UNIQUEID" val="2745"/>
</p:tagLst>
</file>

<file path=ppt/tags/tag843.xml><?xml version="1.0" encoding="utf-8"?>
<p:tagLst xmlns:p="http://schemas.openxmlformats.org/presentationml/2006/main">
  <p:tag name="AS_UNIQUEID" val="2746"/>
</p:tagLst>
</file>

<file path=ppt/tags/tag844.xml><?xml version="1.0" encoding="utf-8"?>
<p:tagLst xmlns:p="http://schemas.openxmlformats.org/presentationml/2006/main">
  <p:tag name="AS_UNIQUEID" val="2747"/>
</p:tagLst>
</file>

<file path=ppt/tags/tag845.xml><?xml version="1.0" encoding="utf-8"?>
<p:tagLst xmlns:p="http://schemas.openxmlformats.org/presentationml/2006/main">
  <p:tag name="AS_UNIQUEID" val="2748"/>
</p:tagLst>
</file>

<file path=ppt/tags/tag846.xml><?xml version="1.0" encoding="utf-8"?>
<p:tagLst xmlns:p="http://schemas.openxmlformats.org/presentationml/2006/main">
  <p:tag name="AS_UNIQUEID" val="2749"/>
</p:tagLst>
</file>

<file path=ppt/tags/tag847.xml><?xml version="1.0" encoding="utf-8"?>
<p:tagLst xmlns:p="http://schemas.openxmlformats.org/presentationml/2006/main">
  <p:tag name="AS_UNIQUEID" val="2750"/>
</p:tagLst>
</file>

<file path=ppt/tags/tag848.xml><?xml version="1.0" encoding="utf-8"?>
<p:tagLst xmlns:p="http://schemas.openxmlformats.org/presentationml/2006/main">
  <p:tag name="AS_UNIQUEID" val="2751"/>
</p:tagLst>
</file>

<file path=ppt/tags/tag849.xml><?xml version="1.0" encoding="utf-8"?>
<p:tagLst xmlns:p="http://schemas.openxmlformats.org/presentationml/2006/main">
  <p:tag name="AS_UNIQUEID" val="2752"/>
</p:tagLst>
</file>

<file path=ppt/tags/tag85.xml><?xml version="1.0" encoding="utf-8"?>
<p:tagLst xmlns:p="http://schemas.openxmlformats.org/presentationml/2006/main">
  <p:tag name="AS_UNIQUEID" val="3252"/>
</p:tagLst>
</file>

<file path=ppt/tags/tag850.xml><?xml version="1.0" encoding="utf-8"?>
<p:tagLst xmlns:p="http://schemas.openxmlformats.org/presentationml/2006/main">
  <p:tag name="AS_UNIQUEID" val="2753"/>
</p:tagLst>
</file>

<file path=ppt/tags/tag851.xml><?xml version="1.0" encoding="utf-8"?>
<p:tagLst xmlns:p="http://schemas.openxmlformats.org/presentationml/2006/main">
  <p:tag name="AS_UNIQUEID" val="2754"/>
</p:tagLst>
</file>

<file path=ppt/tags/tag852.xml><?xml version="1.0" encoding="utf-8"?>
<p:tagLst xmlns:p="http://schemas.openxmlformats.org/presentationml/2006/main">
  <p:tag name="AS_UNIQUEID" val="2755"/>
</p:tagLst>
</file>

<file path=ppt/tags/tag853.xml><?xml version="1.0" encoding="utf-8"?>
<p:tagLst xmlns:p="http://schemas.openxmlformats.org/presentationml/2006/main">
  <p:tag name="AS_UNIQUEID" val="2756"/>
</p:tagLst>
</file>

<file path=ppt/tags/tag854.xml><?xml version="1.0" encoding="utf-8"?>
<p:tagLst xmlns:p="http://schemas.openxmlformats.org/presentationml/2006/main">
  <p:tag name="AS_UNIQUEID" val="2757"/>
</p:tagLst>
</file>

<file path=ppt/tags/tag855.xml><?xml version="1.0" encoding="utf-8"?>
<p:tagLst xmlns:p="http://schemas.openxmlformats.org/presentationml/2006/main">
  <p:tag name="AS_UNIQUEID" val="2758"/>
</p:tagLst>
</file>

<file path=ppt/tags/tag856.xml><?xml version="1.0" encoding="utf-8"?>
<p:tagLst xmlns:p="http://schemas.openxmlformats.org/presentationml/2006/main">
  <p:tag name="AS_UNIQUEID" val="2759"/>
</p:tagLst>
</file>

<file path=ppt/tags/tag857.xml><?xml version="1.0" encoding="utf-8"?>
<p:tagLst xmlns:p="http://schemas.openxmlformats.org/presentationml/2006/main">
  <p:tag name="AS_UNIQUEID" val="2760"/>
</p:tagLst>
</file>

<file path=ppt/tags/tag858.xml><?xml version="1.0" encoding="utf-8"?>
<p:tagLst xmlns:p="http://schemas.openxmlformats.org/presentationml/2006/main">
  <p:tag name="AS_UNIQUEID" val="2761"/>
</p:tagLst>
</file>

<file path=ppt/tags/tag859.xml><?xml version="1.0" encoding="utf-8"?>
<p:tagLst xmlns:p="http://schemas.openxmlformats.org/presentationml/2006/main">
  <p:tag name="AS_UNIQUEID" val="2762"/>
</p:tagLst>
</file>

<file path=ppt/tags/tag86.xml><?xml version="1.0" encoding="utf-8"?>
<p:tagLst xmlns:p="http://schemas.openxmlformats.org/presentationml/2006/main">
  <p:tag name="AS_UNIQUEID" val="8268"/>
</p:tagLst>
</file>

<file path=ppt/tags/tag860.xml><?xml version="1.0" encoding="utf-8"?>
<p:tagLst xmlns:p="http://schemas.openxmlformats.org/presentationml/2006/main">
  <p:tag name="AS_UNIQUEID" val="2763"/>
</p:tagLst>
</file>

<file path=ppt/tags/tag861.xml><?xml version="1.0" encoding="utf-8"?>
<p:tagLst xmlns:p="http://schemas.openxmlformats.org/presentationml/2006/main">
  <p:tag name="AS_UNIQUEID" val="2764"/>
</p:tagLst>
</file>

<file path=ppt/tags/tag862.xml><?xml version="1.0" encoding="utf-8"?>
<p:tagLst xmlns:p="http://schemas.openxmlformats.org/presentationml/2006/main">
  <p:tag name="AS_UNIQUEID" val="2765"/>
</p:tagLst>
</file>

<file path=ppt/tags/tag863.xml><?xml version="1.0" encoding="utf-8"?>
<p:tagLst xmlns:p="http://schemas.openxmlformats.org/presentationml/2006/main">
  <p:tag name="AS_UNIQUEID" val="2766"/>
</p:tagLst>
</file>

<file path=ppt/tags/tag864.xml><?xml version="1.0" encoding="utf-8"?>
<p:tagLst xmlns:p="http://schemas.openxmlformats.org/presentationml/2006/main">
  <p:tag name="AS_UNIQUEID" val="2767"/>
</p:tagLst>
</file>

<file path=ppt/tags/tag865.xml><?xml version="1.0" encoding="utf-8"?>
<p:tagLst xmlns:p="http://schemas.openxmlformats.org/presentationml/2006/main">
  <p:tag name="AS_UNIQUEID" val="2768"/>
</p:tagLst>
</file>

<file path=ppt/tags/tag866.xml><?xml version="1.0" encoding="utf-8"?>
<p:tagLst xmlns:p="http://schemas.openxmlformats.org/presentationml/2006/main">
  <p:tag name="AS_UNIQUEID" val="2769"/>
</p:tagLst>
</file>

<file path=ppt/tags/tag867.xml><?xml version="1.0" encoding="utf-8"?>
<p:tagLst xmlns:p="http://schemas.openxmlformats.org/presentationml/2006/main">
  <p:tag name="AS_UNIQUEID" val="2770"/>
</p:tagLst>
</file>

<file path=ppt/tags/tag868.xml><?xml version="1.0" encoding="utf-8"?>
<p:tagLst xmlns:p="http://schemas.openxmlformats.org/presentationml/2006/main">
  <p:tag name="AS_UNIQUEID" val="2771"/>
</p:tagLst>
</file>

<file path=ppt/tags/tag869.xml><?xml version="1.0" encoding="utf-8"?>
<p:tagLst xmlns:p="http://schemas.openxmlformats.org/presentationml/2006/main">
  <p:tag name="AS_UNIQUEID" val="2772"/>
</p:tagLst>
</file>

<file path=ppt/tags/tag87.xml><?xml version="1.0" encoding="utf-8"?>
<p:tagLst xmlns:p="http://schemas.openxmlformats.org/presentationml/2006/main">
  <p:tag name="AS_UNIQUEID" val="8269"/>
</p:tagLst>
</file>

<file path=ppt/tags/tag870.xml><?xml version="1.0" encoding="utf-8"?>
<p:tagLst xmlns:p="http://schemas.openxmlformats.org/presentationml/2006/main">
  <p:tag name="AS_UNIQUEID" val="2773"/>
</p:tagLst>
</file>

<file path=ppt/tags/tag871.xml><?xml version="1.0" encoding="utf-8"?>
<p:tagLst xmlns:p="http://schemas.openxmlformats.org/presentationml/2006/main">
  <p:tag name="AS_UNIQUEID" val="2774"/>
</p:tagLst>
</file>

<file path=ppt/tags/tag872.xml><?xml version="1.0" encoding="utf-8"?>
<p:tagLst xmlns:p="http://schemas.openxmlformats.org/presentationml/2006/main">
  <p:tag name="AS_UNIQUEID" val="2775"/>
</p:tagLst>
</file>

<file path=ppt/tags/tag873.xml><?xml version="1.0" encoding="utf-8"?>
<p:tagLst xmlns:p="http://schemas.openxmlformats.org/presentationml/2006/main">
  <p:tag name="AS_UNIQUEID" val="2776"/>
</p:tagLst>
</file>

<file path=ppt/tags/tag874.xml><?xml version="1.0" encoding="utf-8"?>
<p:tagLst xmlns:p="http://schemas.openxmlformats.org/presentationml/2006/main">
  <p:tag name="AS_UNIQUEID" val="2777"/>
</p:tagLst>
</file>

<file path=ppt/tags/tag875.xml><?xml version="1.0" encoding="utf-8"?>
<p:tagLst xmlns:p="http://schemas.openxmlformats.org/presentationml/2006/main">
  <p:tag name="AS_UNIQUEID" val="2778"/>
</p:tagLst>
</file>

<file path=ppt/tags/tag876.xml><?xml version="1.0" encoding="utf-8"?>
<p:tagLst xmlns:p="http://schemas.openxmlformats.org/presentationml/2006/main">
  <p:tag name="AS_UNIQUEID" val="2779"/>
</p:tagLst>
</file>

<file path=ppt/tags/tag877.xml><?xml version="1.0" encoding="utf-8"?>
<p:tagLst xmlns:p="http://schemas.openxmlformats.org/presentationml/2006/main">
  <p:tag name="AS_UNIQUEID" val="2780"/>
</p:tagLst>
</file>

<file path=ppt/tags/tag878.xml><?xml version="1.0" encoding="utf-8"?>
<p:tagLst xmlns:p="http://schemas.openxmlformats.org/presentationml/2006/main">
  <p:tag name="AS_UNIQUEID" val="2781"/>
</p:tagLst>
</file>

<file path=ppt/tags/tag879.xml><?xml version="1.0" encoding="utf-8"?>
<p:tagLst xmlns:p="http://schemas.openxmlformats.org/presentationml/2006/main">
  <p:tag name="AS_UNIQUEID" val="2782"/>
</p:tagLst>
</file>

<file path=ppt/tags/tag88.xml><?xml version="1.0" encoding="utf-8"?>
<p:tagLst xmlns:p="http://schemas.openxmlformats.org/presentationml/2006/main">
  <p:tag name="AS_UNIQUEID" val="4369"/>
</p:tagLst>
</file>

<file path=ppt/tags/tag880.xml><?xml version="1.0" encoding="utf-8"?>
<p:tagLst xmlns:p="http://schemas.openxmlformats.org/presentationml/2006/main">
  <p:tag name="AS_UNIQUEID" val="2783"/>
</p:tagLst>
</file>

<file path=ppt/tags/tag881.xml><?xml version="1.0" encoding="utf-8"?>
<p:tagLst xmlns:p="http://schemas.openxmlformats.org/presentationml/2006/main">
  <p:tag name="AS_UNIQUEID" val="2784"/>
</p:tagLst>
</file>

<file path=ppt/tags/tag882.xml><?xml version="1.0" encoding="utf-8"?>
<p:tagLst xmlns:p="http://schemas.openxmlformats.org/presentationml/2006/main">
  <p:tag name="AS_UNIQUEID" val="2785"/>
</p:tagLst>
</file>

<file path=ppt/tags/tag883.xml><?xml version="1.0" encoding="utf-8"?>
<p:tagLst xmlns:p="http://schemas.openxmlformats.org/presentationml/2006/main">
  <p:tag name="AS_UNIQUEID" val="2786"/>
</p:tagLst>
</file>

<file path=ppt/tags/tag884.xml><?xml version="1.0" encoding="utf-8"?>
<p:tagLst xmlns:p="http://schemas.openxmlformats.org/presentationml/2006/main">
  <p:tag name="AS_UNIQUEID" val="2787"/>
</p:tagLst>
</file>

<file path=ppt/tags/tag885.xml><?xml version="1.0" encoding="utf-8"?>
<p:tagLst xmlns:p="http://schemas.openxmlformats.org/presentationml/2006/main">
  <p:tag name="AS_UNIQUEID" val="2788"/>
</p:tagLst>
</file>

<file path=ppt/tags/tag886.xml><?xml version="1.0" encoding="utf-8"?>
<p:tagLst xmlns:p="http://schemas.openxmlformats.org/presentationml/2006/main">
  <p:tag name="AS_UNIQUEID" val="3304"/>
</p:tagLst>
</file>

<file path=ppt/tags/tag887.xml><?xml version="1.0" encoding="utf-8"?>
<p:tagLst xmlns:p="http://schemas.openxmlformats.org/presentationml/2006/main">
  <p:tag name="AS_UNIQUEID" val="2789"/>
</p:tagLst>
</file>

<file path=ppt/tags/tag888.xml><?xml version="1.0" encoding="utf-8"?>
<p:tagLst xmlns:p="http://schemas.openxmlformats.org/presentationml/2006/main">
  <p:tag name="AS_UNIQUEID" val="2790"/>
</p:tagLst>
</file>

<file path=ppt/tags/tag889.xml><?xml version="1.0" encoding="utf-8"?>
<p:tagLst xmlns:p="http://schemas.openxmlformats.org/presentationml/2006/main">
  <p:tag name="AS_UNIQUEID" val="2791"/>
</p:tagLst>
</file>

<file path=ppt/tags/tag89.xml><?xml version="1.0" encoding="utf-8"?>
<p:tagLst xmlns:p="http://schemas.openxmlformats.org/presentationml/2006/main">
  <p:tag name="AS_UNIQUEID" val="2820"/>
</p:tagLst>
</file>

<file path=ppt/tags/tag890.xml><?xml version="1.0" encoding="utf-8"?>
<p:tagLst xmlns:p="http://schemas.openxmlformats.org/presentationml/2006/main">
  <p:tag name="AS_UNIQUEID" val="2792"/>
</p:tagLst>
</file>

<file path=ppt/tags/tag891.xml><?xml version="1.0" encoding="utf-8"?>
<p:tagLst xmlns:p="http://schemas.openxmlformats.org/presentationml/2006/main">
  <p:tag name="AS_UNIQUEID" val="2793"/>
</p:tagLst>
</file>

<file path=ppt/tags/tag892.xml><?xml version="1.0" encoding="utf-8"?>
<p:tagLst xmlns:p="http://schemas.openxmlformats.org/presentationml/2006/main">
  <p:tag name="AS_UNIQUEID" val="2794"/>
</p:tagLst>
</file>

<file path=ppt/tags/tag893.xml><?xml version="1.0" encoding="utf-8"?>
<p:tagLst xmlns:p="http://schemas.openxmlformats.org/presentationml/2006/main">
  <p:tag name="AS_UNIQUEID" val="2795"/>
</p:tagLst>
</file>

<file path=ppt/tags/tag894.xml><?xml version="1.0" encoding="utf-8"?>
<p:tagLst xmlns:p="http://schemas.openxmlformats.org/presentationml/2006/main">
  <p:tag name="AS_UNIQUEID" val="2796"/>
</p:tagLst>
</file>

<file path=ppt/tags/tag895.xml><?xml version="1.0" encoding="utf-8"?>
<p:tagLst xmlns:p="http://schemas.openxmlformats.org/presentationml/2006/main">
  <p:tag name="AS_UNIQUEID" val="2797"/>
</p:tagLst>
</file>

<file path=ppt/tags/tag896.xml><?xml version="1.0" encoding="utf-8"?>
<p:tagLst xmlns:p="http://schemas.openxmlformats.org/presentationml/2006/main">
  <p:tag name="AS_UNIQUEID" val="2798"/>
</p:tagLst>
</file>

<file path=ppt/tags/tag897.xml><?xml version="1.0" encoding="utf-8"?>
<p:tagLst xmlns:p="http://schemas.openxmlformats.org/presentationml/2006/main">
  <p:tag name="AS_UNIQUEID" val="2799"/>
</p:tagLst>
</file>

<file path=ppt/tags/tag898.xml><?xml version="1.0" encoding="utf-8"?>
<p:tagLst xmlns:p="http://schemas.openxmlformats.org/presentationml/2006/main">
  <p:tag name="AS_UNIQUEID" val="3305"/>
</p:tagLst>
</file>

<file path=ppt/tags/tag899.xml><?xml version="1.0" encoding="utf-8"?>
<p:tagLst xmlns:p="http://schemas.openxmlformats.org/presentationml/2006/main">
  <p:tag name="AS_UNIQUEID" val="2800"/>
</p:tagLst>
</file>

<file path=ppt/tags/tag9.xml><?xml version="1.0" encoding="utf-8"?>
<p:tagLst xmlns:p="http://schemas.openxmlformats.org/presentationml/2006/main">
  <p:tag name="AS_UNIQUEID" val="2820"/>
</p:tagLst>
</file>

<file path=ppt/tags/tag90.xml><?xml version="1.0" encoding="utf-8"?>
<p:tagLst xmlns:p="http://schemas.openxmlformats.org/presentationml/2006/main">
  <p:tag name="AS_UNIQUEID" val="2821"/>
</p:tagLst>
</file>

<file path=ppt/tags/tag900.xml><?xml version="1.0" encoding="utf-8"?>
<p:tagLst xmlns:p="http://schemas.openxmlformats.org/presentationml/2006/main">
  <p:tag name="AS_UNIQUEID" val="3306"/>
</p:tagLst>
</file>

<file path=ppt/tags/tag901.xml><?xml version="1.0" encoding="utf-8"?>
<p:tagLst xmlns:p="http://schemas.openxmlformats.org/presentationml/2006/main">
  <p:tag name="AS_UNIQUEID" val="2801"/>
</p:tagLst>
</file>

<file path=ppt/tags/tag902.xml><?xml version="1.0" encoding="utf-8"?>
<p:tagLst xmlns:p="http://schemas.openxmlformats.org/presentationml/2006/main">
  <p:tag name="AS_UNIQUEID" val="2802"/>
</p:tagLst>
</file>

<file path=ppt/tags/tag903.xml><?xml version="1.0" encoding="utf-8"?>
<p:tagLst xmlns:p="http://schemas.openxmlformats.org/presentationml/2006/main">
  <p:tag name="AS_UNIQUEID" val="2803"/>
</p:tagLst>
</file>

<file path=ppt/tags/tag904.xml><?xml version="1.0" encoding="utf-8"?>
<p:tagLst xmlns:p="http://schemas.openxmlformats.org/presentationml/2006/main">
  <p:tag name="AS_UNIQUEID" val="2804"/>
</p:tagLst>
</file>

<file path=ppt/tags/tag905.xml><?xml version="1.0" encoding="utf-8"?>
<p:tagLst xmlns:p="http://schemas.openxmlformats.org/presentationml/2006/main">
  <p:tag name="AS_UNIQUEID" val="2805"/>
</p:tagLst>
</file>

<file path=ppt/tags/tag906.xml><?xml version="1.0" encoding="utf-8"?>
<p:tagLst xmlns:p="http://schemas.openxmlformats.org/presentationml/2006/main">
  <p:tag name="AS_UNIQUEID" val="2806"/>
</p:tagLst>
</file>

<file path=ppt/tags/tag907.xml><?xml version="1.0" encoding="utf-8"?>
<p:tagLst xmlns:p="http://schemas.openxmlformats.org/presentationml/2006/main">
  <p:tag name="AS_UNIQUEID" val="2807"/>
</p:tagLst>
</file>

<file path=ppt/tags/tag908.xml><?xml version="1.0" encoding="utf-8"?>
<p:tagLst xmlns:p="http://schemas.openxmlformats.org/presentationml/2006/main">
  <p:tag name="AS_UNIQUEID" val="2808"/>
</p:tagLst>
</file>

<file path=ppt/tags/tag909.xml><?xml version="1.0" encoding="utf-8"?>
<p:tagLst xmlns:p="http://schemas.openxmlformats.org/presentationml/2006/main">
  <p:tag name="AS_UNIQUEID" val="2809"/>
</p:tagLst>
</file>

<file path=ppt/tags/tag91.xml><?xml version="1.0" encoding="utf-8"?>
<p:tagLst xmlns:p="http://schemas.openxmlformats.org/presentationml/2006/main">
  <p:tag name="AS_UNIQUEID" val="2822"/>
</p:tagLst>
</file>

<file path=ppt/tags/tag910.xml><?xml version="1.0" encoding="utf-8"?>
<p:tagLst xmlns:p="http://schemas.openxmlformats.org/presentationml/2006/main">
  <p:tag name="AS_UNIQUEID" val="2810"/>
</p:tagLst>
</file>

<file path=ppt/tags/tag911.xml><?xml version="1.0" encoding="utf-8"?>
<p:tagLst xmlns:p="http://schemas.openxmlformats.org/presentationml/2006/main">
  <p:tag name="AS_UNIQUEID" val="2811"/>
</p:tagLst>
</file>

<file path=ppt/tags/tag912.xml><?xml version="1.0" encoding="utf-8"?>
<p:tagLst xmlns:p="http://schemas.openxmlformats.org/presentationml/2006/main">
  <p:tag name="AS_UNIQUEID" val="2812"/>
</p:tagLst>
</file>

<file path=ppt/tags/tag913.xml><?xml version="1.0" encoding="utf-8"?>
<p:tagLst xmlns:p="http://schemas.openxmlformats.org/presentationml/2006/main">
  <p:tag name="AS_UNIQUEID" val="2813"/>
</p:tagLst>
</file>

<file path=ppt/tags/tag914.xml><?xml version="1.0" encoding="utf-8"?>
<p:tagLst xmlns:p="http://schemas.openxmlformats.org/presentationml/2006/main">
  <p:tag name="AS_UNIQUEID" val="2814"/>
</p:tagLst>
</file>

<file path=ppt/tags/tag915.xml><?xml version="1.0" encoding="utf-8"?>
<p:tagLst xmlns:p="http://schemas.openxmlformats.org/presentationml/2006/main">
  <p:tag name="AS_UNIQUEID" val="2815"/>
</p:tagLst>
</file>

<file path=ppt/tags/tag916.xml><?xml version="1.0" encoding="utf-8"?>
<p:tagLst xmlns:p="http://schemas.openxmlformats.org/presentationml/2006/main">
  <p:tag name="AS_UNIQUEID" val="2816"/>
</p:tagLst>
</file>

<file path=ppt/tags/tag917.xml><?xml version="1.0" encoding="utf-8"?>
<p:tagLst xmlns:p="http://schemas.openxmlformats.org/presentationml/2006/main">
  <p:tag name="AS_UNIQUEID" val="2817"/>
</p:tagLst>
</file>

<file path=ppt/tags/tag918.xml><?xml version="1.0" encoding="utf-8"?>
<p:tagLst xmlns:p="http://schemas.openxmlformats.org/presentationml/2006/main">
  <p:tag name="AS_UNIQUEID" val="2818"/>
</p:tagLst>
</file>

<file path=ppt/tags/tag919.xml><?xml version="1.0" encoding="utf-8"?>
<p:tagLst xmlns:p="http://schemas.openxmlformats.org/presentationml/2006/main">
  <p:tag name="AS_UNIQUEID" val="2819"/>
</p:tagLst>
</file>

<file path=ppt/tags/tag92.xml><?xml version="1.0" encoding="utf-8"?>
<p:tagLst xmlns:p="http://schemas.openxmlformats.org/presentationml/2006/main">
  <p:tag name="AS_UNIQUEID" val="2823"/>
</p:tagLst>
</file>

<file path=ppt/tags/tag920.xml><?xml version="1.0" encoding="utf-8"?>
<p:tagLst xmlns:p="http://schemas.openxmlformats.org/presentationml/2006/main">
  <p:tag name="AS_UNIQUEID" val="2820"/>
</p:tagLst>
</file>

<file path=ppt/tags/tag921.xml><?xml version="1.0" encoding="utf-8"?>
<p:tagLst xmlns:p="http://schemas.openxmlformats.org/presentationml/2006/main">
  <p:tag name="AS_UNIQUEID" val="2821"/>
</p:tagLst>
</file>

<file path=ppt/tags/tag922.xml><?xml version="1.0" encoding="utf-8"?>
<p:tagLst xmlns:p="http://schemas.openxmlformats.org/presentationml/2006/main">
  <p:tag name="AS_UNIQUEID" val="2822"/>
</p:tagLst>
</file>

<file path=ppt/tags/tag923.xml><?xml version="1.0" encoding="utf-8"?>
<p:tagLst xmlns:p="http://schemas.openxmlformats.org/presentationml/2006/main">
  <p:tag name="AS_UNIQUEID" val="2823"/>
</p:tagLst>
</file>

<file path=ppt/tags/tag924.xml><?xml version="1.0" encoding="utf-8"?>
<p:tagLst xmlns:p="http://schemas.openxmlformats.org/presentationml/2006/main">
  <p:tag name="AS_UNIQUEID" val="2824"/>
</p:tagLst>
</file>

<file path=ppt/tags/tag925.xml><?xml version="1.0" encoding="utf-8"?>
<p:tagLst xmlns:p="http://schemas.openxmlformats.org/presentationml/2006/main">
  <p:tag name="AS_UNIQUEID" val="2825"/>
</p:tagLst>
</file>

<file path=ppt/tags/tag926.xml><?xml version="1.0" encoding="utf-8"?>
<p:tagLst xmlns:p="http://schemas.openxmlformats.org/presentationml/2006/main">
  <p:tag name="AS_UNIQUEID" val="2826"/>
</p:tagLst>
</file>

<file path=ppt/tags/tag927.xml><?xml version="1.0" encoding="utf-8"?>
<p:tagLst xmlns:p="http://schemas.openxmlformats.org/presentationml/2006/main">
  <p:tag name="AS_UNIQUEID" val="2827"/>
</p:tagLst>
</file>

<file path=ppt/tags/tag928.xml><?xml version="1.0" encoding="utf-8"?>
<p:tagLst xmlns:p="http://schemas.openxmlformats.org/presentationml/2006/main">
  <p:tag name="AS_UNIQUEID" val="2828"/>
</p:tagLst>
</file>

<file path=ppt/tags/tag929.xml><?xml version="1.0" encoding="utf-8"?>
<p:tagLst xmlns:p="http://schemas.openxmlformats.org/presentationml/2006/main">
  <p:tag name="AS_UNIQUEID" val="2829"/>
</p:tagLst>
</file>

<file path=ppt/tags/tag93.xml><?xml version="1.0" encoding="utf-8"?>
<p:tagLst xmlns:p="http://schemas.openxmlformats.org/presentationml/2006/main">
  <p:tag name="AS_UNIQUEID" val="2825"/>
</p:tagLst>
</file>

<file path=ppt/tags/tag930.xml><?xml version="1.0" encoding="utf-8"?>
<p:tagLst xmlns:p="http://schemas.openxmlformats.org/presentationml/2006/main">
  <p:tag name="AS_UNIQUEID" val="2830"/>
</p:tagLst>
</file>

<file path=ppt/tags/tag931.xml><?xml version="1.0" encoding="utf-8"?>
<p:tagLst xmlns:p="http://schemas.openxmlformats.org/presentationml/2006/main">
  <p:tag name="AS_UNIQUEID" val="2831"/>
</p:tagLst>
</file>

<file path=ppt/tags/tag932.xml><?xml version="1.0" encoding="utf-8"?>
<p:tagLst xmlns:p="http://schemas.openxmlformats.org/presentationml/2006/main">
  <p:tag name="AS_UNIQUEID" val="2832"/>
</p:tagLst>
</file>

<file path=ppt/tags/tag933.xml><?xml version="1.0" encoding="utf-8"?>
<p:tagLst xmlns:p="http://schemas.openxmlformats.org/presentationml/2006/main">
  <p:tag name="AS_UNIQUEID" val="2833"/>
</p:tagLst>
</file>

<file path=ppt/tags/tag934.xml><?xml version="1.0" encoding="utf-8"?>
<p:tagLst xmlns:p="http://schemas.openxmlformats.org/presentationml/2006/main">
  <p:tag name="AS_UNIQUEID" val="2834"/>
</p:tagLst>
</file>

<file path=ppt/tags/tag935.xml><?xml version="1.0" encoding="utf-8"?>
<p:tagLst xmlns:p="http://schemas.openxmlformats.org/presentationml/2006/main">
  <p:tag name="AS_UNIQUEID" val="2835"/>
</p:tagLst>
</file>

<file path=ppt/tags/tag936.xml><?xml version="1.0" encoding="utf-8"?>
<p:tagLst xmlns:p="http://schemas.openxmlformats.org/presentationml/2006/main">
  <p:tag name="AS_UNIQUEID" val="2836"/>
</p:tagLst>
</file>

<file path=ppt/tags/tag937.xml><?xml version="1.0" encoding="utf-8"?>
<p:tagLst xmlns:p="http://schemas.openxmlformats.org/presentationml/2006/main">
  <p:tag name="AS_UNIQUEID" val="2837"/>
</p:tagLst>
</file>

<file path=ppt/tags/tag938.xml><?xml version="1.0" encoding="utf-8"?>
<p:tagLst xmlns:p="http://schemas.openxmlformats.org/presentationml/2006/main">
  <p:tag name="AS_UNIQUEID" val="2838"/>
</p:tagLst>
</file>

<file path=ppt/tags/tag939.xml><?xml version="1.0" encoding="utf-8"?>
<p:tagLst xmlns:p="http://schemas.openxmlformats.org/presentationml/2006/main">
  <p:tag name="AS_UNIQUEID" val="2839"/>
</p:tagLst>
</file>

<file path=ppt/tags/tag94.xml><?xml version="1.0" encoding="utf-8"?>
<p:tagLst xmlns:p="http://schemas.openxmlformats.org/presentationml/2006/main">
  <p:tag name="AS_UNIQUEID" val="2826"/>
</p:tagLst>
</file>

<file path=ppt/tags/tag940.xml><?xml version="1.0" encoding="utf-8"?>
<p:tagLst xmlns:p="http://schemas.openxmlformats.org/presentationml/2006/main">
  <p:tag name="AS_UNIQUEID" val="2840"/>
</p:tagLst>
</file>

<file path=ppt/tags/tag941.xml><?xml version="1.0" encoding="utf-8"?>
<p:tagLst xmlns:p="http://schemas.openxmlformats.org/presentationml/2006/main">
  <p:tag name="AS_UNIQUEID" val="2841"/>
</p:tagLst>
</file>

<file path=ppt/tags/tag942.xml><?xml version="1.0" encoding="utf-8"?>
<p:tagLst xmlns:p="http://schemas.openxmlformats.org/presentationml/2006/main">
  <p:tag name="AS_UNIQUEID" val="2842"/>
</p:tagLst>
</file>

<file path=ppt/tags/tag943.xml><?xml version="1.0" encoding="utf-8"?>
<p:tagLst xmlns:p="http://schemas.openxmlformats.org/presentationml/2006/main">
  <p:tag name="AS_UNIQUEID" val="2843"/>
</p:tagLst>
</file>

<file path=ppt/tags/tag944.xml><?xml version="1.0" encoding="utf-8"?>
<p:tagLst xmlns:p="http://schemas.openxmlformats.org/presentationml/2006/main">
  <p:tag name="AS_UNIQUEID" val="2844"/>
</p:tagLst>
</file>

<file path=ppt/tags/tag945.xml><?xml version="1.0" encoding="utf-8"?>
<p:tagLst xmlns:p="http://schemas.openxmlformats.org/presentationml/2006/main">
  <p:tag name="AS_UNIQUEID" val="2845"/>
</p:tagLst>
</file>

<file path=ppt/tags/tag946.xml><?xml version="1.0" encoding="utf-8"?>
<p:tagLst xmlns:p="http://schemas.openxmlformats.org/presentationml/2006/main">
  <p:tag name="AS_UNIQUEID" val="2846"/>
</p:tagLst>
</file>

<file path=ppt/tags/tag947.xml><?xml version="1.0" encoding="utf-8"?>
<p:tagLst xmlns:p="http://schemas.openxmlformats.org/presentationml/2006/main">
  <p:tag name="AS_UNIQUEID" val="2847"/>
</p:tagLst>
</file>

<file path=ppt/tags/tag948.xml><?xml version="1.0" encoding="utf-8"?>
<p:tagLst xmlns:p="http://schemas.openxmlformats.org/presentationml/2006/main">
  <p:tag name="AS_UNIQUEID" val="2848"/>
</p:tagLst>
</file>

<file path=ppt/tags/tag949.xml><?xml version="1.0" encoding="utf-8"?>
<p:tagLst xmlns:p="http://schemas.openxmlformats.org/presentationml/2006/main">
  <p:tag name="AS_UNIQUEID" val="2849"/>
</p:tagLst>
</file>

<file path=ppt/tags/tag95.xml><?xml version="1.0" encoding="utf-8"?>
<p:tagLst xmlns:p="http://schemas.openxmlformats.org/presentationml/2006/main">
  <p:tag name="AS_UNIQUEID" val="2827"/>
</p:tagLst>
</file>

<file path=ppt/tags/tag950.xml><?xml version="1.0" encoding="utf-8"?>
<p:tagLst xmlns:p="http://schemas.openxmlformats.org/presentationml/2006/main">
  <p:tag name="AS_UNIQUEID" val="3307"/>
</p:tagLst>
</file>

<file path=ppt/tags/tag951.xml><?xml version="1.0" encoding="utf-8"?>
<p:tagLst xmlns:p="http://schemas.openxmlformats.org/presentationml/2006/main">
  <p:tag name="AS_UNIQUEID" val="2852"/>
</p:tagLst>
</file>

<file path=ppt/tags/tag952.xml><?xml version="1.0" encoding="utf-8"?>
<p:tagLst xmlns:p="http://schemas.openxmlformats.org/presentationml/2006/main">
  <p:tag name="AS_UNIQUEID" val="2853"/>
</p:tagLst>
</file>

<file path=ppt/tags/tag953.xml><?xml version="1.0" encoding="utf-8"?>
<p:tagLst xmlns:p="http://schemas.openxmlformats.org/presentationml/2006/main">
  <p:tag name="AS_UNIQUEID" val="2854"/>
</p:tagLst>
</file>

<file path=ppt/tags/tag954.xml><?xml version="1.0" encoding="utf-8"?>
<p:tagLst xmlns:p="http://schemas.openxmlformats.org/presentationml/2006/main">
  <p:tag name="AS_UNIQUEID" val="2855"/>
</p:tagLst>
</file>

<file path=ppt/tags/tag955.xml><?xml version="1.0" encoding="utf-8"?>
<p:tagLst xmlns:p="http://schemas.openxmlformats.org/presentationml/2006/main">
  <p:tag name="AS_UNIQUEID" val="2856"/>
</p:tagLst>
</file>

<file path=ppt/tags/tag956.xml><?xml version="1.0" encoding="utf-8"?>
<p:tagLst xmlns:p="http://schemas.openxmlformats.org/presentationml/2006/main">
  <p:tag name="AS_UNIQUEID" val="777"/>
</p:tagLst>
</file>

<file path=ppt/tags/tag957.xml><?xml version="1.0" encoding="utf-8"?>
<p:tagLst xmlns:p="http://schemas.openxmlformats.org/presentationml/2006/main">
  <p:tag name="AS_UNIQUEID" val="778"/>
</p:tagLst>
</file>

<file path=ppt/tags/tag958.xml><?xml version="1.0" encoding="utf-8"?>
<p:tagLst xmlns:p="http://schemas.openxmlformats.org/presentationml/2006/main">
  <p:tag name="AS_UNIQUEID" val="779"/>
  <p:tag name="KSO_WM_BEAUTIFY_FLAG" val=""/>
</p:tagLst>
</file>

<file path=ppt/tags/tag959.xml><?xml version="1.0" encoding="utf-8"?>
<p:tagLst xmlns:p="http://schemas.openxmlformats.org/presentationml/2006/main">
  <p:tag name="AS_UNIQUEID" val="780"/>
  <p:tag name="KSO_WM_BEAUTIFY_FLAG" val=""/>
</p:tagLst>
</file>

<file path=ppt/tags/tag96.xml><?xml version="1.0" encoding="utf-8"?>
<p:tagLst xmlns:p="http://schemas.openxmlformats.org/presentationml/2006/main">
  <p:tag name="AS_UNIQUEID" val="2828"/>
</p:tagLst>
</file>

<file path=ppt/tags/tag960.xml><?xml version="1.0" encoding="utf-8"?>
<p:tagLst xmlns:p="http://schemas.openxmlformats.org/presentationml/2006/main">
  <p:tag name="AS_UNIQUEID" val="781"/>
  <p:tag name="KSO_WM_BEAUTIFY_FLAG" val=""/>
</p:tagLst>
</file>

<file path=ppt/tags/tag961.xml><?xml version="1.0" encoding="utf-8"?>
<p:tagLst xmlns:p="http://schemas.openxmlformats.org/presentationml/2006/main">
  <p:tag name="AS_UNIQUEID" val="782"/>
  <p:tag name="KSO_WM_BEAUTIFY_FLAG" val=""/>
</p:tagLst>
</file>

<file path=ppt/tags/tag962.xml><?xml version="1.0" encoding="utf-8"?>
<p:tagLst xmlns:p="http://schemas.openxmlformats.org/presentationml/2006/main">
  <p:tag name="AS_UNIQUEID" val="783"/>
  <p:tag name="KSO_WM_BEAUTIFY_FLAG" val=""/>
</p:tagLst>
</file>

<file path=ppt/tags/tag963.xml><?xml version="1.0" encoding="utf-8"?>
<p:tagLst xmlns:p="http://schemas.openxmlformats.org/presentationml/2006/main">
  <p:tag name="AS_UNIQUEID" val="784"/>
  <p:tag name="KSO_WM_BEAUTIFY_FLAG" val=""/>
</p:tagLst>
</file>

<file path=ppt/tags/tag964.xml><?xml version="1.0" encoding="utf-8"?>
<p:tagLst xmlns:p="http://schemas.openxmlformats.org/presentationml/2006/main">
  <p:tag name="AS_UNIQUEID" val="785"/>
  <p:tag name="KSO_WM_BEAUTIFY_FLAG" val=""/>
</p:tagLst>
</file>

<file path=ppt/tags/tag965.xml><?xml version="1.0" encoding="utf-8"?>
<p:tagLst xmlns:p="http://schemas.openxmlformats.org/presentationml/2006/main">
  <p:tag name="AS_UNIQUEID" val="786"/>
  <p:tag name="KSO_WM_BEAUTIFY_FLAG" val=""/>
</p:tagLst>
</file>

<file path=ppt/tags/tag966.xml><?xml version="1.0" encoding="utf-8"?>
<p:tagLst xmlns:p="http://schemas.openxmlformats.org/presentationml/2006/main">
  <p:tag name="AS_UNIQUEID" val="787"/>
  <p:tag name="KSO_WM_BEAUTIFY_FLAG" val=""/>
</p:tagLst>
</file>

<file path=ppt/tags/tag967.xml><?xml version="1.0" encoding="utf-8"?>
<p:tagLst xmlns:p="http://schemas.openxmlformats.org/presentationml/2006/main">
  <p:tag name="AS_UNIQUEID" val="788"/>
  <p:tag name="KSO_WM_BEAUTIFY_FLAG" val=""/>
</p:tagLst>
</file>

<file path=ppt/tags/tag968.xml><?xml version="1.0" encoding="utf-8"?>
<p:tagLst xmlns:p="http://schemas.openxmlformats.org/presentationml/2006/main">
  <p:tag name="AS_UNIQUEID" val="789"/>
  <p:tag name="KSO_WM_BEAUTIFY_FLAG" val=""/>
</p:tagLst>
</file>

<file path=ppt/tags/tag969.xml><?xml version="1.0" encoding="utf-8"?>
<p:tagLst xmlns:p="http://schemas.openxmlformats.org/presentationml/2006/main">
  <p:tag name="AS_UNIQUEID" val="790"/>
  <p:tag name="KSO_WM_BEAUTIFY_FLAG" val=""/>
</p:tagLst>
</file>

<file path=ppt/tags/tag97.xml><?xml version="1.0" encoding="utf-8"?>
<p:tagLst xmlns:p="http://schemas.openxmlformats.org/presentationml/2006/main">
  <p:tag name="AS_UNIQUEID" val="2835"/>
</p:tagLst>
</file>

<file path=ppt/tags/tag970.xml><?xml version="1.0" encoding="utf-8"?>
<p:tagLst xmlns:p="http://schemas.openxmlformats.org/presentationml/2006/main">
  <p:tag name="AS_UNIQUEID" val="791"/>
  <p:tag name="KSO_WM_BEAUTIFY_FLAG" val=""/>
</p:tagLst>
</file>

<file path=ppt/tags/tag971.xml><?xml version="1.0" encoding="utf-8"?>
<p:tagLst xmlns:p="http://schemas.openxmlformats.org/presentationml/2006/main">
  <p:tag name="AS_UNIQUEID" val="792"/>
  <p:tag name="KSO_WM_BEAUTIFY_FLAG" val=""/>
</p:tagLst>
</file>

<file path=ppt/tags/tag972.xml><?xml version="1.0" encoding="utf-8"?>
<p:tagLst xmlns:p="http://schemas.openxmlformats.org/presentationml/2006/main">
  <p:tag name="AS_UNIQUEID" val="793"/>
  <p:tag name="KSO_WM_BEAUTIFY_FLAG" val=""/>
</p:tagLst>
</file>

<file path=ppt/tags/tag973.xml><?xml version="1.0" encoding="utf-8"?>
<p:tagLst xmlns:p="http://schemas.openxmlformats.org/presentationml/2006/main">
  <p:tag name="AS_UNIQUEID" val="794"/>
  <p:tag name="KSO_WM_BEAUTIFY_FLAG" val=""/>
</p:tagLst>
</file>

<file path=ppt/tags/tag974.xml><?xml version="1.0" encoding="utf-8"?>
<p:tagLst xmlns:p="http://schemas.openxmlformats.org/presentationml/2006/main">
  <p:tag name="AS_UNIQUEID" val="795"/>
  <p:tag name="KSO_WM_BEAUTIFY_FLAG" val=""/>
</p:tagLst>
</file>

<file path=ppt/tags/tag975.xml><?xml version="1.0" encoding="utf-8"?>
<p:tagLst xmlns:p="http://schemas.openxmlformats.org/presentationml/2006/main">
  <p:tag name="AS_UNIQUEID" val="796"/>
  <p:tag name="KSO_WM_BEAUTIFY_FLAG" val=""/>
</p:tagLst>
</file>

<file path=ppt/tags/tag976.xml><?xml version="1.0" encoding="utf-8"?>
<p:tagLst xmlns:p="http://schemas.openxmlformats.org/presentationml/2006/main">
  <p:tag name="AS_UNIQUEID" val="797"/>
  <p:tag name="KSO_WM_BEAUTIFY_FLAG" val=""/>
</p:tagLst>
</file>

<file path=ppt/tags/tag977.xml><?xml version="1.0" encoding="utf-8"?>
<p:tagLst xmlns:p="http://schemas.openxmlformats.org/presentationml/2006/main">
  <p:tag name="AS_UNIQUEID" val="798"/>
  <p:tag name="KSO_WM_BEAUTIFY_FLAG" val=""/>
</p:tagLst>
</file>

<file path=ppt/tags/tag978.xml><?xml version="1.0" encoding="utf-8"?>
<p:tagLst xmlns:p="http://schemas.openxmlformats.org/presentationml/2006/main">
  <p:tag name="AS_UNIQUEID" val="799"/>
</p:tagLst>
</file>

<file path=ppt/tags/tag979.xml><?xml version="1.0" encoding="utf-8"?>
<p:tagLst xmlns:p="http://schemas.openxmlformats.org/presentationml/2006/main">
  <p:tag name="AS_UNIQUEID" val="800"/>
  <p:tag name="KSO_WM_BEAUTIFY_FLAG" val=""/>
</p:tagLst>
</file>

<file path=ppt/tags/tag98.xml><?xml version="1.0" encoding="utf-8"?>
<p:tagLst xmlns:p="http://schemas.openxmlformats.org/presentationml/2006/main">
  <p:tag name="AS_UNIQUEID" val="2836"/>
</p:tagLst>
</file>

<file path=ppt/tags/tag980.xml><?xml version="1.0" encoding="utf-8"?>
<p:tagLst xmlns:p="http://schemas.openxmlformats.org/presentationml/2006/main">
  <p:tag name="AS_UNIQUEID" val="801"/>
  <p:tag name="KSO_WM_BEAUTIFY_FLAG" val=""/>
</p:tagLst>
</file>

<file path=ppt/tags/tag981.xml><?xml version="1.0" encoding="utf-8"?>
<p:tagLst xmlns:p="http://schemas.openxmlformats.org/presentationml/2006/main">
  <p:tag name="AS_UNIQUEID" val="805"/>
</p:tagLst>
</file>

<file path=ppt/tags/tag982.xml><?xml version="1.0" encoding="utf-8"?>
<p:tagLst xmlns:p="http://schemas.openxmlformats.org/presentationml/2006/main">
  <p:tag name="AS_UNIQUEID" val="806"/>
  <p:tag name="KSO_WM_BEAUTIFY_FLAG" val=""/>
</p:tagLst>
</file>

<file path=ppt/tags/tag983.xml><?xml version="1.0" encoding="utf-8"?>
<p:tagLst xmlns:p="http://schemas.openxmlformats.org/presentationml/2006/main">
  <p:tag name="AS_UNIQUEID" val="807"/>
  <p:tag name="KSO_WM_BEAUTIFY_FLAG" val=""/>
</p:tagLst>
</file>

<file path=ppt/tags/tag984.xml><?xml version="1.0" encoding="utf-8"?>
<p:tagLst xmlns:p="http://schemas.openxmlformats.org/presentationml/2006/main">
  <p:tag name="AS_UNIQUEID" val="802"/>
</p:tagLst>
</file>

<file path=ppt/tags/tag985.xml><?xml version="1.0" encoding="utf-8"?>
<p:tagLst xmlns:p="http://schemas.openxmlformats.org/presentationml/2006/main">
  <p:tag name="AS_UNIQUEID" val="803"/>
  <p:tag name="KSO_WM_BEAUTIFY_FLAG" val=""/>
</p:tagLst>
</file>

<file path=ppt/tags/tag986.xml><?xml version="1.0" encoding="utf-8"?>
<p:tagLst xmlns:p="http://schemas.openxmlformats.org/presentationml/2006/main">
  <p:tag name="AS_UNIQUEID" val="804"/>
  <p:tag name="KSO_WM_BEAUTIFY_FLAG" val=""/>
</p:tagLst>
</file>

<file path=ppt/tags/tag987.xml><?xml version="1.0" encoding="utf-8"?>
<p:tagLst xmlns:p="http://schemas.openxmlformats.org/presentationml/2006/main">
  <p:tag name="AS_UNIQUEID" val="808"/>
</p:tagLst>
</file>

<file path=ppt/tags/tag988.xml><?xml version="1.0" encoding="utf-8"?>
<p:tagLst xmlns:p="http://schemas.openxmlformats.org/presentationml/2006/main">
  <p:tag name="AS_UNIQUEID" val="809"/>
  <p:tag name="KSO_WM_BEAUTIFY_FLAG" val=""/>
</p:tagLst>
</file>

<file path=ppt/tags/tag989.xml><?xml version="1.0" encoding="utf-8"?>
<p:tagLst xmlns:p="http://schemas.openxmlformats.org/presentationml/2006/main">
  <p:tag name="AS_UNIQUEID" val="810"/>
  <p:tag name="KSO_WM_BEAUTIFY_FLAG" val=""/>
</p:tagLst>
</file>

<file path=ppt/tags/tag99.xml><?xml version="1.0" encoding="utf-8"?>
<p:tagLst xmlns:p="http://schemas.openxmlformats.org/presentationml/2006/main">
  <p:tag name="AS_UNIQUEID" val="2837"/>
</p:tagLst>
</file>

<file path=ppt/tags/tag990.xml><?xml version="1.0" encoding="utf-8"?>
<p:tagLst xmlns:p="http://schemas.openxmlformats.org/presentationml/2006/main">
  <p:tag name="AS_UNIQUEID" val="811"/>
</p:tagLst>
</file>

<file path=ppt/tags/tag991.xml><?xml version="1.0" encoding="utf-8"?>
<p:tagLst xmlns:p="http://schemas.openxmlformats.org/presentationml/2006/main">
  <p:tag name="AS_UNIQUEID" val="812"/>
  <p:tag name="KSO_WM_BEAUTIFY_FLAG" val=""/>
</p:tagLst>
</file>

<file path=ppt/tags/tag992.xml><?xml version="1.0" encoding="utf-8"?>
<p:tagLst xmlns:p="http://schemas.openxmlformats.org/presentationml/2006/main">
  <p:tag name="AS_UNIQUEID" val="813"/>
  <p:tag name="KSO_WM_BEAUTIFY_FLAG" val=""/>
</p:tagLst>
</file>

<file path=ppt/tags/tag993.xml><?xml version="1.0" encoding="utf-8"?>
<p:tagLst xmlns:p="http://schemas.openxmlformats.org/presentationml/2006/main">
  <p:tag name="AS_UNIQUEID" val="2851"/>
</p:tagLst>
</file>

<file path=ppt/tags/tag994.xml><?xml version="1.0" encoding="utf-8"?>
<p:tagLst xmlns:p="http://schemas.openxmlformats.org/presentationml/2006/main">
  <p:tag name="AS_UNIQUEID" val="8379"/>
</p:tagLst>
</file>

<file path=ppt/tags/tag995.xml><?xml version="1.0" encoding="utf-8"?>
<p:tagLst xmlns:p="http://schemas.openxmlformats.org/presentationml/2006/main">
  <p:tag name="AS_UNIQUEID" val="6155"/>
</p:tagLst>
</file>

<file path=ppt/tags/tag996.xml><?xml version="1.0" encoding="utf-8"?>
<p:tagLst xmlns:p="http://schemas.openxmlformats.org/presentationml/2006/main">
  <p:tag name="AS_UNIQUEID" val="6156"/>
</p:tagLst>
</file>

<file path=ppt/tags/tag997.xml><?xml version="1.0" encoding="utf-8"?>
<p:tagLst xmlns:p="http://schemas.openxmlformats.org/presentationml/2006/main">
  <p:tag name="AS_UNIQUEID" val="6157"/>
</p:tagLst>
</file>

<file path=ppt/tags/tag998.xml><?xml version="1.0" encoding="utf-8"?>
<p:tagLst xmlns:p="http://schemas.openxmlformats.org/presentationml/2006/main">
  <p:tag name="AS_UNIQUEID" val="6158"/>
</p:tagLst>
</file>

<file path=ppt/tags/tag999.xml><?xml version="1.0" encoding="utf-8"?>
<p:tagLst xmlns:p="http://schemas.openxmlformats.org/presentationml/2006/main">
  <p:tag name="AS_UNIQUEID" val="6159"/>
</p:tagLst>
</file>

<file path=ppt/theme/theme1.xml><?xml version="1.0" encoding="utf-8"?>
<a:theme xmlns:a="http://schemas.openxmlformats.org/drawingml/2006/main" name="A000120141119A01PPBG">
  <a:themeElements>
    <a:clrScheme name="自定义 172">
      <a:dk1>
        <a:srgbClr val="5F5F5F"/>
      </a:dk1>
      <a:lt1>
        <a:srgbClr val="FFFFFF"/>
      </a:lt1>
      <a:dk2>
        <a:srgbClr val="4D4D4D"/>
      </a:dk2>
      <a:lt2>
        <a:srgbClr val="FFFFFF"/>
      </a:lt2>
      <a:accent1>
        <a:srgbClr val="C15011"/>
      </a:accent1>
      <a:accent2>
        <a:srgbClr val="92944E"/>
      </a:accent2>
      <a:accent3>
        <a:srgbClr val="CDAF31"/>
      </a:accent3>
      <a:accent4>
        <a:srgbClr val="618499"/>
      </a:accent4>
      <a:accent5>
        <a:srgbClr val="047BCC"/>
      </a:accent5>
      <a:accent6>
        <a:srgbClr val="7EC234"/>
      </a:accent6>
      <a:hlink>
        <a:srgbClr val="800000"/>
      </a:hlink>
      <a:folHlink>
        <a:srgbClr val="D3A219"/>
      </a:folHlink>
    </a:clrScheme>
    <a:fontScheme name="微软雅黑">
      <a:majorFont>
        <a:latin typeface="Arial"/>
        <a:ea typeface="微软雅黑"/>
        <a:cs typeface="Arial"/>
      </a:majorFont>
      <a:minorFont>
        <a:latin typeface="Arial"/>
        <a:ea typeface="幼圆"/>
        <a:cs typeface="Arial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宋体"/>
        <a:cs typeface="Arial"/>
      </a:majorFont>
      <a:minorFont>
        <a:latin typeface="Times New Roman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E6F0F0"/>
        </a:solidFill>
        <a:ln>
          <a:noFill/>
        </a:ln>
      </a:spPr>
      <a:bodyPr>
        <a:spAutoFit/>
      </a:bodyPr>
      <a:lstStyle>
        <a:defPPr indent="622300" algn="just" hangingPunct="0">
          <a:lnSpc>
            <a:spcPct val="140000"/>
          </a:lnSpc>
          <a:spcBef>
            <a:spcPct val="20000"/>
          </a:spcBef>
          <a:buClr>
            <a:schemeClr val="accent1"/>
          </a:buClr>
          <a:defRPr b="1" dirty="0" smtClean="0">
            <a:solidFill>
              <a:srgbClr val="003366"/>
            </a:solidFill>
            <a:ea typeface="黑体" panose="02010609060101010101" pitchFamily="2" charset="-122"/>
            <a:cs typeface="Times New Roman" panose="02020603050405020304" pitchFamily="18" charset="0"/>
          </a:defRPr>
        </a:defPPr>
      </a:lstStyle>
    </a:spDef>
    <a:txDef>
      <a:spPr>
        <a:noFill/>
      </a:spPr>
      <a:bodyPr wrap="none" rtlCol="0">
        <a:spAutoFit/>
      </a:bodyPr>
      <a:lstStyle>
        <a:defPPr>
          <a:defRPr sz="2800" b="1" smtClean="0"/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A000120141119A01PPBG">
  <a:themeElements>
    <a:clrScheme name="自定义 172">
      <a:dk1>
        <a:srgbClr val="5F5F5F"/>
      </a:dk1>
      <a:lt1>
        <a:srgbClr val="FFFFFF"/>
      </a:lt1>
      <a:dk2>
        <a:srgbClr val="4D4D4D"/>
      </a:dk2>
      <a:lt2>
        <a:srgbClr val="FFFFFF"/>
      </a:lt2>
      <a:accent1>
        <a:srgbClr val="C15011"/>
      </a:accent1>
      <a:accent2>
        <a:srgbClr val="92944E"/>
      </a:accent2>
      <a:accent3>
        <a:srgbClr val="CDAF31"/>
      </a:accent3>
      <a:accent4>
        <a:srgbClr val="618499"/>
      </a:accent4>
      <a:accent5>
        <a:srgbClr val="047BCC"/>
      </a:accent5>
      <a:accent6>
        <a:srgbClr val="7EC234"/>
      </a:accent6>
      <a:hlink>
        <a:srgbClr val="800000"/>
      </a:hlink>
      <a:folHlink>
        <a:srgbClr val="D3A219"/>
      </a:folHlink>
    </a:clrScheme>
    <a:fontScheme name="微软雅黑">
      <a:majorFont>
        <a:latin typeface="Arial"/>
        <a:ea typeface="微软雅黑"/>
        <a:cs typeface="Arial"/>
      </a:majorFont>
      <a:minorFont>
        <a:latin typeface="Arial"/>
        <a:ea typeface="幼圆"/>
        <a:cs typeface="Arial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3311</Words>
  <Application>WPS 演示</Application>
  <PresentationFormat>全屏显示(16:9)</PresentationFormat>
  <Paragraphs>530</Paragraphs>
  <Slides>29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44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11</vt:i4>
      </vt:variant>
      <vt:variant>
        <vt:lpstr>幻灯片标题</vt:lpstr>
      </vt:variant>
      <vt:variant>
        <vt:i4>29</vt:i4>
      </vt:variant>
    </vt:vector>
  </HeadingPairs>
  <TitlesOfParts>
    <vt:vector size="87" baseType="lpstr">
      <vt:lpstr>Arial</vt:lpstr>
      <vt:lpstr>宋体</vt:lpstr>
      <vt:lpstr>Wingdings</vt:lpstr>
      <vt:lpstr>Calibri</vt:lpstr>
      <vt:lpstr>思源黑体 CN Medium</vt:lpstr>
      <vt:lpstr>幼圆</vt:lpstr>
      <vt:lpstr>Times New Roman</vt:lpstr>
      <vt:lpstr>黑体</vt:lpstr>
      <vt:lpstr>华文中宋</vt:lpstr>
      <vt:lpstr>汉仪旗黑-85S</vt:lpstr>
      <vt:lpstr>微软雅黑</vt:lpstr>
      <vt:lpstr>Wingdings</vt:lpstr>
      <vt:lpstr>楷体</vt:lpstr>
      <vt:lpstr>楷体_GB2312</vt:lpstr>
      <vt:lpstr>新宋体</vt:lpstr>
      <vt:lpstr>Arial</vt:lpstr>
      <vt:lpstr>华文楷体</vt:lpstr>
      <vt:lpstr>Times New Roman</vt:lpstr>
      <vt:lpstr>华文新魏</vt:lpstr>
      <vt:lpstr>Arial Unicode MS</vt:lpstr>
      <vt:lpstr>等线</vt:lpstr>
      <vt:lpstr>仿宋_GB2312</vt:lpstr>
      <vt:lpstr>仿宋</vt:lpstr>
      <vt:lpstr>Courier New</vt:lpstr>
      <vt:lpstr>Courier New</vt:lpstr>
      <vt:lpstr>方正中等线简体</vt:lpstr>
      <vt:lpstr>Gill Sans</vt:lpstr>
      <vt:lpstr>Gill Sans MT</vt:lpstr>
      <vt:lpstr>EU-HX</vt:lpstr>
      <vt:lpstr>EU-HX</vt:lpstr>
      <vt:lpstr>仿宋_GB2312</vt:lpstr>
      <vt:lpstr>思源黑体 CN Medium</vt:lpstr>
      <vt:lpstr>方正中等线简体</vt:lpstr>
      <vt:lpstr>楷体_GB2312</vt:lpstr>
      <vt:lpstr>Segoe Print</vt:lpstr>
      <vt:lpstr>方正宝黑体 简 Medium</vt:lpstr>
      <vt:lpstr>方正楷体_GB2312</vt:lpstr>
      <vt:lpstr>方正仿宋_GB2312</vt:lpstr>
      <vt:lpstr>方正中等线_GBK</vt:lpstr>
      <vt:lpstr>Saturday Sans Regular</vt:lpstr>
      <vt:lpstr>Ebrima</vt:lpstr>
      <vt:lpstr>汉仪旗黑-55简</vt:lpstr>
      <vt:lpstr>汉仪雅酷黑 65W</vt:lpstr>
      <vt:lpstr>汉仪书魂体简</vt:lpstr>
      <vt:lpstr>A000120141119A01PPBG</vt:lpstr>
      <vt:lpstr>4_Office 主题​​</vt:lpstr>
      <vt:lpstr>1_A000120141119A01PPBG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Equation.KSEE3</vt:lpstr>
      <vt:lpstr>Equation.KSEE3</vt:lpstr>
      <vt:lpstr>Equation.KSEE3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rbm.xkw.com</dc:creator>
  <cp:lastModifiedBy>Candy</cp:lastModifiedBy>
  <cp:revision>8</cp:revision>
  <cp:lastPrinted>2026-02-28T18:06:00Z</cp:lastPrinted>
  <dcterms:created xsi:type="dcterms:W3CDTF">2026-02-28T18:06:00Z</dcterms:created>
  <dcterms:modified xsi:type="dcterms:W3CDTF">2026-03-03T06:02:55Z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KSOProductBuildVer">
    <vt:lpwstr>2052-12.1.0.24657</vt:lpwstr>
  </property>
  <property fmtid="{D5CDD505-2E9C-101B-9397-08002B2CF9AE}" pid="7" name="ICV">
    <vt:lpwstr>29A8B1F885974AA4BF2D59013E170E52_12</vt:lpwstr>
  </property>
</Properties>
</file>