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docx" ContentType="application/vnd.openxmlformats-officedocument.wordprocessingml.document"/>
  <Default Extension="bin" ContentType="application/vnd.openxmlformats-officedocument.oleObject"/>
  <Default Extension="png" ContentType="image/png"/>
  <Default Extension="wdp" ContentType="image/vnd.ms-photo"/>
  <Default Extension="emf" ContentType="image/x-emf"/>
  <Default Extension="wmf" ContentType="image/x-wmf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handoutMasters/handoutMaster1.xml" ContentType="application/vnd.openxmlformats-officedocument.presentationml.handoutMaster+xml"/>
  <Override PartName="/ppt/media/image26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00.xml" ContentType="application/vnd.openxmlformats-officedocument.presentationml.tags+xml"/>
  <Override PartName="/ppt/tags/tag1001.xml" ContentType="application/vnd.openxmlformats-officedocument.presentationml.tags+xml"/>
  <Override PartName="/ppt/tags/tag1002.xml" ContentType="application/vnd.openxmlformats-officedocument.presentationml.tags+xml"/>
  <Override PartName="/ppt/tags/tag1003.xml" ContentType="application/vnd.openxmlformats-officedocument.presentationml.tags+xml"/>
  <Override PartName="/ppt/tags/tag1004.xml" ContentType="application/vnd.openxmlformats-officedocument.presentationml.tags+xml"/>
  <Override PartName="/ppt/tags/tag1005.xml" ContentType="application/vnd.openxmlformats-officedocument.presentationml.tags+xml"/>
  <Override PartName="/ppt/tags/tag1006.xml" ContentType="application/vnd.openxmlformats-officedocument.presentationml.tags+xml"/>
  <Override PartName="/ppt/tags/tag1007.xml" ContentType="application/vnd.openxmlformats-officedocument.presentationml.tags+xml"/>
  <Override PartName="/ppt/tags/tag1008.xml" ContentType="application/vnd.openxmlformats-officedocument.presentationml.tags+xml"/>
  <Override PartName="/ppt/tags/tag1009.xml" ContentType="application/vnd.openxmlformats-officedocument.presentationml.tags+xml"/>
  <Override PartName="/ppt/tags/tag101.xml" ContentType="application/vnd.openxmlformats-officedocument.presentationml.tags+xml"/>
  <Override PartName="/ppt/tags/tag1010.xml" ContentType="application/vnd.openxmlformats-officedocument.presentationml.tags+xml"/>
  <Override PartName="/ppt/tags/tag1011.xml" ContentType="application/vnd.openxmlformats-officedocument.presentationml.tags+xml"/>
  <Override PartName="/ppt/tags/tag1012.xml" ContentType="application/vnd.openxmlformats-officedocument.presentationml.tags+xml"/>
  <Override PartName="/ppt/tags/tag1013.xml" ContentType="application/vnd.openxmlformats-officedocument.presentationml.tags+xml"/>
  <Override PartName="/ppt/tags/tag1014.xml" ContentType="application/vnd.openxmlformats-officedocument.presentationml.tags+xml"/>
  <Override PartName="/ppt/tags/tag1015.xml" ContentType="application/vnd.openxmlformats-officedocument.presentationml.tags+xml"/>
  <Override PartName="/ppt/tags/tag1016.xml" ContentType="application/vnd.openxmlformats-officedocument.presentationml.tags+xml"/>
  <Override PartName="/ppt/tags/tag1017.xml" ContentType="application/vnd.openxmlformats-officedocument.presentationml.tags+xml"/>
  <Override PartName="/ppt/tags/tag1018.xml" ContentType="application/vnd.openxmlformats-officedocument.presentationml.tags+xml"/>
  <Override PartName="/ppt/tags/tag1019.xml" ContentType="application/vnd.openxmlformats-officedocument.presentationml.tags+xml"/>
  <Override PartName="/ppt/tags/tag102.xml" ContentType="application/vnd.openxmlformats-officedocument.presentationml.tags+xml"/>
  <Override PartName="/ppt/tags/tag1020.xml" ContentType="application/vnd.openxmlformats-officedocument.presentationml.tags+xml"/>
  <Override PartName="/ppt/tags/tag1021.xml" ContentType="application/vnd.openxmlformats-officedocument.presentationml.tags+xml"/>
  <Override PartName="/ppt/tags/tag1022.xml" ContentType="application/vnd.openxmlformats-officedocument.presentationml.tags+xml"/>
  <Override PartName="/ppt/tags/tag1023.xml" ContentType="application/vnd.openxmlformats-officedocument.presentationml.tags+xml"/>
  <Override PartName="/ppt/tags/tag1024.xml" ContentType="application/vnd.openxmlformats-officedocument.presentationml.tags+xml"/>
  <Override PartName="/ppt/tags/tag1025.xml" ContentType="application/vnd.openxmlformats-officedocument.presentationml.tags+xml"/>
  <Override PartName="/ppt/tags/tag1026.xml" ContentType="application/vnd.openxmlformats-officedocument.presentationml.tags+xml"/>
  <Override PartName="/ppt/tags/tag1027.xml" ContentType="application/vnd.openxmlformats-officedocument.presentationml.tags+xml"/>
  <Override PartName="/ppt/tags/tag1028.xml" ContentType="application/vnd.openxmlformats-officedocument.presentationml.tags+xml"/>
  <Override PartName="/ppt/tags/tag1029.xml" ContentType="application/vnd.openxmlformats-officedocument.presentationml.tags+xml"/>
  <Override PartName="/ppt/tags/tag103.xml" ContentType="application/vnd.openxmlformats-officedocument.presentationml.tags+xml"/>
  <Override PartName="/ppt/tags/tag1030.xml" ContentType="application/vnd.openxmlformats-officedocument.presentationml.tags+xml"/>
  <Override PartName="/ppt/tags/tag1031.xml" ContentType="application/vnd.openxmlformats-officedocument.presentationml.tags+xml"/>
  <Override PartName="/ppt/tags/tag1032.xml" ContentType="application/vnd.openxmlformats-officedocument.presentationml.tags+xml"/>
  <Override PartName="/ppt/tags/tag1033.xml" ContentType="application/vnd.openxmlformats-officedocument.presentationml.tags+xml"/>
  <Override PartName="/ppt/tags/tag1034.xml" ContentType="application/vnd.openxmlformats-officedocument.presentationml.tags+xml"/>
  <Override PartName="/ppt/tags/tag1035.xml" ContentType="application/vnd.openxmlformats-officedocument.presentationml.tags+xml"/>
  <Override PartName="/ppt/tags/tag1036.xml" ContentType="application/vnd.openxmlformats-officedocument.presentationml.tags+xml"/>
  <Override PartName="/ppt/tags/tag1037.xml" ContentType="application/vnd.openxmlformats-officedocument.presentationml.tags+xml"/>
  <Override PartName="/ppt/tags/tag1038.xml" ContentType="application/vnd.openxmlformats-officedocument.presentationml.tags+xml"/>
  <Override PartName="/ppt/tags/tag1039.xml" ContentType="application/vnd.openxmlformats-officedocument.presentationml.tags+xml"/>
  <Override PartName="/ppt/tags/tag104.xml" ContentType="application/vnd.openxmlformats-officedocument.presentationml.tags+xml"/>
  <Override PartName="/ppt/tags/tag1040.xml" ContentType="application/vnd.openxmlformats-officedocument.presentationml.tags+xml"/>
  <Override PartName="/ppt/tags/tag1041.xml" ContentType="application/vnd.openxmlformats-officedocument.presentationml.tags+xml"/>
  <Override PartName="/ppt/tags/tag1042.xml" ContentType="application/vnd.openxmlformats-officedocument.presentationml.tags+xml"/>
  <Override PartName="/ppt/tags/tag1043.xml" ContentType="application/vnd.openxmlformats-officedocument.presentationml.tags+xml"/>
  <Override PartName="/ppt/tags/tag1044.xml" ContentType="application/vnd.openxmlformats-officedocument.presentationml.tags+xml"/>
  <Override PartName="/ppt/tags/tag1045.xml" ContentType="application/vnd.openxmlformats-officedocument.presentationml.tags+xml"/>
  <Override PartName="/ppt/tags/tag1046.xml" ContentType="application/vnd.openxmlformats-officedocument.presentationml.tags+xml"/>
  <Override PartName="/ppt/tags/tag1047.xml" ContentType="application/vnd.openxmlformats-officedocument.presentationml.tags+xml"/>
  <Override PartName="/ppt/tags/tag1048.xml" ContentType="application/vnd.openxmlformats-officedocument.presentationml.tags+xml"/>
  <Override PartName="/ppt/tags/tag1049.xml" ContentType="application/vnd.openxmlformats-officedocument.presentationml.tags+xml"/>
  <Override PartName="/ppt/tags/tag105.xml" ContentType="application/vnd.openxmlformats-officedocument.presentationml.tags+xml"/>
  <Override PartName="/ppt/tags/tag1050.xml" ContentType="application/vnd.openxmlformats-officedocument.presentationml.tags+xml"/>
  <Override PartName="/ppt/tags/tag1051.xml" ContentType="application/vnd.openxmlformats-officedocument.presentationml.tags+xml"/>
  <Override PartName="/ppt/tags/tag1052.xml" ContentType="application/vnd.openxmlformats-officedocument.presentationml.tags+xml"/>
  <Override PartName="/ppt/tags/tag1053.xml" ContentType="application/vnd.openxmlformats-officedocument.presentationml.tags+xml"/>
  <Override PartName="/ppt/tags/tag1054.xml" ContentType="application/vnd.openxmlformats-officedocument.presentationml.tags+xml"/>
  <Override PartName="/ppt/tags/tag1055.xml" ContentType="application/vnd.openxmlformats-officedocument.presentationml.tags+xml"/>
  <Override PartName="/ppt/tags/tag1056.xml" ContentType="application/vnd.openxmlformats-officedocument.presentationml.tags+xml"/>
  <Override PartName="/ppt/tags/tag1057.xml" ContentType="application/vnd.openxmlformats-officedocument.presentationml.tags+xml"/>
  <Override PartName="/ppt/tags/tag1058.xml" ContentType="application/vnd.openxmlformats-officedocument.presentationml.tags+xml"/>
  <Override PartName="/ppt/tags/tag1059.xml" ContentType="application/vnd.openxmlformats-officedocument.presentationml.tags+xml"/>
  <Override PartName="/ppt/tags/tag106.xml" ContentType="application/vnd.openxmlformats-officedocument.presentationml.tags+xml"/>
  <Override PartName="/ppt/tags/tag1060.xml" ContentType="application/vnd.openxmlformats-officedocument.presentationml.tags+xml"/>
  <Override PartName="/ppt/tags/tag1061.xml" ContentType="application/vnd.openxmlformats-officedocument.presentationml.tags+xml"/>
  <Override PartName="/ppt/tags/tag1062.xml" ContentType="application/vnd.openxmlformats-officedocument.presentationml.tags+xml"/>
  <Override PartName="/ppt/tags/tag1063.xml" ContentType="application/vnd.openxmlformats-officedocument.presentationml.tags+xml"/>
  <Override PartName="/ppt/tags/tag1064.xml" ContentType="application/vnd.openxmlformats-officedocument.presentationml.tags+xml"/>
  <Override PartName="/ppt/tags/tag1065.xml" ContentType="application/vnd.openxmlformats-officedocument.presentationml.tags+xml"/>
  <Override PartName="/ppt/tags/tag1066.xml" ContentType="application/vnd.openxmlformats-officedocument.presentationml.tags+xml"/>
  <Override PartName="/ppt/tags/tag1067.xml" ContentType="application/vnd.openxmlformats-officedocument.presentationml.tags+xml"/>
  <Override PartName="/ppt/tags/tag1068.xml" ContentType="application/vnd.openxmlformats-officedocument.presentationml.tags+xml"/>
  <Override PartName="/ppt/tags/tag1069.xml" ContentType="application/vnd.openxmlformats-officedocument.presentationml.tags+xml"/>
  <Override PartName="/ppt/tags/tag107.xml" ContentType="application/vnd.openxmlformats-officedocument.presentationml.tags+xml"/>
  <Override PartName="/ppt/tags/tag1070.xml" ContentType="application/vnd.openxmlformats-officedocument.presentationml.tags+xml"/>
  <Override PartName="/ppt/tags/tag1071.xml" ContentType="application/vnd.openxmlformats-officedocument.presentationml.tags+xml"/>
  <Override PartName="/ppt/tags/tag1072.xml" ContentType="application/vnd.openxmlformats-officedocument.presentationml.tags+xml"/>
  <Override PartName="/ppt/tags/tag1073.xml" ContentType="application/vnd.openxmlformats-officedocument.presentationml.tags+xml"/>
  <Override PartName="/ppt/tags/tag1074.xml" ContentType="application/vnd.openxmlformats-officedocument.presentationml.tags+xml"/>
  <Override PartName="/ppt/tags/tag1075.xml" ContentType="application/vnd.openxmlformats-officedocument.presentationml.tags+xml"/>
  <Override PartName="/ppt/tags/tag1076.xml" ContentType="application/vnd.openxmlformats-officedocument.presentationml.tags+xml"/>
  <Override PartName="/ppt/tags/tag1077.xml" ContentType="application/vnd.openxmlformats-officedocument.presentationml.tags+xml"/>
  <Override PartName="/ppt/tags/tag1078.xml" ContentType="application/vnd.openxmlformats-officedocument.presentationml.tags+xml"/>
  <Override PartName="/ppt/tags/tag1079.xml" ContentType="application/vnd.openxmlformats-officedocument.presentationml.tags+xml"/>
  <Override PartName="/ppt/tags/tag108.xml" ContentType="application/vnd.openxmlformats-officedocument.presentationml.tags+xml"/>
  <Override PartName="/ppt/tags/tag1080.xml" ContentType="application/vnd.openxmlformats-officedocument.presentationml.tags+xml"/>
  <Override PartName="/ppt/tags/tag1081.xml" ContentType="application/vnd.openxmlformats-officedocument.presentationml.tags+xml"/>
  <Override PartName="/ppt/tags/tag1082.xml" ContentType="application/vnd.openxmlformats-officedocument.presentationml.tags+xml"/>
  <Override PartName="/ppt/tags/tag1083.xml" ContentType="application/vnd.openxmlformats-officedocument.presentationml.tags+xml"/>
  <Override PartName="/ppt/tags/tag1084.xml" ContentType="application/vnd.openxmlformats-officedocument.presentationml.tags+xml"/>
  <Override PartName="/ppt/tags/tag1085.xml" ContentType="application/vnd.openxmlformats-officedocument.presentationml.tags+xml"/>
  <Override PartName="/ppt/tags/tag1086.xml" ContentType="application/vnd.openxmlformats-officedocument.presentationml.tags+xml"/>
  <Override PartName="/ppt/tags/tag1087.xml" ContentType="application/vnd.openxmlformats-officedocument.presentationml.tags+xml"/>
  <Override PartName="/ppt/tags/tag1088.xml" ContentType="application/vnd.openxmlformats-officedocument.presentationml.tags+xml"/>
  <Override PartName="/ppt/tags/tag1089.xml" ContentType="application/vnd.openxmlformats-officedocument.presentationml.tags+xml"/>
  <Override PartName="/ppt/tags/tag109.xml" ContentType="application/vnd.openxmlformats-officedocument.presentationml.tags+xml"/>
  <Override PartName="/ppt/tags/tag1090.xml" ContentType="application/vnd.openxmlformats-officedocument.presentationml.tags+xml"/>
  <Override PartName="/ppt/tags/tag1091.xml" ContentType="application/vnd.openxmlformats-officedocument.presentationml.tags+xml"/>
  <Override PartName="/ppt/tags/tag1092.xml" ContentType="application/vnd.openxmlformats-officedocument.presentationml.tags+xml"/>
  <Override PartName="/ppt/tags/tag1093.xml" ContentType="application/vnd.openxmlformats-officedocument.presentationml.tags+xml"/>
  <Override PartName="/ppt/tags/tag1094.xml" ContentType="application/vnd.openxmlformats-officedocument.presentationml.tags+xml"/>
  <Override PartName="/ppt/tags/tag1095.xml" ContentType="application/vnd.openxmlformats-officedocument.presentationml.tags+xml"/>
  <Override PartName="/ppt/tags/tag1096.xml" ContentType="application/vnd.openxmlformats-officedocument.presentationml.tags+xml"/>
  <Override PartName="/ppt/tags/tag1097.xml" ContentType="application/vnd.openxmlformats-officedocument.presentationml.tags+xml"/>
  <Override PartName="/ppt/tags/tag1098.xml" ContentType="application/vnd.openxmlformats-officedocument.presentationml.tags+xml"/>
  <Override PartName="/ppt/tags/tag109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00.xml" ContentType="application/vnd.openxmlformats-officedocument.presentationml.tags+xml"/>
  <Override PartName="/ppt/tags/tag1101.xml" ContentType="application/vnd.openxmlformats-officedocument.presentationml.tags+xml"/>
  <Override PartName="/ppt/tags/tag1102.xml" ContentType="application/vnd.openxmlformats-officedocument.presentationml.tags+xml"/>
  <Override PartName="/ppt/tags/tag1103.xml" ContentType="application/vnd.openxmlformats-officedocument.presentationml.tags+xml"/>
  <Override PartName="/ppt/tags/tag1104.xml" ContentType="application/vnd.openxmlformats-officedocument.presentationml.tags+xml"/>
  <Override PartName="/ppt/tags/tag1105.xml" ContentType="application/vnd.openxmlformats-officedocument.presentationml.tags+xml"/>
  <Override PartName="/ppt/tags/tag1106.xml" ContentType="application/vnd.openxmlformats-officedocument.presentationml.tags+xml"/>
  <Override PartName="/ppt/tags/tag1107.xml" ContentType="application/vnd.openxmlformats-officedocument.presentationml.tags+xml"/>
  <Override PartName="/ppt/tags/tag1108.xml" ContentType="application/vnd.openxmlformats-officedocument.presentationml.tags+xml"/>
  <Override PartName="/ppt/tags/tag1109.xml" ContentType="application/vnd.openxmlformats-officedocument.presentationml.tags+xml"/>
  <Override PartName="/ppt/tags/tag111.xml" ContentType="application/vnd.openxmlformats-officedocument.presentationml.tags+xml"/>
  <Override PartName="/ppt/tags/tag1110.xml" ContentType="application/vnd.openxmlformats-officedocument.presentationml.tags+xml"/>
  <Override PartName="/ppt/tags/tag1111.xml" ContentType="application/vnd.openxmlformats-officedocument.presentationml.tags+xml"/>
  <Override PartName="/ppt/tags/tag1112.xml" ContentType="application/vnd.openxmlformats-officedocument.presentationml.tags+xml"/>
  <Override PartName="/ppt/tags/tag1113.xml" ContentType="application/vnd.openxmlformats-officedocument.presentationml.tags+xml"/>
  <Override PartName="/ppt/tags/tag1114.xml" ContentType="application/vnd.openxmlformats-officedocument.presentationml.tags+xml"/>
  <Override PartName="/ppt/tags/tag1115.xml" ContentType="application/vnd.openxmlformats-officedocument.presentationml.tags+xml"/>
  <Override PartName="/ppt/tags/tag1116.xml" ContentType="application/vnd.openxmlformats-officedocument.presentationml.tags+xml"/>
  <Override PartName="/ppt/tags/tag1117.xml" ContentType="application/vnd.openxmlformats-officedocument.presentationml.tags+xml"/>
  <Override PartName="/ppt/tags/tag1118.xml" ContentType="application/vnd.openxmlformats-officedocument.presentationml.tags+xml"/>
  <Override PartName="/ppt/tags/tag1119.xml" ContentType="application/vnd.openxmlformats-officedocument.presentationml.tags+xml"/>
  <Override PartName="/ppt/tags/tag112.xml" ContentType="application/vnd.openxmlformats-officedocument.presentationml.tags+xml"/>
  <Override PartName="/ppt/tags/tag1120.xml" ContentType="application/vnd.openxmlformats-officedocument.presentationml.tags+xml"/>
  <Override PartName="/ppt/tags/tag1121.xml" ContentType="application/vnd.openxmlformats-officedocument.presentationml.tags+xml"/>
  <Override PartName="/ppt/tags/tag1122.xml" ContentType="application/vnd.openxmlformats-officedocument.presentationml.tags+xml"/>
  <Override PartName="/ppt/tags/tag1123.xml" ContentType="application/vnd.openxmlformats-officedocument.presentationml.tags+xml"/>
  <Override PartName="/ppt/tags/tag1124.xml" ContentType="application/vnd.openxmlformats-officedocument.presentationml.tags+xml"/>
  <Override PartName="/ppt/tags/tag1125.xml" ContentType="application/vnd.openxmlformats-officedocument.presentationml.tags+xml"/>
  <Override PartName="/ppt/tags/tag1126.xml" ContentType="application/vnd.openxmlformats-officedocument.presentationml.tags+xml"/>
  <Override PartName="/ppt/tags/tag1127.xml" ContentType="application/vnd.openxmlformats-officedocument.presentationml.tags+xml"/>
  <Override PartName="/ppt/tags/tag1128.xml" ContentType="application/vnd.openxmlformats-officedocument.presentationml.tags+xml"/>
  <Override PartName="/ppt/tags/tag1129.xml" ContentType="application/vnd.openxmlformats-officedocument.presentationml.tags+xml"/>
  <Override PartName="/ppt/tags/tag113.xml" ContentType="application/vnd.openxmlformats-officedocument.presentationml.tags+xml"/>
  <Override PartName="/ppt/tags/tag1130.xml" ContentType="application/vnd.openxmlformats-officedocument.presentationml.tags+xml"/>
  <Override PartName="/ppt/tags/tag1131.xml" ContentType="application/vnd.openxmlformats-officedocument.presentationml.tags+xml"/>
  <Override PartName="/ppt/tags/tag1132.xml" ContentType="application/vnd.openxmlformats-officedocument.presentationml.tags+xml"/>
  <Override PartName="/ppt/tags/tag1133.xml" ContentType="application/vnd.openxmlformats-officedocument.presentationml.tags+xml"/>
  <Override PartName="/ppt/tags/tag1134.xml" ContentType="application/vnd.openxmlformats-officedocument.presentationml.tags+xml"/>
  <Override PartName="/ppt/tags/tag1135.xml" ContentType="application/vnd.openxmlformats-officedocument.presentationml.tags+xml"/>
  <Override PartName="/ppt/tags/tag1136.xml" ContentType="application/vnd.openxmlformats-officedocument.presentationml.tags+xml"/>
  <Override PartName="/ppt/tags/tag1137.xml" ContentType="application/vnd.openxmlformats-officedocument.presentationml.tags+xml"/>
  <Override PartName="/ppt/tags/tag1138.xml" ContentType="application/vnd.openxmlformats-officedocument.presentationml.tags+xml"/>
  <Override PartName="/ppt/tags/tag1139.xml" ContentType="application/vnd.openxmlformats-officedocument.presentationml.tags+xml"/>
  <Override PartName="/ppt/tags/tag114.xml" ContentType="application/vnd.openxmlformats-officedocument.presentationml.tags+xml"/>
  <Override PartName="/ppt/tags/tag1140.xml" ContentType="application/vnd.openxmlformats-officedocument.presentationml.tags+xml"/>
  <Override PartName="/ppt/tags/tag1141.xml" ContentType="application/vnd.openxmlformats-officedocument.presentationml.tags+xml"/>
  <Override PartName="/ppt/tags/tag1142.xml" ContentType="application/vnd.openxmlformats-officedocument.presentationml.tags+xml"/>
  <Override PartName="/ppt/tags/tag1143.xml" ContentType="application/vnd.openxmlformats-officedocument.presentationml.tags+xml"/>
  <Override PartName="/ppt/tags/tag1144.xml" ContentType="application/vnd.openxmlformats-officedocument.presentationml.tags+xml"/>
  <Override PartName="/ppt/tags/tag1145.xml" ContentType="application/vnd.openxmlformats-officedocument.presentationml.tags+xml"/>
  <Override PartName="/ppt/tags/tag1146.xml" ContentType="application/vnd.openxmlformats-officedocument.presentationml.tags+xml"/>
  <Override PartName="/ppt/tags/tag1147.xml" ContentType="application/vnd.openxmlformats-officedocument.presentationml.tags+xml"/>
  <Override PartName="/ppt/tags/tag1148.xml" ContentType="application/vnd.openxmlformats-officedocument.presentationml.tags+xml"/>
  <Override PartName="/ppt/tags/tag1149.xml" ContentType="application/vnd.openxmlformats-officedocument.presentationml.tags+xml"/>
  <Override PartName="/ppt/tags/tag115.xml" ContentType="application/vnd.openxmlformats-officedocument.presentationml.tags+xml"/>
  <Override PartName="/ppt/tags/tag1150.xml" ContentType="application/vnd.openxmlformats-officedocument.presentationml.tags+xml"/>
  <Override PartName="/ppt/tags/tag1151.xml" ContentType="application/vnd.openxmlformats-officedocument.presentationml.tags+xml"/>
  <Override PartName="/ppt/tags/tag1152.xml" ContentType="application/vnd.openxmlformats-officedocument.presentationml.tags+xml"/>
  <Override PartName="/ppt/tags/tag1153.xml" ContentType="application/vnd.openxmlformats-officedocument.presentationml.tags+xml"/>
  <Override PartName="/ppt/tags/tag1154.xml" ContentType="application/vnd.openxmlformats-officedocument.presentationml.tags+xml"/>
  <Override PartName="/ppt/tags/tag1155.xml" ContentType="application/vnd.openxmlformats-officedocument.presentationml.tags+xml"/>
  <Override PartName="/ppt/tags/tag1156.xml" ContentType="application/vnd.openxmlformats-officedocument.presentationml.tags+xml"/>
  <Override PartName="/ppt/tags/tag1157.xml" ContentType="application/vnd.openxmlformats-officedocument.presentationml.tags+xml"/>
  <Override PartName="/ppt/tags/tag1158.xml" ContentType="application/vnd.openxmlformats-officedocument.presentationml.tags+xml"/>
  <Override PartName="/ppt/tags/tag1159.xml" ContentType="application/vnd.openxmlformats-officedocument.presentationml.tags+xml"/>
  <Override PartName="/ppt/tags/tag116.xml" ContentType="application/vnd.openxmlformats-officedocument.presentationml.tags+xml"/>
  <Override PartName="/ppt/tags/tag1160.xml" ContentType="application/vnd.openxmlformats-officedocument.presentationml.tags+xml"/>
  <Override PartName="/ppt/tags/tag1161.xml" ContentType="application/vnd.openxmlformats-officedocument.presentationml.tags+xml"/>
  <Override PartName="/ppt/tags/tag1162.xml" ContentType="application/vnd.openxmlformats-officedocument.presentationml.tags+xml"/>
  <Override PartName="/ppt/tags/tag1163.xml" ContentType="application/vnd.openxmlformats-officedocument.presentationml.tags+xml"/>
  <Override PartName="/ppt/tags/tag1164.xml" ContentType="application/vnd.openxmlformats-officedocument.presentationml.tags+xml"/>
  <Override PartName="/ppt/tags/tag1165.xml" ContentType="application/vnd.openxmlformats-officedocument.presentationml.tags+xml"/>
  <Override PartName="/ppt/tags/tag1166.xml" ContentType="application/vnd.openxmlformats-officedocument.presentationml.tags+xml"/>
  <Override PartName="/ppt/tags/tag1167.xml" ContentType="application/vnd.openxmlformats-officedocument.presentationml.tags+xml"/>
  <Override PartName="/ppt/tags/tag1168.xml" ContentType="application/vnd.openxmlformats-officedocument.presentationml.tags+xml"/>
  <Override PartName="/ppt/tags/tag1169.xml" ContentType="application/vnd.openxmlformats-officedocument.presentationml.tags+xml"/>
  <Override PartName="/ppt/tags/tag117.xml" ContentType="application/vnd.openxmlformats-officedocument.presentationml.tags+xml"/>
  <Override PartName="/ppt/tags/tag1170.xml" ContentType="application/vnd.openxmlformats-officedocument.presentationml.tags+xml"/>
  <Override PartName="/ppt/tags/tag1171.xml" ContentType="application/vnd.openxmlformats-officedocument.presentationml.tags+xml"/>
  <Override PartName="/ppt/tags/tag1172.xml" ContentType="application/vnd.openxmlformats-officedocument.presentationml.tags+xml"/>
  <Override PartName="/ppt/tags/tag1173.xml" ContentType="application/vnd.openxmlformats-officedocument.presentationml.tags+xml"/>
  <Override PartName="/ppt/tags/tag1174.xml" ContentType="application/vnd.openxmlformats-officedocument.presentationml.tags+xml"/>
  <Override PartName="/ppt/tags/tag1175.xml" ContentType="application/vnd.openxmlformats-officedocument.presentationml.tags+xml"/>
  <Override PartName="/ppt/tags/tag1176.xml" ContentType="application/vnd.openxmlformats-officedocument.presentationml.tags+xml"/>
  <Override PartName="/ppt/tags/tag1177.xml" ContentType="application/vnd.openxmlformats-officedocument.presentationml.tags+xml"/>
  <Override PartName="/ppt/tags/tag1178.xml" ContentType="application/vnd.openxmlformats-officedocument.presentationml.tags+xml"/>
  <Override PartName="/ppt/tags/tag1179.xml" ContentType="application/vnd.openxmlformats-officedocument.presentationml.tags+xml"/>
  <Override PartName="/ppt/tags/tag118.xml" ContentType="application/vnd.openxmlformats-officedocument.presentationml.tags+xml"/>
  <Override PartName="/ppt/tags/tag1180.xml" ContentType="application/vnd.openxmlformats-officedocument.presentationml.tags+xml"/>
  <Override PartName="/ppt/tags/tag1181.xml" ContentType="application/vnd.openxmlformats-officedocument.presentationml.tags+xml"/>
  <Override PartName="/ppt/tags/tag1182.xml" ContentType="application/vnd.openxmlformats-officedocument.presentationml.tags+xml"/>
  <Override PartName="/ppt/tags/tag1183.xml" ContentType="application/vnd.openxmlformats-officedocument.presentationml.tags+xml"/>
  <Override PartName="/ppt/tags/tag1184.xml" ContentType="application/vnd.openxmlformats-officedocument.presentationml.tags+xml"/>
  <Override PartName="/ppt/tags/tag1185.xml" ContentType="application/vnd.openxmlformats-officedocument.presentationml.tags+xml"/>
  <Override PartName="/ppt/tags/tag1186.xml" ContentType="application/vnd.openxmlformats-officedocument.presentationml.tags+xml"/>
  <Override PartName="/ppt/tags/tag1187.xml" ContentType="application/vnd.openxmlformats-officedocument.presentationml.tags+xml"/>
  <Override PartName="/ppt/tags/tag1188.xml" ContentType="application/vnd.openxmlformats-officedocument.presentationml.tags+xml"/>
  <Override PartName="/ppt/tags/tag1189.xml" ContentType="application/vnd.openxmlformats-officedocument.presentationml.tags+xml"/>
  <Override PartName="/ppt/tags/tag119.xml" ContentType="application/vnd.openxmlformats-officedocument.presentationml.tags+xml"/>
  <Override PartName="/ppt/tags/tag1190.xml" ContentType="application/vnd.openxmlformats-officedocument.presentationml.tags+xml"/>
  <Override PartName="/ppt/tags/tag1191.xml" ContentType="application/vnd.openxmlformats-officedocument.presentationml.tags+xml"/>
  <Override PartName="/ppt/tags/tag1192.xml" ContentType="application/vnd.openxmlformats-officedocument.presentationml.tags+xml"/>
  <Override PartName="/ppt/tags/tag1193.xml" ContentType="application/vnd.openxmlformats-officedocument.presentationml.tags+xml"/>
  <Override PartName="/ppt/tags/tag1194.xml" ContentType="application/vnd.openxmlformats-officedocument.presentationml.tags+xml"/>
  <Override PartName="/ppt/tags/tag1195.xml" ContentType="application/vnd.openxmlformats-officedocument.presentationml.tags+xml"/>
  <Override PartName="/ppt/tags/tag1196.xml" ContentType="application/vnd.openxmlformats-officedocument.presentationml.tags+xml"/>
  <Override PartName="/ppt/tags/tag1197.xml" ContentType="application/vnd.openxmlformats-officedocument.presentationml.tags+xml"/>
  <Override PartName="/ppt/tags/tag1198.xml" ContentType="application/vnd.openxmlformats-officedocument.presentationml.tags+xml"/>
  <Override PartName="/ppt/tags/tag119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00.xml" ContentType="application/vnd.openxmlformats-officedocument.presentationml.tags+xml"/>
  <Override PartName="/ppt/tags/tag1201.xml" ContentType="application/vnd.openxmlformats-officedocument.presentationml.tags+xml"/>
  <Override PartName="/ppt/tags/tag1202.xml" ContentType="application/vnd.openxmlformats-officedocument.presentationml.tags+xml"/>
  <Override PartName="/ppt/tags/tag1203.xml" ContentType="application/vnd.openxmlformats-officedocument.presentationml.tags+xml"/>
  <Override PartName="/ppt/tags/tag1204.xml" ContentType="application/vnd.openxmlformats-officedocument.presentationml.tags+xml"/>
  <Override PartName="/ppt/tags/tag1205.xml" ContentType="application/vnd.openxmlformats-officedocument.presentationml.tags+xml"/>
  <Override PartName="/ppt/tags/tag1206.xml" ContentType="application/vnd.openxmlformats-officedocument.presentationml.tags+xml"/>
  <Override PartName="/ppt/tags/tag1207.xml" ContentType="application/vnd.openxmlformats-officedocument.presentationml.tags+xml"/>
  <Override PartName="/ppt/tags/tag1208.xml" ContentType="application/vnd.openxmlformats-officedocument.presentationml.tags+xml"/>
  <Override PartName="/ppt/tags/tag1209.xml" ContentType="application/vnd.openxmlformats-officedocument.presentationml.tags+xml"/>
  <Override PartName="/ppt/tags/tag121.xml" ContentType="application/vnd.openxmlformats-officedocument.presentationml.tags+xml"/>
  <Override PartName="/ppt/tags/tag1210.xml" ContentType="application/vnd.openxmlformats-officedocument.presentationml.tags+xml"/>
  <Override PartName="/ppt/tags/tag1211.xml" ContentType="application/vnd.openxmlformats-officedocument.presentationml.tags+xml"/>
  <Override PartName="/ppt/tags/tag1212.xml" ContentType="application/vnd.openxmlformats-officedocument.presentationml.tags+xml"/>
  <Override PartName="/ppt/tags/tag1213.xml" ContentType="application/vnd.openxmlformats-officedocument.presentationml.tags+xml"/>
  <Override PartName="/ppt/tags/tag1214.xml" ContentType="application/vnd.openxmlformats-officedocument.presentationml.tags+xml"/>
  <Override PartName="/ppt/tags/tag1215.xml" ContentType="application/vnd.openxmlformats-officedocument.presentationml.tags+xml"/>
  <Override PartName="/ppt/tags/tag1216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.xml" ContentType="application/vnd.openxmlformats-officedocument.presentationml.tags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tags/tag814.xml" ContentType="application/vnd.openxmlformats-officedocument.presentationml.tags+xml"/>
  <Override PartName="/ppt/tags/tag815.xml" ContentType="application/vnd.openxmlformats-officedocument.presentationml.tags+xml"/>
  <Override PartName="/ppt/tags/tag816.xml" ContentType="application/vnd.openxmlformats-officedocument.presentationml.tags+xml"/>
  <Override PartName="/ppt/tags/tag817.xml" ContentType="application/vnd.openxmlformats-officedocument.presentationml.tags+xml"/>
  <Override PartName="/ppt/tags/tag818.xml" ContentType="application/vnd.openxmlformats-officedocument.presentationml.tags+xml"/>
  <Override PartName="/ppt/tags/tag819.xml" ContentType="application/vnd.openxmlformats-officedocument.presentationml.tags+xml"/>
  <Override PartName="/ppt/tags/tag82.xml" ContentType="application/vnd.openxmlformats-officedocument.presentationml.tags+xml"/>
  <Override PartName="/ppt/tags/tag820.xml" ContentType="application/vnd.openxmlformats-officedocument.presentationml.tags+xml"/>
  <Override PartName="/ppt/tags/tag821.xml" ContentType="application/vnd.openxmlformats-officedocument.presentationml.tags+xml"/>
  <Override PartName="/ppt/tags/tag822.xml" ContentType="application/vnd.openxmlformats-officedocument.presentationml.tags+xml"/>
  <Override PartName="/ppt/tags/tag823.xml" ContentType="application/vnd.openxmlformats-officedocument.presentationml.tags+xml"/>
  <Override PartName="/ppt/tags/tag824.xml" ContentType="application/vnd.openxmlformats-officedocument.presentationml.tags+xml"/>
  <Override PartName="/ppt/tags/tag825.xml" ContentType="application/vnd.openxmlformats-officedocument.presentationml.tags+xml"/>
  <Override PartName="/ppt/tags/tag826.xml" ContentType="application/vnd.openxmlformats-officedocument.presentationml.tags+xml"/>
  <Override PartName="/ppt/tags/tag827.xml" ContentType="application/vnd.openxmlformats-officedocument.presentationml.tags+xml"/>
  <Override PartName="/ppt/tags/tag828.xml" ContentType="application/vnd.openxmlformats-officedocument.presentationml.tags+xml"/>
  <Override PartName="/ppt/tags/tag829.xml" ContentType="application/vnd.openxmlformats-officedocument.presentationml.tags+xml"/>
  <Override PartName="/ppt/tags/tag83.xml" ContentType="application/vnd.openxmlformats-officedocument.presentationml.tags+xml"/>
  <Override PartName="/ppt/tags/tag830.xml" ContentType="application/vnd.openxmlformats-officedocument.presentationml.tags+xml"/>
  <Override PartName="/ppt/tags/tag831.xml" ContentType="application/vnd.openxmlformats-officedocument.presentationml.tags+xml"/>
  <Override PartName="/ppt/tags/tag832.xml" ContentType="application/vnd.openxmlformats-officedocument.presentationml.tags+xml"/>
  <Override PartName="/ppt/tags/tag833.xml" ContentType="application/vnd.openxmlformats-officedocument.presentationml.tags+xml"/>
  <Override PartName="/ppt/tags/tag834.xml" ContentType="application/vnd.openxmlformats-officedocument.presentationml.tags+xml"/>
  <Override PartName="/ppt/tags/tag835.xml" ContentType="application/vnd.openxmlformats-officedocument.presentationml.tags+xml"/>
  <Override PartName="/ppt/tags/tag836.xml" ContentType="application/vnd.openxmlformats-officedocument.presentationml.tags+xml"/>
  <Override PartName="/ppt/tags/tag837.xml" ContentType="application/vnd.openxmlformats-officedocument.presentationml.tags+xml"/>
  <Override PartName="/ppt/tags/tag838.xml" ContentType="application/vnd.openxmlformats-officedocument.presentationml.tags+xml"/>
  <Override PartName="/ppt/tags/tag839.xml" ContentType="application/vnd.openxmlformats-officedocument.presentationml.tags+xml"/>
  <Override PartName="/ppt/tags/tag84.xml" ContentType="application/vnd.openxmlformats-officedocument.presentationml.tags+xml"/>
  <Override PartName="/ppt/tags/tag840.xml" ContentType="application/vnd.openxmlformats-officedocument.presentationml.tags+xml"/>
  <Override PartName="/ppt/tags/tag841.xml" ContentType="application/vnd.openxmlformats-officedocument.presentationml.tags+xml"/>
  <Override PartName="/ppt/tags/tag842.xml" ContentType="application/vnd.openxmlformats-officedocument.presentationml.tags+xml"/>
  <Override PartName="/ppt/tags/tag843.xml" ContentType="application/vnd.openxmlformats-officedocument.presentationml.tags+xml"/>
  <Override PartName="/ppt/tags/tag844.xml" ContentType="application/vnd.openxmlformats-officedocument.presentationml.tags+xml"/>
  <Override PartName="/ppt/tags/tag845.xml" ContentType="application/vnd.openxmlformats-officedocument.presentationml.tags+xml"/>
  <Override PartName="/ppt/tags/tag846.xml" ContentType="application/vnd.openxmlformats-officedocument.presentationml.tags+xml"/>
  <Override PartName="/ppt/tags/tag847.xml" ContentType="application/vnd.openxmlformats-officedocument.presentationml.tags+xml"/>
  <Override PartName="/ppt/tags/tag848.xml" ContentType="application/vnd.openxmlformats-officedocument.presentationml.tags+xml"/>
  <Override PartName="/ppt/tags/tag849.xml" ContentType="application/vnd.openxmlformats-officedocument.presentationml.tags+xml"/>
  <Override PartName="/ppt/tags/tag85.xml" ContentType="application/vnd.openxmlformats-officedocument.presentationml.tags+xml"/>
  <Override PartName="/ppt/tags/tag850.xml" ContentType="application/vnd.openxmlformats-officedocument.presentationml.tags+xml"/>
  <Override PartName="/ppt/tags/tag851.xml" ContentType="application/vnd.openxmlformats-officedocument.presentationml.tags+xml"/>
  <Override PartName="/ppt/tags/tag852.xml" ContentType="application/vnd.openxmlformats-officedocument.presentationml.tags+xml"/>
  <Override PartName="/ppt/tags/tag853.xml" ContentType="application/vnd.openxmlformats-officedocument.presentationml.tags+xml"/>
  <Override PartName="/ppt/tags/tag854.xml" ContentType="application/vnd.openxmlformats-officedocument.presentationml.tags+xml"/>
  <Override PartName="/ppt/tags/tag855.xml" ContentType="application/vnd.openxmlformats-officedocument.presentationml.tags+xml"/>
  <Override PartName="/ppt/tags/tag856.xml" ContentType="application/vnd.openxmlformats-officedocument.presentationml.tags+xml"/>
  <Override PartName="/ppt/tags/tag857.xml" ContentType="application/vnd.openxmlformats-officedocument.presentationml.tags+xml"/>
  <Override PartName="/ppt/tags/tag858.xml" ContentType="application/vnd.openxmlformats-officedocument.presentationml.tags+xml"/>
  <Override PartName="/ppt/tags/tag859.xml" ContentType="application/vnd.openxmlformats-officedocument.presentationml.tags+xml"/>
  <Override PartName="/ppt/tags/tag86.xml" ContentType="application/vnd.openxmlformats-officedocument.presentationml.tags+xml"/>
  <Override PartName="/ppt/tags/tag860.xml" ContentType="application/vnd.openxmlformats-officedocument.presentationml.tags+xml"/>
  <Override PartName="/ppt/tags/tag861.xml" ContentType="application/vnd.openxmlformats-officedocument.presentationml.tags+xml"/>
  <Override PartName="/ppt/tags/tag862.xml" ContentType="application/vnd.openxmlformats-officedocument.presentationml.tags+xml"/>
  <Override PartName="/ppt/tags/tag863.xml" ContentType="application/vnd.openxmlformats-officedocument.presentationml.tags+xml"/>
  <Override PartName="/ppt/tags/tag864.xml" ContentType="application/vnd.openxmlformats-officedocument.presentationml.tags+xml"/>
  <Override PartName="/ppt/tags/tag865.xml" ContentType="application/vnd.openxmlformats-officedocument.presentationml.tags+xml"/>
  <Override PartName="/ppt/tags/tag866.xml" ContentType="application/vnd.openxmlformats-officedocument.presentationml.tags+xml"/>
  <Override PartName="/ppt/tags/tag867.xml" ContentType="application/vnd.openxmlformats-officedocument.presentationml.tags+xml"/>
  <Override PartName="/ppt/tags/tag868.xml" ContentType="application/vnd.openxmlformats-officedocument.presentationml.tags+xml"/>
  <Override PartName="/ppt/tags/tag869.xml" ContentType="application/vnd.openxmlformats-officedocument.presentationml.tags+xml"/>
  <Override PartName="/ppt/tags/tag87.xml" ContentType="application/vnd.openxmlformats-officedocument.presentationml.tags+xml"/>
  <Override PartName="/ppt/tags/tag870.xml" ContentType="application/vnd.openxmlformats-officedocument.presentationml.tags+xml"/>
  <Override PartName="/ppt/tags/tag871.xml" ContentType="application/vnd.openxmlformats-officedocument.presentationml.tags+xml"/>
  <Override PartName="/ppt/tags/tag872.xml" ContentType="application/vnd.openxmlformats-officedocument.presentationml.tags+xml"/>
  <Override PartName="/ppt/tags/tag873.xml" ContentType="application/vnd.openxmlformats-officedocument.presentationml.tags+xml"/>
  <Override PartName="/ppt/tags/tag874.xml" ContentType="application/vnd.openxmlformats-officedocument.presentationml.tags+xml"/>
  <Override PartName="/ppt/tags/tag875.xml" ContentType="application/vnd.openxmlformats-officedocument.presentationml.tags+xml"/>
  <Override PartName="/ppt/tags/tag876.xml" ContentType="application/vnd.openxmlformats-officedocument.presentationml.tags+xml"/>
  <Override PartName="/ppt/tags/tag877.xml" ContentType="application/vnd.openxmlformats-officedocument.presentationml.tags+xml"/>
  <Override PartName="/ppt/tags/tag878.xml" ContentType="application/vnd.openxmlformats-officedocument.presentationml.tags+xml"/>
  <Override PartName="/ppt/tags/tag879.xml" ContentType="application/vnd.openxmlformats-officedocument.presentationml.tags+xml"/>
  <Override PartName="/ppt/tags/tag88.xml" ContentType="application/vnd.openxmlformats-officedocument.presentationml.tags+xml"/>
  <Override PartName="/ppt/tags/tag880.xml" ContentType="application/vnd.openxmlformats-officedocument.presentationml.tags+xml"/>
  <Override PartName="/ppt/tags/tag881.xml" ContentType="application/vnd.openxmlformats-officedocument.presentationml.tags+xml"/>
  <Override PartName="/ppt/tags/tag882.xml" ContentType="application/vnd.openxmlformats-officedocument.presentationml.tags+xml"/>
  <Override PartName="/ppt/tags/tag883.xml" ContentType="application/vnd.openxmlformats-officedocument.presentationml.tags+xml"/>
  <Override PartName="/ppt/tags/tag884.xml" ContentType="application/vnd.openxmlformats-officedocument.presentationml.tags+xml"/>
  <Override PartName="/ppt/tags/tag885.xml" ContentType="application/vnd.openxmlformats-officedocument.presentationml.tags+xml"/>
  <Override PartName="/ppt/tags/tag886.xml" ContentType="application/vnd.openxmlformats-officedocument.presentationml.tags+xml"/>
  <Override PartName="/ppt/tags/tag887.xml" ContentType="application/vnd.openxmlformats-officedocument.presentationml.tags+xml"/>
  <Override PartName="/ppt/tags/tag888.xml" ContentType="application/vnd.openxmlformats-officedocument.presentationml.tags+xml"/>
  <Override PartName="/ppt/tags/tag889.xml" ContentType="application/vnd.openxmlformats-officedocument.presentationml.tags+xml"/>
  <Override PartName="/ppt/tags/tag89.xml" ContentType="application/vnd.openxmlformats-officedocument.presentationml.tags+xml"/>
  <Override PartName="/ppt/tags/tag890.xml" ContentType="application/vnd.openxmlformats-officedocument.presentationml.tags+xml"/>
  <Override PartName="/ppt/tags/tag891.xml" ContentType="application/vnd.openxmlformats-officedocument.presentationml.tags+xml"/>
  <Override PartName="/ppt/tags/tag892.xml" ContentType="application/vnd.openxmlformats-officedocument.presentationml.tags+xml"/>
  <Override PartName="/ppt/tags/tag893.xml" ContentType="application/vnd.openxmlformats-officedocument.presentationml.tags+xml"/>
  <Override PartName="/ppt/tags/tag894.xml" ContentType="application/vnd.openxmlformats-officedocument.presentationml.tags+xml"/>
  <Override PartName="/ppt/tags/tag895.xml" ContentType="application/vnd.openxmlformats-officedocument.presentationml.tags+xml"/>
  <Override PartName="/ppt/tags/tag896.xml" ContentType="application/vnd.openxmlformats-officedocument.presentationml.tags+xml"/>
  <Override PartName="/ppt/tags/tag897.xml" ContentType="application/vnd.openxmlformats-officedocument.presentationml.tags+xml"/>
  <Override PartName="/ppt/tags/tag898.xml" ContentType="application/vnd.openxmlformats-officedocument.presentationml.tags+xml"/>
  <Override PartName="/ppt/tags/tag89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00.xml" ContentType="application/vnd.openxmlformats-officedocument.presentationml.tags+xml"/>
  <Override PartName="/ppt/tags/tag901.xml" ContentType="application/vnd.openxmlformats-officedocument.presentationml.tags+xml"/>
  <Override PartName="/ppt/tags/tag902.xml" ContentType="application/vnd.openxmlformats-officedocument.presentationml.tags+xml"/>
  <Override PartName="/ppt/tags/tag903.xml" ContentType="application/vnd.openxmlformats-officedocument.presentationml.tags+xml"/>
  <Override PartName="/ppt/tags/tag904.xml" ContentType="application/vnd.openxmlformats-officedocument.presentationml.tags+xml"/>
  <Override PartName="/ppt/tags/tag905.xml" ContentType="application/vnd.openxmlformats-officedocument.presentationml.tags+xml"/>
  <Override PartName="/ppt/tags/tag906.xml" ContentType="application/vnd.openxmlformats-officedocument.presentationml.tags+xml"/>
  <Override PartName="/ppt/tags/tag907.xml" ContentType="application/vnd.openxmlformats-officedocument.presentationml.tags+xml"/>
  <Override PartName="/ppt/tags/tag908.xml" ContentType="application/vnd.openxmlformats-officedocument.presentationml.tags+xml"/>
  <Override PartName="/ppt/tags/tag909.xml" ContentType="application/vnd.openxmlformats-officedocument.presentationml.tags+xml"/>
  <Override PartName="/ppt/tags/tag91.xml" ContentType="application/vnd.openxmlformats-officedocument.presentationml.tags+xml"/>
  <Override PartName="/ppt/tags/tag910.xml" ContentType="application/vnd.openxmlformats-officedocument.presentationml.tags+xml"/>
  <Override PartName="/ppt/tags/tag911.xml" ContentType="application/vnd.openxmlformats-officedocument.presentationml.tags+xml"/>
  <Override PartName="/ppt/tags/tag912.xml" ContentType="application/vnd.openxmlformats-officedocument.presentationml.tags+xml"/>
  <Override PartName="/ppt/tags/tag913.xml" ContentType="application/vnd.openxmlformats-officedocument.presentationml.tags+xml"/>
  <Override PartName="/ppt/tags/tag914.xml" ContentType="application/vnd.openxmlformats-officedocument.presentationml.tags+xml"/>
  <Override PartName="/ppt/tags/tag915.xml" ContentType="application/vnd.openxmlformats-officedocument.presentationml.tags+xml"/>
  <Override PartName="/ppt/tags/tag916.xml" ContentType="application/vnd.openxmlformats-officedocument.presentationml.tags+xml"/>
  <Override PartName="/ppt/tags/tag917.xml" ContentType="application/vnd.openxmlformats-officedocument.presentationml.tags+xml"/>
  <Override PartName="/ppt/tags/tag918.xml" ContentType="application/vnd.openxmlformats-officedocument.presentationml.tags+xml"/>
  <Override PartName="/ppt/tags/tag919.xml" ContentType="application/vnd.openxmlformats-officedocument.presentationml.tags+xml"/>
  <Override PartName="/ppt/tags/tag92.xml" ContentType="application/vnd.openxmlformats-officedocument.presentationml.tags+xml"/>
  <Override PartName="/ppt/tags/tag920.xml" ContentType="application/vnd.openxmlformats-officedocument.presentationml.tags+xml"/>
  <Override PartName="/ppt/tags/tag921.xml" ContentType="application/vnd.openxmlformats-officedocument.presentationml.tags+xml"/>
  <Override PartName="/ppt/tags/tag922.xml" ContentType="application/vnd.openxmlformats-officedocument.presentationml.tags+xml"/>
  <Override PartName="/ppt/tags/tag923.xml" ContentType="application/vnd.openxmlformats-officedocument.presentationml.tags+xml"/>
  <Override PartName="/ppt/tags/tag924.xml" ContentType="application/vnd.openxmlformats-officedocument.presentationml.tags+xml"/>
  <Override PartName="/ppt/tags/tag925.xml" ContentType="application/vnd.openxmlformats-officedocument.presentationml.tags+xml"/>
  <Override PartName="/ppt/tags/tag926.xml" ContentType="application/vnd.openxmlformats-officedocument.presentationml.tags+xml"/>
  <Override PartName="/ppt/tags/tag927.xml" ContentType="application/vnd.openxmlformats-officedocument.presentationml.tags+xml"/>
  <Override PartName="/ppt/tags/tag928.xml" ContentType="application/vnd.openxmlformats-officedocument.presentationml.tags+xml"/>
  <Override PartName="/ppt/tags/tag929.xml" ContentType="application/vnd.openxmlformats-officedocument.presentationml.tags+xml"/>
  <Override PartName="/ppt/tags/tag93.xml" ContentType="application/vnd.openxmlformats-officedocument.presentationml.tags+xml"/>
  <Override PartName="/ppt/tags/tag930.xml" ContentType="application/vnd.openxmlformats-officedocument.presentationml.tags+xml"/>
  <Override PartName="/ppt/tags/tag931.xml" ContentType="application/vnd.openxmlformats-officedocument.presentationml.tags+xml"/>
  <Override PartName="/ppt/tags/tag932.xml" ContentType="application/vnd.openxmlformats-officedocument.presentationml.tags+xml"/>
  <Override PartName="/ppt/tags/tag933.xml" ContentType="application/vnd.openxmlformats-officedocument.presentationml.tags+xml"/>
  <Override PartName="/ppt/tags/tag934.xml" ContentType="application/vnd.openxmlformats-officedocument.presentationml.tags+xml"/>
  <Override PartName="/ppt/tags/tag935.xml" ContentType="application/vnd.openxmlformats-officedocument.presentationml.tags+xml"/>
  <Override PartName="/ppt/tags/tag936.xml" ContentType="application/vnd.openxmlformats-officedocument.presentationml.tags+xml"/>
  <Override PartName="/ppt/tags/tag937.xml" ContentType="application/vnd.openxmlformats-officedocument.presentationml.tags+xml"/>
  <Override PartName="/ppt/tags/tag938.xml" ContentType="application/vnd.openxmlformats-officedocument.presentationml.tags+xml"/>
  <Override PartName="/ppt/tags/tag939.xml" ContentType="application/vnd.openxmlformats-officedocument.presentationml.tags+xml"/>
  <Override PartName="/ppt/tags/tag94.xml" ContentType="application/vnd.openxmlformats-officedocument.presentationml.tags+xml"/>
  <Override PartName="/ppt/tags/tag940.xml" ContentType="application/vnd.openxmlformats-officedocument.presentationml.tags+xml"/>
  <Override PartName="/ppt/tags/tag941.xml" ContentType="application/vnd.openxmlformats-officedocument.presentationml.tags+xml"/>
  <Override PartName="/ppt/tags/tag942.xml" ContentType="application/vnd.openxmlformats-officedocument.presentationml.tags+xml"/>
  <Override PartName="/ppt/tags/tag943.xml" ContentType="application/vnd.openxmlformats-officedocument.presentationml.tags+xml"/>
  <Override PartName="/ppt/tags/tag944.xml" ContentType="application/vnd.openxmlformats-officedocument.presentationml.tags+xml"/>
  <Override PartName="/ppt/tags/tag945.xml" ContentType="application/vnd.openxmlformats-officedocument.presentationml.tags+xml"/>
  <Override PartName="/ppt/tags/tag946.xml" ContentType="application/vnd.openxmlformats-officedocument.presentationml.tags+xml"/>
  <Override PartName="/ppt/tags/tag947.xml" ContentType="application/vnd.openxmlformats-officedocument.presentationml.tags+xml"/>
  <Override PartName="/ppt/tags/tag948.xml" ContentType="application/vnd.openxmlformats-officedocument.presentationml.tags+xml"/>
  <Override PartName="/ppt/tags/tag949.xml" ContentType="application/vnd.openxmlformats-officedocument.presentationml.tags+xml"/>
  <Override PartName="/ppt/tags/tag95.xml" ContentType="application/vnd.openxmlformats-officedocument.presentationml.tags+xml"/>
  <Override PartName="/ppt/tags/tag950.xml" ContentType="application/vnd.openxmlformats-officedocument.presentationml.tags+xml"/>
  <Override PartName="/ppt/tags/tag951.xml" ContentType="application/vnd.openxmlformats-officedocument.presentationml.tags+xml"/>
  <Override PartName="/ppt/tags/tag952.xml" ContentType="application/vnd.openxmlformats-officedocument.presentationml.tags+xml"/>
  <Override PartName="/ppt/tags/tag953.xml" ContentType="application/vnd.openxmlformats-officedocument.presentationml.tags+xml"/>
  <Override PartName="/ppt/tags/tag954.xml" ContentType="application/vnd.openxmlformats-officedocument.presentationml.tags+xml"/>
  <Override PartName="/ppt/tags/tag955.xml" ContentType="application/vnd.openxmlformats-officedocument.presentationml.tags+xml"/>
  <Override PartName="/ppt/tags/tag956.xml" ContentType="application/vnd.openxmlformats-officedocument.presentationml.tags+xml"/>
  <Override PartName="/ppt/tags/tag957.xml" ContentType="application/vnd.openxmlformats-officedocument.presentationml.tags+xml"/>
  <Override PartName="/ppt/tags/tag958.xml" ContentType="application/vnd.openxmlformats-officedocument.presentationml.tags+xml"/>
  <Override PartName="/ppt/tags/tag959.xml" ContentType="application/vnd.openxmlformats-officedocument.presentationml.tags+xml"/>
  <Override PartName="/ppt/tags/tag96.xml" ContentType="application/vnd.openxmlformats-officedocument.presentationml.tags+xml"/>
  <Override PartName="/ppt/tags/tag960.xml" ContentType="application/vnd.openxmlformats-officedocument.presentationml.tags+xml"/>
  <Override PartName="/ppt/tags/tag961.xml" ContentType="application/vnd.openxmlformats-officedocument.presentationml.tags+xml"/>
  <Override PartName="/ppt/tags/tag962.xml" ContentType="application/vnd.openxmlformats-officedocument.presentationml.tags+xml"/>
  <Override PartName="/ppt/tags/tag963.xml" ContentType="application/vnd.openxmlformats-officedocument.presentationml.tags+xml"/>
  <Override PartName="/ppt/tags/tag964.xml" ContentType="application/vnd.openxmlformats-officedocument.presentationml.tags+xml"/>
  <Override PartName="/ppt/tags/tag965.xml" ContentType="application/vnd.openxmlformats-officedocument.presentationml.tags+xml"/>
  <Override PartName="/ppt/tags/tag966.xml" ContentType="application/vnd.openxmlformats-officedocument.presentationml.tags+xml"/>
  <Override PartName="/ppt/tags/tag967.xml" ContentType="application/vnd.openxmlformats-officedocument.presentationml.tags+xml"/>
  <Override PartName="/ppt/tags/tag968.xml" ContentType="application/vnd.openxmlformats-officedocument.presentationml.tags+xml"/>
  <Override PartName="/ppt/tags/tag969.xml" ContentType="application/vnd.openxmlformats-officedocument.presentationml.tags+xml"/>
  <Override PartName="/ppt/tags/tag97.xml" ContentType="application/vnd.openxmlformats-officedocument.presentationml.tags+xml"/>
  <Override PartName="/ppt/tags/tag970.xml" ContentType="application/vnd.openxmlformats-officedocument.presentationml.tags+xml"/>
  <Override PartName="/ppt/tags/tag971.xml" ContentType="application/vnd.openxmlformats-officedocument.presentationml.tags+xml"/>
  <Override PartName="/ppt/tags/tag972.xml" ContentType="application/vnd.openxmlformats-officedocument.presentationml.tags+xml"/>
  <Override PartName="/ppt/tags/tag973.xml" ContentType="application/vnd.openxmlformats-officedocument.presentationml.tags+xml"/>
  <Override PartName="/ppt/tags/tag974.xml" ContentType="application/vnd.openxmlformats-officedocument.presentationml.tags+xml"/>
  <Override PartName="/ppt/tags/tag975.xml" ContentType="application/vnd.openxmlformats-officedocument.presentationml.tags+xml"/>
  <Override PartName="/ppt/tags/tag976.xml" ContentType="application/vnd.openxmlformats-officedocument.presentationml.tags+xml"/>
  <Override PartName="/ppt/tags/tag977.xml" ContentType="application/vnd.openxmlformats-officedocument.presentationml.tags+xml"/>
  <Override PartName="/ppt/tags/tag978.xml" ContentType="application/vnd.openxmlformats-officedocument.presentationml.tags+xml"/>
  <Override PartName="/ppt/tags/tag979.xml" ContentType="application/vnd.openxmlformats-officedocument.presentationml.tags+xml"/>
  <Override PartName="/ppt/tags/tag98.xml" ContentType="application/vnd.openxmlformats-officedocument.presentationml.tags+xml"/>
  <Override PartName="/ppt/tags/tag980.xml" ContentType="application/vnd.openxmlformats-officedocument.presentationml.tags+xml"/>
  <Override PartName="/ppt/tags/tag981.xml" ContentType="application/vnd.openxmlformats-officedocument.presentationml.tags+xml"/>
  <Override PartName="/ppt/tags/tag982.xml" ContentType="application/vnd.openxmlformats-officedocument.presentationml.tags+xml"/>
  <Override PartName="/ppt/tags/tag983.xml" ContentType="application/vnd.openxmlformats-officedocument.presentationml.tags+xml"/>
  <Override PartName="/ppt/tags/tag984.xml" ContentType="application/vnd.openxmlformats-officedocument.presentationml.tags+xml"/>
  <Override PartName="/ppt/tags/tag985.xml" ContentType="application/vnd.openxmlformats-officedocument.presentationml.tags+xml"/>
  <Override PartName="/ppt/tags/tag986.xml" ContentType="application/vnd.openxmlformats-officedocument.presentationml.tags+xml"/>
  <Override PartName="/ppt/tags/tag987.xml" ContentType="application/vnd.openxmlformats-officedocument.presentationml.tags+xml"/>
  <Override PartName="/ppt/tags/tag988.xml" ContentType="application/vnd.openxmlformats-officedocument.presentationml.tags+xml"/>
  <Override PartName="/ppt/tags/tag989.xml" ContentType="application/vnd.openxmlformats-officedocument.presentationml.tags+xml"/>
  <Override PartName="/ppt/tags/tag99.xml" ContentType="application/vnd.openxmlformats-officedocument.presentationml.tags+xml"/>
  <Override PartName="/ppt/tags/tag990.xml" ContentType="application/vnd.openxmlformats-officedocument.presentationml.tags+xml"/>
  <Override PartName="/ppt/tags/tag991.xml" ContentType="application/vnd.openxmlformats-officedocument.presentationml.tags+xml"/>
  <Override PartName="/ppt/tags/tag992.xml" ContentType="application/vnd.openxmlformats-officedocument.presentationml.tags+xml"/>
  <Override PartName="/ppt/tags/tag993.xml" ContentType="application/vnd.openxmlformats-officedocument.presentationml.tags+xml"/>
  <Override PartName="/ppt/tags/tag994.xml" ContentType="application/vnd.openxmlformats-officedocument.presentationml.tags+xml"/>
  <Override PartName="/ppt/tags/tag995.xml" ContentType="application/vnd.openxmlformats-officedocument.presentationml.tags+xml"/>
  <Override PartName="/ppt/tags/tag996.xml" ContentType="application/vnd.openxmlformats-officedocument.presentationml.tags+xml"/>
  <Override PartName="/ppt/tags/tag997.xml" ContentType="application/vnd.openxmlformats-officedocument.presentationml.tags+xml"/>
  <Override PartName="/ppt/tags/tag998.xml" ContentType="application/vnd.openxmlformats-officedocument.presentationml.tags+xml"/>
  <Override PartName="/ppt/tags/tag9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5"/>
  </p:notesMasterIdLst>
  <p:handoutMasterIdLst>
    <p:handoutMasterId r:id="rId29"/>
  </p:handoutMasterIdLst>
  <p:sldIdLst>
    <p:sldId id="290" r:id="rId3"/>
    <p:sldId id="4826" r:id="rId4"/>
    <p:sldId id="4894" r:id="rId6"/>
    <p:sldId id="4936" r:id="rId7"/>
    <p:sldId id="4948" r:id="rId8"/>
    <p:sldId id="4958" r:id="rId9"/>
    <p:sldId id="4950" r:id="rId10"/>
    <p:sldId id="4956" r:id="rId11"/>
    <p:sldId id="4965" r:id="rId12"/>
    <p:sldId id="4959" r:id="rId13"/>
    <p:sldId id="4971" r:id="rId14"/>
    <p:sldId id="4960" r:id="rId15"/>
    <p:sldId id="4984" r:id="rId16"/>
    <p:sldId id="4985" r:id="rId17"/>
    <p:sldId id="5012" r:id="rId18"/>
    <p:sldId id="4977" r:id="rId19"/>
    <p:sldId id="4987" r:id="rId20"/>
    <p:sldId id="5003" r:id="rId21"/>
    <p:sldId id="4999" r:id="rId22"/>
    <p:sldId id="5002" r:id="rId23"/>
    <p:sldId id="5007" r:id="rId24"/>
    <p:sldId id="5008" r:id="rId25"/>
    <p:sldId id="5016" r:id="rId26"/>
    <p:sldId id="5013" r:id="rId27"/>
    <p:sldId id="5014" r:id="rId28"/>
  </p:sldIdLst>
  <p:sldSz cx="12192000" cy="6858000"/>
  <p:notesSz cx="6858000" cy="9144000"/>
  <p:embeddedFontLst>
    <p:embeddedFont>
      <p:font typeface="汉仪旗黑-55简" panose="00020600040101010101" charset="-128"/>
      <p:regular r:id="rId34"/>
    </p:embeddedFont>
    <p:embeddedFont>
      <p:font typeface="微软雅黑" panose="020B0503020204020204" charset="-122"/>
      <p:regular r:id="rId35"/>
    </p:embeddedFont>
    <p:embeddedFont>
      <p:font typeface="汉仪雅酷黑 65W" panose="020B0604020202020204" charset="-122"/>
      <p:regular r:id="rId36"/>
    </p:embeddedFont>
    <p:embeddedFont>
      <p:font typeface="Microsoft YaHei UI" panose="020B0503020204020204" pitchFamily="18" charset="-122"/>
      <p:regular r:id="rId37"/>
    </p:embeddedFont>
    <p:embeddedFont>
      <p:font typeface="Calibri" panose="020F0502020204030204" pitchFamily="34" charset="0"/>
      <p:regular r:id="rId38"/>
      <p:bold r:id="rId39"/>
      <p:italic r:id="rId40"/>
      <p:boldItalic r:id="rId41"/>
    </p:embeddedFont>
    <p:embeddedFont>
      <p:font typeface="隶书" panose="02010509060101010101" pitchFamily="49" charset="-122"/>
      <p:regular r:id="rId42"/>
    </p:embeddedFont>
    <p:embeddedFont>
      <p:font typeface="汉仪书魂体简" panose="02010600000101010101" charset="-122"/>
      <p:regular r:id="rId43"/>
    </p:embeddedFont>
    <p:embeddedFont>
      <p:font typeface="华文中宋" panose="02010600040101010101" pitchFamily="2" charset="-122"/>
      <p:regular r:id="rId44"/>
    </p:embeddedFont>
    <p:embeddedFont>
      <p:font typeface="楷体" panose="02010609060101010101" charset="-122"/>
      <p:regular r:id="rId45"/>
    </p:embeddedFont>
    <p:embeddedFont>
      <p:font typeface="黑体" panose="02010609060101010101" charset="-122"/>
      <p:regular r:id="rId46"/>
    </p:embeddedFont>
  </p:embeddedFontLst>
  <p:custDataLst>
    <p:tags r:id="rId4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新课标第一网" initials="" lastIdx="0" clrIdx="0"/>
  <p:cmAuthor id="2001" name="骆倩怡_Znauj26B" initials="authorId_382814100" lastIdx="0" clrIdx="0"/>
  <p:cmAuthor id="1" name="落尘" initials="hl8182978" lastIdx="0" clrIdx="0"/>
  <p:cmAuthor id="2" name="作者" initials="A" lastIdx="0" clrIdx="1"/>
  <p:cmAuthor id="3" name="fafa" initials="f" lastIdx="0" clrIdx="1"/>
  <p:cmAuthor id="4" name="王习习" initials="王" lastIdx="0" clrIdx="0"/>
  <p:cmAuthor id="5" name="8602" initials="8" lastIdx="0" clrIdx="4"/>
  <p:cmAuthor id="6" name="jwzx" initials="j" lastIdx="0" clrIdx="5"/>
  <p:cmAuthor id="7" name="Lenovo" initials="L" lastIdx="0" clrIdx="6"/>
  <p:cmAuthor id="8" name="姜伟光" initials="姜" lastIdx="0" clrIdx="0"/>
  <p:cmAuthor id="9" name=" " initials="" lastIdx="0" clrIdx="4"/>
  <p:cmAuthor id="10" name="AutoBVT" initials="A" lastIdx="0" clrIdx="0"/>
  <p:cmAuthor id="11" name="wucj" initials="w" lastIdx="0" clrIdx="0"/>
  <p:cmAuthor id="12" name="SkyUser" initials="S" lastIdx="0" clrIdx="0"/>
  <p:cmAuthor id="13" name="L" initials="L" lastIdx="0" clrIdx="12"/>
  <p:cmAuthor id="14" name="^_^*me*^_^" initials="^" lastIdx="0" clrIdx="0"/>
  <p:cmAuthor id="15" name="YX" initials="Y" lastIdx="0" clrIdx="0"/>
  <p:cmAuthor id="16" name="think" initials="t" lastIdx="0" clrIdx="0"/>
  <p:cmAuthor id="18" name="周海欧" initials="周海欧" lastIdx="0" clrIdx="17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8" autoAdjust="0"/>
    <p:restoredTop sz="94660"/>
  </p:normalViewPr>
  <p:slideViewPr>
    <p:cSldViewPr snapToGrid="0">
      <p:cViewPr varScale="1">
        <p:scale>
          <a:sx n="86" d="100"/>
          <a:sy n="86" d="100"/>
        </p:scale>
        <p:origin x="-72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7" Type="http://schemas.openxmlformats.org/officeDocument/2006/relationships/tags" Target="tags/tag1216.xml"/><Relationship Id="rId46" Type="http://schemas.openxmlformats.org/officeDocument/2006/relationships/font" Target="fonts/font13.fntdata"/><Relationship Id="rId45" Type="http://schemas.openxmlformats.org/officeDocument/2006/relationships/font" Target="fonts/font12.fntdata"/><Relationship Id="rId44" Type="http://schemas.openxmlformats.org/officeDocument/2006/relationships/font" Target="fonts/font11.fntdata"/><Relationship Id="rId43" Type="http://schemas.openxmlformats.org/officeDocument/2006/relationships/font" Target="fonts/font10.fntdata"/><Relationship Id="rId42" Type="http://schemas.openxmlformats.org/officeDocument/2006/relationships/font" Target="fonts/font9.fntdata"/><Relationship Id="rId41" Type="http://schemas.openxmlformats.org/officeDocument/2006/relationships/font" Target="fonts/font8.fntdata"/><Relationship Id="rId40" Type="http://schemas.openxmlformats.org/officeDocument/2006/relationships/font" Target="fonts/font7.fntdata"/><Relationship Id="rId4" Type="http://schemas.openxmlformats.org/officeDocument/2006/relationships/slide" Target="slides/slide2.xml"/><Relationship Id="rId39" Type="http://schemas.openxmlformats.org/officeDocument/2006/relationships/font" Target="fonts/font6.fntdata"/><Relationship Id="rId38" Type="http://schemas.openxmlformats.org/officeDocument/2006/relationships/font" Target="fonts/font5.fntdata"/><Relationship Id="rId37" Type="http://schemas.openxmlformats.org/officeDocument/2006/relationships/font" Target="fonts/font4.fntdata"/><Relationship Id="rId36" Type="http://schemas.openxmlformats.org/officeDocument/2006/relationships/font" Target="fonts/font3.fntdata"/><Relationship Id="rId35" Type="http://schemas.openxmlformats.org/officeDocument/2006/relationships/font" Target="fonts/font2.fntdata"/><Relationship Id="rId34" Type="http://schemas.openxmlformats.org/officeDocument/2006/relationships/font" Target="fonts/font1.fntdata"/><Relationship Id="rId33" Type="http://schemas.openxmlformats.org/officeDocument/2006/relationships/commentAuthors" Target="commentAuthors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handoutMaster" Target="handoutMasters/handoutMaster1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5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2" Type="http://schemas.openxmlformats.org/officeDocument/2006/relationships/image" Target="../media/image61.emf"/><Relationship Id="rId1" Type="http://schemas.openxmlformats.org/officeDocument/2006/relationships/image" Target="../media/image60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5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5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5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65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79.wmf"/><Relationship Id="rId2" Type="http://schemas.openxmlformats.org/officeDocument/2006/relationships/image" Target="../media/image78.wmf"/><Relationship Id="rId1" Type="http://schemas.openxmlformats.org/officeDocument/2006/relationships/image" Target="../media/image77.wmf"/></Relationships>
</file>

<file path=ppt/handoutMasters/_rels/handout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3.xml"/><Relationship Id="rId4" Type="http://schemas.openxmlformats.org/officeDocument/2006/relationships/tags" Target="../tags/tag1215.xml"/><Relationship Id="rId3" Type="http://schemas.openxmlformats.org/officeDocument/2006/relationships/tags" Target="../tags/tag1214.xml"/><Relationship Id="rId2" Type="http://schemas.openxmlformats.org/officeDocument/2006/relationships/tags" Target="../tags/tag1213.xml"/><Relationship Id="rId1" Type="http://schemas.openxmlformats.org/officeDocument/2006/relationships/tags" Target="../tags/tag12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1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汉仪旗黑-55简" panose="00020600040101010101" charset="-128"/>
              <a:ea typeface="汉仪旗黑-55简" panose="00020600040101010101" charset="-128"/>
              <a:cs typeface="汉仪旗黑-55简" panose="00020600040101010101" charset="-128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2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汉仪旗黑-55简" panose="00020600040101010101" charset="-128"/>
              </a:rPr>
            </a:fld>
            <a:endParaRPr lang="zh-CN" altLang="en-US">
              <a:latin typeface="汉仪旗黑-55简" panose="00020600040101010101" charset="-128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3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汉仪旗黑-55简" panose="00020600040101010101" charset="-128"/>
              <a:ea typeface="汉仪旗黑-55简" panose="00020600040101010101" charset="-128"/>
              <a:cs typeface="汉仪旗黑-55简" panose="00020600040101010101" charset="-128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4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汉仪旗黑-55简" panose="00020600040101010101" charset="-128"/>
              </a:rPr>
            </a:fld>
            <a:endParaRPr lang="zh-CN" altLang="en-US">
              <a:latin typeface="汉仪旗黑-55简" panose="00020600040101010101" charset="-12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2.xml"/><Relationship Id="rId6" Type="http://schemas.openxmlformats.org/officeDocument/2006/relationships/tags" Target="../tags/tag1211.xml"/><Relationship Id="rId5" Type="http://schemas.openxmlformats.org/officeDocument/2006/relationships/tags" Target="../tags/tag1210.xml"/><Relationship Id="rId4" Type="http://schemas.openxmlformats.org/officeDocument/2006/relationships/tags" Target="../tags/tag1209.xml"/><Relationship Id="rId3" Type="http://schemas.openxmlformats.org/officeDocument/2006/relationships/tags" Target="../tags/tag1208.xml"/><Relationship Id="rId2" Type="http://schemas.openxmlformats.org/officeDocument/2006/relationships/tags" Target="../tags/tag1207.xml"/><Relationship Id="rId1" Type="http://schemas.openxmlformats.org/officeDocument/2006/relationships/tags" Target="../tags/tag120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1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2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5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汉仪旗黑-55简" panose="00020600040101010101" charset="-128"/>
        <a:ea typeface="汉仪旗黑-55简" panose="00020600040101010101" charset="-128"/>
        <a:cs typeface="汉仪旗黑-55简" panose="00020600040101010101" charset="-128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汉仪旗黑-55简" panose="00020600040101010101" charset="-128"/>
        <a:ea typeface="汉仪旗黑-55简" panose="00020600040101010101" charset="-128"/>
        <a:cs typeface="汉仪旗黑-55简" panose="00020600040101010101" charset="-128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汉仪旗黑-55简" panose="00020600040101010101" charset="-128"/>
        <a:ea typeface="汉仪旗黑-55简" panose="00020600040101010101" charset="-128"/>
        <a:cs typeface="汉仪旗黑-55简" panose="00020600040101010101" charset="-128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汉仪旗黑-55简" panose="00020600040101010101" charset="-128"/>
        <a:ea typeface="汉仪旗黑-55简" panose="00020600040101010101" charset="-128"/>
        <a:cs typeface="汉仪旗黑-55简" panose="00020600040101010101" charset="-128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汉仪旗黑-55简" panose="00020600040101010101" charset="-128"/>
        <a:ea typeface="汉仪旗黑-55简" panose="00020600040101010101" charset="-128"/>
        <a:cs typeface="汉仪旗黑-55简" panose="00020600040101010101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4" Type="http://schemas.openxmlformats.org/officeDocument/2006/relationships/tags" Target="../tags/tag481.xml"/><Relationship Id="rId3" Type="http://schemas.openxmlformats.org/officeDocument/2006/relationships/tags" Target="../tags/tag480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4" Type="http://schemas.openxmlformats.org/officeDocument/2006/relationships/tags" Target="../tags/tag541.xml"/><Relationship Id="rId3" Type="http://schemas.openxmlformats.org/officeDocument/2006/relationships/tags" Target="../tags/tag540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4" Type="http://schemas.openxmlformats.org/officeDocument/2006/relationships/tags" Target="../tags/tag678.xml"/><Relationship Id="rId3" Type="http://schemas.openxmlformats.org/officeDocument/2006/relationships/tags" Target="../tags/tag677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6" Type="http://schemas.openxmlformats.org/officeDocument/2006/relationships/tags" Target="../tags/tag15.xml"/><Relationship Id="rId15" Type="http://schemas.openxmlformats.org/officeDocument/2006/relationships/tags" Target="../tags/tag14.xml"/><Relationship Id="rId14" Type="http://schemas.openxmlformats.org/officeDocument/2006/relationships/tags" Target="../tags/tag13.xml"/><Relationship Id="rId13" Type="http://schemas.openxmlformats.org/officeDocument/2006/relationships/tags" Target="../tags/tag12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7" Type="http://schemas.openxmlformats.org/officeDocument/2006/relationships/tags" Target="../tags/tag98.xml"/><Relationship Id="rId6" Type="http://schemas.openxmlformats.org/officeDocument/2006/relationships/tags" Target="../tags/tag97.xml"/><Relationship Id="rId5" Type="http://schemas.openxmlformats.org/officeDocument/2006/relationships/tags" Target="../tags/tag96.xml"/><Relationship Id="rId4" Type="http://schemas.openxmlformats.org/officeDocument/2006/relationships/tags" Target="../tags/tag95.xml"/><Relationship Id="rId3" Type="http://schemas.openxmlformats.org/officeDocument/2006/relationships/tags" Target="../tags/tag94.xml"/><Relationship Id="rId2" Type="http://schemas.openxmlformats.org/officeDocument/2006/relationships/tags" Target="../tags/tag93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106.xml"/><Relationship Id="rId8" Type="http://schemas.openxmlformats.org/officeDocument/2006/relationships/tags" Target="../tags/tag105.xml"/><Relationship Id="rId7" Type="http://schemas.openxmlformats.org/officeDocument/2006/relationships/tags" Target="../tags/tag104.xml"/><Relationship Id="rId6" Type="http://schemas.openxmlformats.org/officeDocument/2006/relationships/tags" Target="../tags/tag103.xml"/><Relationship Id="rId5" Type="http://schemas.openxmlformats.org/officeDocument/2006/relationships/tags" Target="../tags/tag102.xml"/><Relationship Id="rId4" Type="http://schemas.openxmlformats.org/officeDocument/2006/relationships/tags" Target="../tags/tag101.xml"/><Relationship Id="rId3" Type="http://schemas.openxmlformats.org/officeDocument/2006/relationships/tags" Target="../tags/tag100.xml"/><Relationship Id="rId2" Type="http://schemas.openxmlformats.org/officeDocument/2006/relationships/tags" Target="../tags/tag99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5" Type="http://schemas.openxmlformats.org/officeDocument/2006/relationships/tags" Target="../tags/tag110.xml"/><Relationship Id="rId4" Type="http://schemas.openxmlformats.org/officeDocument/2006/relationships/tags" Target="../tags/tag109.xml"/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tags" Target="../tags/tag118.xml"/><Relationship Id="rId8" Type="http://schemas.openxmlformats.org/officeDocument/2006/relationships/tags" Target="../tags/tag117.xml"/><Relationship Id="rId7" Type="http://schemas.openxmlformats.org/officeDocument/2006/relationships/tags" Target="../tags/tag116.xml"/><Relationship Id="rId6" Type="http://schemas.openxmlformats.org/officeDocument/2006/relationships/tags" Target="../tags/tag115.xml"/><Relationship Id="rId5" Type="http://schemas.openxmlformats.org/officeDocument/2006/relationships/tags" Target="../tags/tag114.xml"/><Relationship Id="rId4" Type="http://schemas.openxmlformats.org/officeDocument/2006/relationships/tags" Target="../tags/tag113.xml"/><Relationship Id="rId3" Type="http://schemas.openxmlformats.org/officeDocument/2006/relationships/tags" Target="../tags/tag112.xml"/><Relationship Id="rId2" Type="http://schemas.openxmlformats.org/officeDocument/2006/relationships/tags" Target="../tags/tag111.xml"/><Relationship Id="rId10" Type="http://schemas.openxmlformats.org/officeDocument/2006/relationships/tags" Target="../tags/tag119.xm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7" Type="http://schemas.openxmlformats.org/officeDocument/2006/relationships/tags" Target="../tags/tag125.xml"/><Relationship Id="rId6" Type="http://schemas.openxmlformats.org/officeDocument/2006/relationships/tags" Target="../tags/tag124.xml"/><Relationship Id="rId5" Type="http://schemas.openxmlformats.org/officeDocument/2006/relationships/tags" Target="../tags/tag123.xml"/><Relationship Id="rId4" Type="http://schemas.openxmlformats.org/officeDocument/2006/relationships/tags" Target="../tags/tag122.xml"/><Relationship Id="rId3" Type="http://schemas.openxmlformats.org/officeDocument/2006/relationships/tags" Target="../tags/tag121.xml"/><Relationship Id="rId2" Type="http://schemas.openxmlformats.org/officeDocument/2006/relationships/tags" Target="../tags/tag120.xml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7" Type="http://schemas.openxmlformats.org/officeDocument/2006/relationships/tags" Target="../tags/tag131.xml"/><Relationship Id="rId6" Type="http://schemas.openxmlformats.org/officeDocument/2006/relationships/tags" Target="../tags/tag130.xml"/><Relationship Id="rId5" Type="http://schemas.openxmlformats.org/officeDocument/2006/relationships/tags" Target="../tags/tag129.xml"/><Relationship Id="rId4" Type="http://schemas.openxmlformats.org/officeDocument/2006/relationships/tags" Target="../tags/tag128.xml"/><Relationship Id="rId3" Type="http://schemas.openxmlformats.org/officeDocument/2006/relationships/tags" Target="../tags/tag127.xml"/><Relationship Id="rId2" Type="http://schemas.openxmlformats.org/officeDocument/2006/relationships/tags" Target="../tags/tag126.xm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6" Type="http://schemas.openxmlformats.org/officeDocument/2006/relationships/tags" Target="../tags/tag136.xml"/><Relationship Id="rId5" Type="http://schemas.openxmlformats.org/officeDocument/2006/relationships/tags" Target="../tags/tag135.xml"/><Relationship Id="rId4" Type="http://schemas.openxmlformats.org/officeDocument/2006/relationships/tags" Target="../tags/tag134.xml"/><Relationship Id="rId3" Type="http://schemas.openxmlformats.org/officeDocument/2006/relationships/tags" Target="../tags/tag133.xml"/><Relationship Id="rId2" Type="http://schemas.openxmlformats.org/officeDocument/2006/relationships/tags" Target="../tags/tag132.xml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6" Type="http://schemas.openxmlformats.org/officeDocument/2006/relationships/tags" Target="../tags/tag141.xml"/><Relationship Id="rId5" Type="http://schemas.openxmlformats.org/officeDocument/2006/relationships/tags" Target="../tags/tag140.xml"/><Relationship Id="rId4" Type="http://schemas.openxmlformats.org/officeDocument/2006/relationships/tags" Target="../tags/tag139.xml"/><Relationship Id="rId3" Type="http://schemas.openxmlformats.org/officeDocument/2006/relationships/tags" Target="../tags/tag138.xml"/><Relationship Id="rId2" Type="http://schemas.openxmlformats.org/officeDocument/2006/relationships/tags" Target="../tags/tag137.xml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tags" Target="../tags/tag146.xml"/><Relationship Id="rId7" Type="http://schemas.openxmlformats.org/officeDocument/2006/relationships/image" Target="../media/image8.png"/><Relationship Id="rId6" Type="http://schemas.openxmlformats.org/officeDocument/2006/relationships/tags" Target="../tags/tag145.xml"/><Relationship Id="rId5" Type="http://schemas.openxmlformats.org/officeDocument/2006/relationships/tags" Target="../tags/tag144.xml"/><Relationship Id="rId4" Type="http://schemas.openxmlformats.org/officeDocument/2006/relationships/tags" Target="../tags/tag143.xml"/><Relationship Id="rId3" Type="http://schemas.openxmlformats.org/officeDocument/2006/relationships/tags" Target="../tags/tag142.xm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tags" Target="../tags/tag151.xml"/><Relationship Id="rId7" Type="http://schemas.openxmlformats.org/officeDocument/2006/relationships/image" Target="../media/image9.png"/><Relationship Id="rId6" Type="http://schemas.openxmlformats.org/officeDocument/2006/relationships/tags" Target="../tags/tag150.xml"/><Relationship Id="rId5" Type="http://schemas.openxmlformats.org/officeDocument/2006/relationships/tags" Target="../tags/tag149.xml"/><Relationship Id="rId4" Type="http://schemas.openxmlformats.org/officeDocument/2006/relationships/tags" Target="../tags/tag148.xml"/><Relationship Id="rId3" Type="http://schemas.openxmlformats.org/officeDocument/2006/relationships/tags" Target="../tags/tag147.xm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tags" Target="../tags/tag23.xml"/><Relationship Id="rId8" Type="http://schemas.openxmlformats.org/officeDocument/2006/relationships/tags" Target="../tags/tag22.xml"/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7" Type="http://schemas.openxmlformats.org/officeDocument/2006/relationships/image" Target="../media/image2.png"/><Relationship Id="rId16" Type="http://schemas.openxmlformats.org/officeDocument/2006/relationships/tags" Target="../tags/tag29.xml"/><Relationship Id="rId15" Type="http://schemas.openxmlformats.org/officeDocument/2006/relationships/tags" Target="../tags/tag28.xml"/><Relationship Id="rId14" Type="http://schemas.openxmlformats.org/officeDocument/2006/relationships/tags" Target="../tags/tag27.xml"/><Relationship Id="rId13" Type="http://schemas.openxmlformats.org/officeDocument/2006/relationships/tags" Target="../tags/tag26.xml"/><Relationship Id="rId12" Type="http://schemas.openxmlformats.org/officeDocument/2006/relationships/image" Target="../media/image1.png"/><Relationship Id="rId11" Type="http://schemas.openxmlformats.org/officeDocument/2006/relationships/tags" Target="../tags/tag25.xml"/><Relationship Id="rId10" Type="http://schemas.openxmlformats.org/officeDocument/2006/relationships/tags" Target="../tags/tag24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9" Type="http://schemas.openxmlformats.org/officeDocument/2006/relationships/tags" Target="../tags/tag158.xml"/><Relationship Id="rId8" Type="http://schemas.openxmlformats.org/officeDocument/2006/relationships/tags" Target="../tags/tag157.xml"/><Relationship Id="rId7" Type="http://schemas.openxmlformats.org/officeDocument/2006/relationships/tags" Target="../tags/tag156.xml"/><Relationship Id="rId6" Type="http://schemas.openxmlformats.org/officeDocument/2006/relationships/tags" Target="../tags/tag155.xml"/><Relationship Id="rId5" Type="http://schemas.openxmlformats.org/officeDocument/2006/relationships/image" Target="../media/image10.png"/><Relationship Id="rId4" Type="http://schemas.openxmlformats.org/officeDocument/2006/relationships/tags" Target="../tags/tag154.xml"/><Relationship Id="rId3" Type="http://schemas.openxmlformats.org/officeDocument/2006/relationships/tags" Target="../tags/tag153.xml"/><Relationship Id="rId2" Type="http://schemas.openxmlformats.org/officeDocument/2006/relationships/tags" Target="../tags/tag152.xml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tags" Target="../tags/tag163.xml"/><Relationship Id="rId7" Type="http://schemas.openxmlformats.org/officeDocument/2006/relationships/tags" Target="../tags/tag162.xml"/><Relationship Id="rId6" Type="http://schemas.openxmlformats.org/officeDocument/2006/relationships/image" Target="../media/image12.png"/><Relationship Id="rId5" Type="http://schemas.openxmlformats.org/officeDocument/2006/relationships/tags" Target="../tags/tag161.xml"/><Relationship Id="rId4" Type="http://schemas.openxmlformats.org/officeDocument/2006/relationships/tags" Target="../tags/tag160.xml"/><Relationship Id="rId3" Type="http://schemas.openxmlformats.org/officeDocument/2006/relationships/tags" Target="../tags/tag159.xml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5" Type="http://schemas.openxmlformats.org/officeDocument/2006/relationships/tags" Target="../tags/tag167.xml"/><Relationship Id="rId4" Type="http://schemas.openxmlformats.org/officeDocument/2006/relationships/tags" Target="../tags/tag166.xml"/><Relationship Id="rId3" Type="http://schemas.openxmlformats.org/officeDocument/2006/relationships/tags" Target="../tags/tag165.xml"/><Relationship Id="rId2" Type="http://schemas.openxmlformats.org/officeDocument/2006/relationships/tags" Target="../tags/tag164.xml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9" Type="http://schemas.openxmlformats.org/officeDocument/2006/relationships/tags" Target="../tags/tag174.xml"/><Relationship Id="rId8" Type="http://schemas.openxmlformats.org/officeDocument/2006/relationships/tags" Target="../tags/tag173.xml"/><Relationship Id="rId7" Type="http://schemas.openxmlformats.org/officeDocument/2006/relationships/tags" Target="../tags/tag172.xml"/><Relationship Id="rId6" Type="http://schemas.openxmlformats.org/officeDocument/2006/relationships/tags" Target="../tags/tag171.xml"/><Relationship Id="rId5" Type="http://schemas.openxmlformats.org/officeDocument/2006/relationships/image" Target="../media/image10.png"/><Relationship Id="rId4" Type="http://schemas.openxmlformats.org/officeDocument/2006/relationships/tags" Target="../tags/tag170.xml"/><Relationship Id="rId32" Type="http://schemas.openxmlformats.org/officeDocument/2006/relationships/tags" Target="../tags/tag197.xml"/><Relationship Id="rId31" Type="http://schemas.openxmlformats.org/officeDocument/2006/relationships/tags" Target="../tags/tag196.xml"/><Relationship Id="rId30" Type="http://schemas.openxmlformats.org/officeDocument/2006/relationships/tags" Target="../tags/tag195.xml"/><Relationship Id="rId3" Type="http://schemas.openxmlformats.org/officeDocument/2006/relationships/tags" Target="../tags/tag169.xml"/><Relationship Id="rId29" Type="http://schemas.openxmlformats.org/officeDocument/2006/relationships/tags" Target="../tags/tag194.xml"/><Relationship Id="rId28" Type="http://schemas.openxmlformats.org/officeDocument/2006/relationships/tags" Target="../tags/tag193.xml"/><Relationship Id="rId27" Type="http://schemas.openxmlformats.org/officeDocument/2006/relationships/tags" Target="../tags/tag192.xml"/><Relationship Id="rId26" Type="http://schemas.openxmlformats.org/officeDocument/2006/relationships/tags" Target="../tags/tag191.xml"/><Relationship Id="rId25" Type="http://schemas.openxmlformats.org/officeDocument/2006/relationships/tags" Target="../tags/tag190.xml"/><Relationship Id="rId24" Type="http://schemas.openxmlformats.org/officeDocument/2006/relationships/tags" Target="../tags/tag189.xml"/><Relationship Id="rId23" Type="http://schemas.openxmlformats.org/officeDocument/2006/relationships/tags" Target="../tags/tag188.xml"/><Relationship Id="rId22" Type="http://schemas.openxmlformats.org/officeDocument/2006/relationships/tags" Target="../tags/tag187.xml"/><Relationship Id="rId21" Type="http://schemas.openxmlformats.org/officeDocument/2006/relationships/tags" Target="../tags/tag186.xml"/><Relationship Id="rId20" Type="http://schemas.openxmlformats.org/officeDocument/2006/relationships/tags" Target="../tags/tag185.xml"/><Relationship Id="rId2" Type="http://schemas.openxmlformats.org/officeDocument/2006/relationships/tags" Target="../tags/tag168.xml"/><Relationship Id="rId19" Type="http://schemas.openxmlformats.org/officeDocument/2006/relationships/tags" Target="../tags/tag184.xml"/><Relationship Id="rId18" Type="http://schemas.openxmlformats.org/officeDocument/2006/relationships/tags" Target="../tags/tag183.xml"/><Relationship Id="rId17" Type="http://schemas.openxmlformats.org/officeDocument/2006/relationships/tags" Target="../tags/tag182.xml"/><Relationship Id="rId16" Type="http://schemas.openxmlformats.org/officeDocument/2006/relationships/tags" Target="../tags/tag181.xml"/><Relationship Id="rId15" Type="http://schemas.openxmlformats.org/officeDocument/2006/relationships/tags" Target="../tags/tag180.xml"/><Relationship Id="rId14" Type="http://schemas.openxmlformats.org/officeDocument/2006/relationships/tags" Target="../tags/tag179.xml"/><Relationship Id="rId13" Type="http://schemas.openxmlformats.org/officeDocument/2006/relationships/tags" Target="../tags/tag178.xml"/><Relationship Id="rId12" Type="http://schemas.openxmlformats.org/officeDocument/2006/relationships/tags" Target="../tags/tag177.xml"/><Relationship Id="rId11" Type="http://schemas.openxmlformats.org/officeDocument/2006/relationships/tags" Target="../tags/tag176.xml"/><Relationship Id="rId10" Type="http://schemas.openxmlformats.org/officeDocument/2006/relationships/tags" Target="../tags/tag175.xml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9" Type="http://schemas.openxmlformats.org/officeDocument/2006/relationships/tags" Target="../tags/tag204.xml"/><Relationship Id="rId8" Type="http://schemas.openxmlformats.org/officeDocument/2006/relationships/tags" Target="../tags/tag203.xml"/><Relationship Id="rId7" Type="http://schemas.openxmlformats.org/officeDocument/2006/relationships/tags" Target="../tags/tag202.xml"/><Relationship Id="rId6" Type="http://schemas.openxmlformats.org/officeDocument/2006/relationships/tags" Target="../tags/tag201.xml"/><Relationship Id="rId5" Type="http://schemas.openxmlformats.org/officeDocument/2006/relationships/tags" Target="../tags/tag200.xml"/><Relationship Id="rId4" Type="http://schemas.openxmlformats.org/officeDocument/2006/relationships/tags" Target="../tags/tag199.xml"/><Relationship Id="rId37" Type="http://schemas.openxmlformats.org/officeDocument/2006/relationships/tags" Target="../tags/tag232.xml"/><Relationship Id="rId36" Type="http://schemas.openxmlformats.org/officeDocument/2006/relationships/tags" Target="../tags/tag231.xml"/><Relationship Id="rId35" Type="http://schemas.openxmlformats.org/officeDocument/2006/relationships/tags" Target="../tags/tag230.xml"/><Relationship Id="rId34" Type="http://schemas.openxmlformats.org/officeDocument/2006/relationships/tags" Target="../tags/tag229.xml"/><Relationship Id="rId33" Type="http://schemas.openxmlformats.org/officeDocument/2006/relationships/tags" Target="../tags/tag228.xml"/><Relationship Id="rId32" Type="http://schemas.openxmlformats.org/officeDocument/2006/relationships/tags" Target="../tags/tag227.xml"/><Relationship Id="rId31" Type="http://schemas.openxmlformats.org/officeDocument/2006/relationships/tags" Target="../tags/tag226.xml"/><Relationship Id="rId30" Type="http://schemas.openxmlformats.org/officeDocument/2006/relationships/tags" Target="../tags/tag225.xml"/><Relationship Id="rId3" Type="http://schemas.openxmlformats.org/officeDocument/2006/relationships/tags" Target="../tags/tag198.xml"/><Relationship Id="rId29" Type="http://schemas.openxmlformats.org/officeDocument/2006/relationships/tags" Target="../tags/tag224.xml"/><Relationship Id="rId28" Type="http://schemas.openxmlformats.org/officeDocument/2006/relationships/tags" Target="../tags/tag223.xml"/><Relationship Id="rId27" Type="http://schemas.openxmlformats.org/officeDocument/2006/relationships/tags" Target="../tags/tag222.xml"/><Relationship Id="rId26" Type="http://schemas.openxmlformats.org/officeDocument/2006/relationships/tags" Target="../tags/tag221.xml"/><Relationship Id="rId25" Type="http://schemas.openxmlformats.org/officeDocument/2006/relationships/tags" Target="../tags/tag220.xml"/><Relationship Id="rId24" Type="http://schemas.openxmlformats.org/officeDocument/2006/relationships/tags" Target="../tags/tag219.xml"/><Relationship Id="rId23" Type="http://schemas.openxmlformats.org/officeDocument/2006/relationships/tags" Target="../tags/tag218.xml"/><Relationship Id="rId22" Type="http://schemas.openxmlformats.org/officeDocument/2006/relationships/tags" Target="../tags/tag217.xml"/><Relationship Id="rId21" Type="http://schemas.openxmlformats.org/officeDocument/2006/relationships/tags" Target="../tags/tag216.xml"/><Relationship Id="rId20" Type="http://schemas.openxmlformats.org/officeDocument/2006/relationships/tags" Target="../tags/tag215.xml"/><Relationship Id="rId2" Type="http://schemas.openxmlformats.org/officeDocument/2006/relationships/image" Target="../media/image13.png"/><Relationship Id="rId19" Type="http://schemas.openxmlformats.org/officeDocument/2006/relationships/tags" Target="../tags/tag214.xml"/><Relationship Id="rId18" Type="http://schemas.openxmlformats.org/officeDocument/2006/relationships/tags" Target="../tags/tag213.xml"/><Relationship Id="rId17" Type="http://schemas.openxmlformats.org/officeDocument/2006/relationships/tags" Target="../tags/tag212.xml"/><Relationship Id="rId16" Type="http://schemas.openxmlformats.org/officeDocument/2006/relationships/tags" Target="../tags/tag211.xml"/><Relationship Id="rId15" Type="http://schemas.openxmlformats.org/officeDocument/2006/relationships/tags" Target="../tags/tag210.xml"/><Relationship Id="rId14" Type="http://schemas.openxmlformats.org/officeDocument/2006/relationships/tags" Target="../tags/tag209.xml"/><Relationship Id="rId13" Type="http://schemas.openxmlformats.org/officeDocument/2006/relationships/tags" Target="../tags/tag208.xml"/><Relationship Id="rId12" Type="http://schemas.openxmlformats.org/officeDocument/2006/relationships/tags" Target="../tags/tag207.xml"/><Relationship Id="rId11" Type="http://schemas.openxmlformats.org/officeDocument/2006/relationships/tags" Target="../tags/tag206.xml"/><Relationship Id="rId10" Type="http://schemas.openxmlformats.org/officeDocument/2006/relationships/tags" Target="../tags/tag205.xml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9" Type="http://schemas.openxmlformats.org/officeDocument/2006/relationships/tags" Target="../tags/tag238.xml"/><Relationship Id="rId8" Type="http://schemas.openxmlformats.org/officeDocument/2006/relationships/tags" Target="../tags/tag237.xml"/><Relationship Id="rId7" Type="http://schemas.openxmlformats.org/officeDocument/2006/relationships/tags" Target="../tags/tag236.xml"/><Relationship Id="rId6" Type="http://schemas.openxmlformats.org/officeDocument/2006/relationships/tags" Target="../tags/tag235.xml"/><Relationship Id="rId5" Type="http://schemas.openxmlformats.org/officeDocument/2006/relationships/tags" Target="../tags/tag234.xml"/><Relationship Id="rId4" Type="http://schemas.microsoft.com/office/2007/relationships/hdphoto" Target="../media/image15.wdp"/><Relationship Id="rId3" Type="http://schemas.openxmlformats.org/officeDocument/2006/relationships/image" Target="../media/image14.jpeg"/><Relationship Id="rId2" Type="http://schemas.openxmlformats.org/officeDocument/2006/relationships/tags" Target="../tags/tag233.xml"/><Relationship Id="rId15" Type="http://schemas.microsoft.com/office/2007/relationships/hdphoto" Target="../media/image17.wdp"/><Relationship Id="rId14" Type="http://schemas.openxmlformats.org/officeDocument/2006/relationships/image" Target="../media/image16.png"/><Relationship Id="rId13" Type="http://schemas.openxmlformats.org/officeDocument/2006/relationships/tags" Target="../tags/tag242.xml"/><Relationship Id="rId12" Type="http://schemas.openxmlformats.org/officeDocument/2006/relationships/tags" Target="../tags/tag241.xml"/><Relationship Id="rId11" Type="http://schemas.openxmlformats.org/officeDocument/2006/relationships/tags" Target="../tags/tag240.xml"/><Relationship Id="rId10" Type="http://schemas.openxmlformats.org/officeDocument/2006/relationships/tags" Target="../tags/tag239.xml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249.xml"/><Relationship Id="rId8" Type="http://schemas.openxmlformats.org/officeDocument/2006/relationships/tags" Target="../tags/tag248.xml"/><Relationship Id="rId7" Type="http://schemas.openxmlformats.org/officeDocument/2006/relationships/tags" Target="../tags/tag247.xml"/><Relationship Id="rId6" Type="http://schemas.openxmlformats.org/officeDocument/2006/relationships/tags" Target="../tags/tag246.xml"/><Relationship Id="rId5" Type="http://schemas.openxmlformats.org/officeDocument/2006/relationships/tags" Target="../tags/tag245.xml"/><Relationship Id="rId4" Type="http://schemas.openxmlformats.org/officeDocument/2006/relationships/tags" Target="../tags/tag244.xml"/><Relationship Id="rId3" Type="http://schemas.openxmlformats.org/officeDocument/2006/relationships/tags" Target="../tags/tag243.xml"/><Relationship Id="rId24" Type="http://schemas.openxmlformats.org/officeDocument/2006/relationships/tags" Target="../tags/tag264.xml"/><Relationship Id="rId23" Type="http://schemas.openxmlformats.org/officeDocument/2006/relationships/tags" Target="../tags/tag263.xml"/><Relationship Id="rId22" Type="http://schemas.openxmlformats.org/officeDocument/2006/relationships/tags" Target="../tags/tag262.xml"/><Relationship Id="rId21" Type="http://schemas.openxmlformats.org/officeDocument/2006/relationships/tags" Target="../tags/tag261.xml"/><Relationship Id="rId20" Type="http://schemas.openxmlformats.org/officeDocument/2006/relationships/tags" Target="../tags/tag260.xml"/><Relationship Id="rId2" Type="http://schemas.openxmlformats.org/officeDocument/2006/relationships/image" Target="../media/image7.png"/><Relationship Id="rId19" Type="http://schemas.openxmlformats.org/officeDocument/2006/relationships/tags" Target="../tags/tag259.xml"/><Relationship Id="rId18" Type="http://schemas.openxmlformats.org/officeDocument/2006/relationships/tags" Target="../tags/tag258.xml"/><Relationship Id="rId17" Type="http://schemas.openxmlformats.org/officeDocument/2006/relationships/tags" Target="../tags/tag257.xml"/><Relationship Id="rId16" Type="http://schemas.openxmlformats.org/officeDocument/2006/relationships/tags" Target="../tags/tag256.xml"/><Relationship Id="rId15" Type="http://schemas.openxmlformats.org/officeDocument/2006/relationships/tags" Target="../tags/tag255.xml"/><Relationship Id="rId14" Type="http://schemas.openxmlformats.org/officeDocument/2006/relationships/tags" Target="../tags/tag254.xml"/><Relationship Id="rId13" Type="http://schemas.openxmlformats.org/officeDocument/2006/relationships/tags" Target="../tags/tag253.xml"/><Relationship Id="rId12" Type="http://schemas.openxmlformats.org/officeDocument/2006/relationships/tags" Target="../tags/tag252.xml"/><Relationship Id="rId11" Type="http://schemas.openxmlformats.org/officeDocument/2006/relationships/tags" Target="../tags/tag251.xml"/><Relationship Id="rId10" Type="http://schemas.openxmlformats.org/officeDocument/2006/relationships/tags" Target="../tags/tag250.xml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png"/><Relationship Id="rId8" Type="http://schemas.openxmlformats.org/officeDocument/2006/relationships/tags" Target="../tags/tag269.xml"/><Relationship Id="rId7" Type="http://schemas.openxmlformats.org/officeDocument/2006/relationships/image" Target="../media/image19.png"/><Relationship Id="rId6" Type="http://schemas.openxmlformats.org/officeDocument/2006/relationships/tags" Target="../tags/tag268.xml"/><Relationship Id="rId5" Type="http://schemas.openxmlformats.org/officeDocument/2006/relationships/tags" Target="../tags/tag267.xml"/><Relationship Id="rId4" Type="http://schemas.openxmlformats.org/officeDocument/2006/relationships/image" Target="../media/image18.png"/><Relationship Id="rId3" Type="http://schemas.openxmlformats.org/officeDocument/2006/relationships/tags" Target="../tags/tag266.xml"/><Relationship Id="rId2" Type="http://schemas.openxmlformats.org/officeDocument/2006/relationships/tags" Target="../tags/tag265.xml"/><Relationship Id="rId13" Type="http://schemas.openxmlformats.org/officeDocument/2006/relationships/tags" Target="../tags/tag273.xml"/><Relationship Id="rId12" Type="http://schemas.openxmlformats.org/officeDocument/2006/relationships/tags" Target="../tags/tag272.xml"/><Relationship Id="rId11" Type="http://schemas.openxmlformats.org/officeDocument/2006/relationships/tags" Target="../tags/tag271.xml"/><Relationship Id="rId10" Type="http://schemas.openxmlformats.org/officeDocument/2006/relationships/tags" Target="../tags/tag270.xml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9" Type="http://schemas.openxmlformats.org/officeDocument/2006/relationships/tags" Target="../tags/tag280.xml"/><Relationship Id="rId8" Type="http://schemas.openxmlformats.org/officeDocument/2006/relationships/tags" Target="../tags/tag279.xml"/><Relationship Id="rId7" Type="http://schemas.openxmlformats.org/officeDocument/2006/relationships/tags" Target="../tags/tag278.xml"/><Relationship Id="rId6" Type="http://schemas.openxmlformats.org/officeDocument/2006/relationships/tags" Target="../tags/tag277.xml"/><Relationship Id="rId5" Type="http://schemas.openxmlformats.org/officeDocument/2006/relationships/image" Target="../media/image10.png"/><Relationship Id="rId4" Type="http://schemas.openxmlformats.org/officeDocument/2006/relationships/tags" Target="../tags/tag276.xml"/><Relationship Id="rId3" Type="http://schemas.openxmlformats.org/officeDocument/2006/relationships/tags" Target="../tags/tag275.xml"/><Relationship Id="rId20" Type="http://schemas.openxmlformats.org/officeDocument/2006/relationships/tags" Target="../tags/tag291.xml"/><Relationship Id="rId2" Type="http://schemas.openxmlformats.org/officeDocument/2006/relationships/tags" Target="../tags/tag274.xml"/><Relationship Id="rId19" Type="http://schemas.openxmlformats.org/officeDocument/2006/relationships/tags" Target="../tags/tag290.xml"/><Relationship Id="rId18" Type="http://schemas.openxmlformats.org/officeDocument/2006/relationships/tags" Target="../tags/tag289.xml"/><Relationship Id="rId17" Type="http://schemas.openxmlformats.org/officeDocument/2006/relationships/tags" Target="../tags/tag288.xml"/><Relationship Id="rId16" Type="http://schemas.openxmlformats.org/officeDocument/2006/relationships/tags" Target="../tags/tag287.xml"/><Relationship Id="rId15" Type="http://schemas.openxmlformats.org/officeDocument/2006/relationships/tags" Target="../tags/tag286.xml"/><Relationship Id="rId14" Type="http://schemas.openxmlformats.org/officeDocument/2006/relationships/tags" Target="../tags/tag285.xml"/><Relationship Id="rId13" Type="http://schemas.openxmlformats.org/officeDocument/2006/relationships/tags" Target="../tags/tag284.xml"/><Relationship Id="rId12" Type="http://schemas.openxmlformats.org/officeDocument/2006/relationships/tags" Target="../tags/tag283.xml"/><Relationship Id="rId11" Type="http://schemas.openxmlformats.org/officeDocument/2006/relationships/tags" Target="../tags/tag282.xml"/><Relationship Id="rId10" Type="http://schemas.openxmlformats.org/officeDocument/2006/relationships/tags" Target="../tags/tag281.xml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tags" Target="../tags/tag37.xml"/><Relationship Id="rId8" Type="http://schemas.openxmlformats.org/officeDocument/2006/relationships/tags" Target="../tags/tag36.xml"/><Relationship Id="rId7" Type="http://schemas.openxmlformats.org/officeDocument/2006/relationships/tags" Target="../tags/tag35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7" Type="http://schemas.openxmlformats.org/officeDocument/2006/relationships/image" Target="../media/image2.png"/><Relationship Id="rId16" Type="http://schemas.openxmlformats.org/officeDocument/2006/relationships/tags" Target="../tags/tag43.xml"/><Relationship Id="rId15" Type="http://schemas.openxmlformats.org/officeDocument/2006/relationships/tags" Target="../tags/tag42.xml"/><Relationship Id="rId14" Type="http://schemas.openxmlformats.org/officeDocument/2006/relationships/tags" Target="../tags/tag41.xml"/><Relationship Id="rId13" Type="http://schemas.openxmlformats.org/officeDocument/2006/relationships/tags" Target="../tags/tag40.xml"/><Relationship Id="rId12" Type="http://schemas.openxmlformats.org/officeDocument/2006/relationships/image" Target="../media/image1.png"/><Relationship Id="rId11" Type="http://schemas.openxmlformats.org/officeDocument/2006/relationships/tags" Target="../tags/tag39.xml"/><Relationship Id="rId10" Type="http://schemas.openxmlformats.org/officeDocument/2006/relationships/tags" Target="../tags/tag38.xml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4" Type="http://schemas.openxmlformats.org/officeDocument/2006/relationships/tags" Target="../tags/tag294.xml"/><Relationship Id="rId3" Type="http://schemas.openxmlformats.org/officeDocument/2006/relationships/tags" Target="../tags/tag293.xml"/><Relationship Id="rId2" Type="http://schemas.openxmlformats.org/officeDocument/2006/relationships/tags" Target="../tags/tag292.xml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6" Type="http://schemas.openxmlformats.org/officeDocument/2006/relationships/tags" Target="../tags/tag299.xml"/><Relationship Id="rId5" Type="http://schemas.openxmlformats.org/officeDocument/2006/relationships/tags" Target="../tags/tag298.xml"/><Relationship Id="rId4" Type="http://schemas.openxmlformats.org/officeDocument/2006/relationships/tags" Target="../tags/tag297.xml"/><Relationship Id="rId3" Type="http://schemas.openxmlformats.org/officeDocument/2006/relationships/tags" Target="../tags/tag296.xml"/><Relationship Id="rId2" Type="http://schemas.openxmlformats.org/officeDocument/2006/relationships/tags" Target="../tags/tag295.xml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4" Type="http://schemas.openxmlformats.org/officeDocument/2006/relationships/tags" Target="../tags/tag302.xml"/><Relationship Id="rId3" Type="http://schemas.openxmlformats.org/officeDocument/2006/relationships/tags" Target="../tags/tag301.xml"/><Relationship Id="rId2" Type="http://schemas.openxmlformats.org/officeDocument/2006/relationships/tags" Target="../tags/tag300.xml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tags" Target="../tags/tag303.xml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4" Type="http://schemas.openxmlformats.org/officeDocument/2006/relationships/tags" Target="../tags/tag306.xml"/><Relationship Id="rId3" Type="http://schemas.openxmlformats.org/officeDocument/2006/relationships/tags" Target="../tags/tag305.xml"/><Relationship Id="rId2" Type="http://schemas.openxmlformats.org/officeDocument/2006/relationships/tags" Target="../tags/tag304.xml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7" Type="http://schemas.openxmlformats.org/officeDocument/2006/relationships/tags" Target="../tags/tag312.xml"/><Relationship Id="rId6" Type="http://schemas.openxmlformats.org/officeDocument/2006/relationships/tags" Target="../tags/tag311.xml"/><Relationship Id="rId5" Type="http://schemas.openxmlformats.org/officeDocument/2006/relationships/tags" Target="../tags/tag310.xml"/><Relationship Id="rId4" Type="http://schemas.openxmlformats.org/officeDocument/2006/relationships/tags" Target="../tags/tag309.xml"/><Relationship Id="rId3" Type="http://schemas.openxmlformats.org/officeDocument/2006/relationships/tags" Target="../tags/tag308.xml"/><Relationship Id="rId2" Type="http://schemas.openxmlformats.org/officeDocument/2006/relationships/tags" Target="../tags/tag307.xml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4" Type="http://schemas.openxmlformats.org/officeDocument/2006/relationships/tags" Target="../tags/tag315.xml"/><Relationship Id="rId3" Type="http://schemas.openxmlformats.org/officeDocument/2006/relationships/tags" Target="../tags/tag314.xml"/><Relationship Id="rId2" Type="http://schemas.openxmlformats.org/officeDocument/2006/relationships/tags" Target="../tags/tag313.xml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4" Type="http://schemas.openxmlformats.org/officeDocument/2006/relationships/tags" Target="../tags/tag318.xml"/><Relationship Id="rId3" Type="http://schemas.openxmlformats.org/officeDocument/2006/relationships/tags" Target="../tags/tag317.xml"/><Relationship Id="rId2" Type="http://schemas.openxmlformats.org/officeDocument/2006/relationships/tags" Target="../tags/tag316.xml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7" Type="http://schemas.openxmlformats.org/officeDocument/2006/relationships/image" Target="../media/image20.png"/><Relationship Id="rId6" Type="http://schemas.openxmlformats.org/officeDocument/2006/relationships/tags" Target="../tags/tag323.xml"/><Relationship Id="rId5" Type="http://schemas.openxmlformats.org/officeDocument/2006/relationships/tags" Target="../tags/tag322.xml"/><Relationship Id="rId4" Type="http://schemas.openxmlformats.org/officeDocument/2006/relationships/tags" Target="../tags/tag321.xml"/><Relationship Id="rId3" Type="http://schemas.openxmlformats.org/officeDocument/2006/relationships/tags" Target="../tags/tag320.xml"/><Relationship Id="rId2" Type="http://schemas.openxmlformats.org/officeDocument/2006/relationships/tags" Target="../tags/tag319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tags" Target="../tags/tag51.xml"/><Relationship Id="rId8" Type="http://schemas.openxmlformats.org/officeDocument/2006/relationships/tags" Target="../tags/tag50.xml"/><Relationship Id="rId7" Type="http://schemas.openxmlformats.org/officeDocument/2006/relationships/tags" Target="../tags/tag49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7" Type="http://schemas.openxmlformats.org/officeDocument/2006/relationships/image" Target="../media/image2.png"/><Relationship Id="rId16" Type="http://schemas.openxmlformats.org/officeDocument/2006/relationships/tags" Target="../tags/tag57.xml"/><Relationship Id="rId15" Type="http://schemas.openxmlformats.org/officeDocument/2006/relationships/tags" Target="../tags/tag56.xml"/><Relationship Id="rId14" Type="http://schemas.openxmlformats.org/officeDocument/2006/relationships/tags" Target="../tags/tag55.xml"/><Relationship Id="rId13" Type="http://schemas.openxmlformats.org/officeDocument/2006/relationships/tags" Target="../tags/tag54.xml"/><Relationship Id="rId12" Type="http://schemas.openxmlformats.org/officeDocument/2006/relationships/image" Target="../media/image1.png"/><Relationship Id="rId11" Type="http://schemas.openxmlformats.org/officeDocument/2006/relationships/tags" Target="../tags/tag53.xml"/><Relationship Id="rId10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png"/><Relationship Id="rId8" Type="http://schemas.openxmlformats.org/officeDocument/2006/relationships/tags" Target="../tags/tag329.xml"/><Relationship Id="rId7" Type="http://schemas.openxmlformats.org/officeDocument/2006/relationships/image" Target="../media/image21.png"/><Relationship Id="rId6" Type="http://schemas.openxmlformats.org/officeDocument/2006/relationships/tags" Target="../tags/tag328.xml"/><Relationship Id="rId5" Type="http://schemas.openxmlformats.org/officeDocument/2006/relationships/tags" Target="../tags/tag327.xml"/><Relationship Id="rId4" Type="http://schemas.openxmlformats.org/officeDocument/2006/relationships/tags" Target="../tags/tag326.xml"/><Relationship Id="rId3" Type="http://schemas.openxmlformats.org/officeDocument/2006/relationships/tags" Target="../tags/tag325.xml"/><Relationship Id="rId2" Type="http://schemas.openxmlformats.org/officeDocument/2006/relationships/tags" Target="../tags/tag324.xml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png"/><Relationship Id="rId8" Type="http://schemas.openxmlformats.org/officeDocument/2006/relationships/tags" Target="../tags/tag335.xml"/><Relationship Id="rId7" Type="http://schemas.openxmlformats.org/officeDocument/2006/relationships/image" Target="../media/image22.png"/><Relationship Id="rId6" Type="http://schemas.openxmlformats.org/officeDocument/2006/relationships/tags" Target="../tags/tag334.xml"/><Relationship Id="rId5" Type="http://schemas.openxmlformats.org/officeDocument/2006/relationships/tags" Target="../tags/tag333.xml"/><Relationship Id="rId4" Type="http://schemas.openxmlformats.org/officeDocument/2006/relationships/tags" Target="../tags/tag332.xml"/><Relationship Id="rId3" Type="http://schemas.openxmlformats.org/officeDocument/2006/relationships/tags" Target="../tags/tag331.xml"/><Relationship Id="rId2" Type="http://schemas.openxmlformats.org/officeDocument/2006/relationships/tags" Target="../tags/tag330.xml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png"/><Relationship Id="rId8" Type="http://schemas.openxmlformats.org/officeDocument/2006/relationships/tags" Target="../tags/tag341.xml"/><Relationship Id="rId7" Type="http://schemas.openxmlformats.org/officeDocument/2006/relationships/image" Target="../media/image23.png"/><Relationship Id="rId6" Type="http://schemas.openxmlformats.org/officeDocument/2006/relationships/tags" Target="../tags/tag340.xml"/><Relationship Id="rId5" Type="http://schemas.openxmlformats.org/officeDocument/2006/relationships/tags" Target="../tags/tag339.xml"/><Relationship Id="rId4" Type="http://schemas.openxmlformats.org/officeDocument/2006/relationships/tags" Target="../tags/tag338.xml"/><Relationship Id="rId3" Type="http://schemas.openxmlformats.org/officeDocument/2006/relationships/tags" Target="../tags/tag337.xml"/><Relationship Id="rId2" Type="http://schemas.openxmlformats.org/officeDocument/2006/relationships/tags" Target="../tags/tag336.xml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9" Type="http://schemas.openxmlformats.org/officeDocument/2006/relationships/tags" Target="../tags/tag349.xml"/><Relationship Id="rId8" Type="http://schemas.openxmlformats.org/officeDocument/2006/relationships/tags" Target="../tags/tag348.xml"/><Relationship Id="rId7" Type="http://schemas.openxmlformats.org/officeDocument/2006/relationships/tags" Target="../tags/tag347.xml"/><Relationship Id="rId6" Type="http://schemas.openxmlformats.org/officeDocument/2006/relationships/tags" Target="../tags/tag346.xml"/><Relationship Id="rId5" Type="http://schemas.openxmlformats.org/officeDocument/2006/relationships/tags" Target="../tags/tag345.xml"/><Relationship Id="rId4" Type="http://schemas.openxmlformats.org/officeDocument/2006/relationships/tags" Target="../tags/tag344.xml"/><Relationship Id="rId3" Type="http://schemas.openxmlformats.org/officeDocument/2006/relationships/tags" Target="../tags/tag343.xml"/><Relationship Id="rId2" Type="http://schemas.openxmlformats.org/officeDocument/2006/relationships/tags" Target="../tags/tag342.xml"/><Relationship Id="rId16" Type="http://schemas.openxmlformats.org/officeDocument/2006/relationships/tags" Target="../tags/tag355.xml"/><Relationship Id="rId15" Type="http://schemas.openxmlformats.org/officeDocument/2006/relationships/tags" Target="../tags/tag354.xml"/><Relationship Id="rId14" Type="http://schemas.openxmlformats.org/officeDocument/2006/relationships/tags" Target="../tags/tag353.xml"/><Relationship Id="rId13" Type="http://schemas.openxmlformats.org/officeDocument/2006/relationships/tags" Target="../tags/tag352.xml"/><Relationship Id="rId12" Type="http://schemas.openxmlformats.org/officeDocument/2006/relationships/tags" Target="../tags/tag351.xml"/><Relationship Id="rId11" Type="http://schemas.openxmlformats.org/officeDocument/2006/relationships/image" Target="../media/image24.png"/><Relationship Id="rId10" Type="http://schemas.openxmlformats.org/officeDocument/2006/relationships/tags" Target="../tags/tag350.xml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7" Type="http://schemas.openxmlformats.org/officeDocument/2006/relationships/image" Target="../media/image25.png"/><Relationship Id="rId6" Type="http://schemas.openxmlformats.org/officeDocument/2006/relationships/tags" Target="../tags/tag360.xml"/><Relationship Id="rId5" Type="http://schemas.openxmlformats.org/officeDocument/2006/relationships/tags" Target="../tags/tag359.xml"/><Relationship Id="rId4" Type="http://schemas.openxmlformats.org/officeDocument/2006/relationships/tags" Target="../tags/tag358.xml"/><Relationship Id="rId3" Type="http://schemas.openxmlformats.org/officeDocument/2006/relationships/tags" Target="../tags/tag357.xml"/><Relationship Id="rId2" Type="http://schemas.openxmlformats.org/officeDocument/2006/relationships/tags" Target="../tags/tag356.xml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9" Type="http://schemas.openxmlformats.org/officeDocument/2006/relationships/tags" Target="../tags/tag368.xml"/><Relationship Id="rId8" Type="http://schemas.openxmlformats.org/officeDocument/2006/relationships/tags" Target="../tags/tag367.xml"/><Relationship Id="rId7" Type="http://schemas.openxmlformats.org/officeDocument/2006/relationships/tags" Target="../tags/tag366.xml"/><Relationship Id="rId6" Type="http://schemas.openxmlformats.org/officeDocument/2006/relationships/tags" Target="../tags/tag365.xml"/><Relationship Id="rId5" Type="http://schemas.openxmlformats.org/officeDocument/2006/relationships/tags" Target="../tags/tag364.xml"/><Relationship Id="rId4" Type="http://schemas.openxmlformats.org/officeDocument/2006/relationships/tags" Target="../tags/tag363.xml"/><Relationship Id="rId3" Type="http://schemas.openxmlformats.org/officeDocument/2006/relationships/tags" Target="../tags/tag362.xml"/><Relationship Id="rId2" Type="http://schemas.openxmlformats.org/officeDocument/2006/relationships/tags" Target="../tags/tag361.xml"/><Relationship Id="rId11" Type="http://schemas.openxmlformats.org/officeDocument/2006/relationships/tags" Target="../tags/tag370.xml"/><Relationship Id="rId10" Type="http://schemas.openxmlformats.org/officeDocument/2006/relationships/tags" Target="../tags/tag369.xml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9" Type="http://schemas.openxmlformats.org/officeDocument/2006/relationships/tags" Target="../tags/tag378.xml"/><Relationship Id="rId8" Type="http://schemas.openxmlformats.org/officeDocument/2006/relationships/tags" Target="../tags/tag377.xml"/><Relationship Id="rId7" Type="http://schemas.openxmlformats.org/officeDocument/2006/relationships/tags" Target="../tags/tag376.xml"/><Relationship Id="rId6" Type="http://schemas.openxmlformats.org/officeDocument/2006/relationships/tags" Target="../tags/tag375.xml"/><Relationship Id="rId5" Type="http://schemas.openxmlformats.org/officeDocument/2006/relationships/tags" Target="../tags/tag374.xml"/><Relationship Id="rId4" Type="http://schemas.openxmlformats.org/officeDocument/2006/relationships/tags" Target="../tags/tag373.xml"/><Relationship Id="rId3" Type="http://schemas.openxmlformats.org/officeDocument/2006/relationships/tags" Target="../tags/tag372.xml"/><Relationship Id="rId2" Type="http://schemas.openxmlformats.org/officeDocument/2006/relationships/tags" Target="../tags/tag371.xml"/><Relationship Id="rId13" Type="http://schemas.openxmlformats.org/officeDocument/2006/relationships/tags" Target="../tags/tag382.xml"/><Relationship Id="rId12" Type="http://schemas.openxmlformats.org/officeDocument/2006/relationships/tags" Target="../tags/tag381.xml"/><Relationship Id="rId11" Type="http://schemas.openxmlformats.org/officeDocument/2006/relationships/tags" Target="../tags/tag380.xml"/><Relationship Id="rId10" Type="http://schemas.openxmlformats.org/officeDocument/2006/relationships/tags" Target="../tags/tag379.xml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9" Type="http://schemas.openxmlformats.org/officeDocument/2006/relationships/tags" Target="../tags/tag390.xml"/><Relationship Id="rId8" Type="http://schemas.openxmlformats.org/officeDocument/2006/relationships/tags" Target="../tags/tag389.xml"/><Relationship Id="rId7" Type="http://schemas.openxmlformats.org/officeDocument/2006/relationships/tags" Target="../tags/tag388.xml"/><Relationship Id="rId6" Type="http://schemas.openxmlformats.org/officeDocument/2006/relationships/tags" Target="../tags/tag387.xml"/><Relationship Id="rId5" Type="http://schemas.openxmlformats.org/officeDocument/2006/relationships/tags" Target="../tags/tag386.xml"/><Relationship Id="rId4" Type="http://schemas.openxmlformats.org/officeDocument/2006/relationships/tags" Target="../tags/tag385.xml"/><Relationship Id="rId3" Type="http://schemas.openxmlformats.org/officeDocument/2006/relationships/tags" Target="../tags/tag384.xml"/><Relationship Id="rId2" Type="http://schemas.openxmlformats.org/officeDocument/2006/relationships/tags" Target="../tags/tag383.xml"/><Relationship Id="rId11" Type="http://schemas.openxmlformats.org/officeDocument/2006/relationships/image" Target="../media/image27.jpeg"/><Relationship Id="rId10" Type="http://schemas.openxmlformats.org/officeDocument/2006/relationships/tags" Target="../tags/tag391.xml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9" Type="http://schemas.openxmlformats.org/officeDocument/2006/relationships/image" Target="../media/image30.png"/><Relationship Id="rId8" Type="http://schemas.openxmlformats.org/officeDocument/2006/relationships/tags" Target="../tags/tag396.xml"/><Relationship Id="rId7" Type="http://schemas.openxmlformats.org/officeDocument/2006/relationships/image" Target="../media/image29.png"/><Relationship Id="rId6" Type="http://schemas.openxmlformats.org/officeDocument/2006/relationships/tags" Target="../tags/tag395.xml"/><Relationship Id="rId5" Type="http://schemas.openxmlformats.org/officeDocument/2006/relationships/image" Target="../media/image28.png"/><Relationship Id="rId4" Type="http://schemas.openxmlformats.org/officeDocument/2006/relationships/tags" Target="../tags/tag394.xml"/><Relationship Id="rId3" Type="http://schemas.openxmlformats.org/officeDocument/2006/relationships/tags" Target="../tags/tag393.xml"/><Relationship Id="rId2" Type="http://schemas.openxmlformats.org/officeDocument/2006/relationships/tags" Target="../tags/tag392.xml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9" Type="http://schemas.openxmlformats.org/officeDocument/2006/relationships/tags" Target="../tags/tag403.xml"/><Relationship Id="rId8" Type="http://schemas.openxmlformats.org/officeDocument/2006/relationships/tags" Target="../tags/tag402.xml"/><Relationship Id="rId7" Type="http://schemas.openxmlformats.org/officeDocument/2006/relationships/tags" Target="../tags/tag401.xml"/><Relationship Id="rId6" Type="http://schemas.openxmlformats.org/officeDocument/2006/relationships/tags" Target="../tags/tag400.xml"/><Relationship Id="rId5" Type="http://schemas.openxmlformats.org/officeDocument/2006/relationships/tags" Target="../tags/tag399.xml"/><Relationship Id="rId4" Type="http://schemas.openxmlformats.org/officeDocument/2006/relationships/tags" Target="../tags/tag398.xml"/><Relationship Id="rId3" Type="http://schemas.openxmlformats.org/officeDocument/2006/relationships/image" Target="../media/image31.png"/><Relationship Id="rId2" Type="http://schemas.openxmlformats.org/officeDocument/2006/relationships/tags" Target="../tags/tag397.xml"/><Relationship Id="rId13" Type="http://schemas.openxmlformats.org/officeDocument/2006/relationships/image" Target="../media/image32.jpeg"/><Relationship Id="rId12" Type="http://schemas.openxmlformats.org/officeDocument/2006/relationships/tags" Target="../tags/tag406.xml"/><Relationship Id="rId11" Type="http://schemas.openxmlformats.org/officeDocument/2006/relationships/tags" Target="../tags/tag405.xml"/><Relationship Id="rId10" Type="http://schemas.openxmlformats.org/officeDocument/2006/relationships/tags" Target="../tags/tag404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65.xml"/><Relationship Id="rId8" Type="http://schemas.openxmlformats.org/officeDocument/2006/relationships/tags" Target="../tags/tag64.xml"/><Relationship Id="rId7" Type="http://schemas.openxmlformats.org/officeDocument/2006/relationships/tags" Target="../tags/tag63.xml"/><Relationship Id="rId6" Type="http://schemas.openxmlformats.org/officeDocument/2006/relationships/tags" Target="../tags/tag62.xml"/><Relationship Id="rId5" Type="http://schemas.openxmlformats.org/officeDocument/2006/relationships/tags" Target="../tags/tag61.xml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0" Type="http://schemas.openxmlformats.org/officeDocument/2006/relationships/tags" Target="../tags/tag66.xml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5" Type="http://schemas.openxmlformats.org/officeDocument/2006/relationships/image" Target="../media/image34.png"/><Relationship Id="rId4" Type="http://schemas.openxmlformats.org/officeDocument/2006/relationships/tags" Target="../tags/tag408.xml"/><Relationship Id="rId3" Type="http://schemas.openxmlformats.org/officeDocument/2006/relationships/image" Target="../media/image33.png"/><Relationship Id="rId2" Type="http://schemas.openxmlformats.org/officeDocument/2006/relationships/tags" Target="../tags/tag407.xml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7" Type="http://schemas.openxmlformats.org/officeDocument/2006/relationships/tags" Target="../tags/tag414.xml"/><Relationship Id="rId6" Type="http://schemas.openxmlformats.org/officeDocument/2006/relationships/tags" Target="../tags/tag413.xml"/><Relationship Id="rId5" Type="http://schemas.openxmlformats.org/officeDocument/2006/relationships/tags" Target="../tags/tag412.xml"/><Relationship Id="rId4" Type="http://schemas.openxmlformats.org/officeDocument/2006/relationships/tags" Target="../tags/tag411.xml"/><Relationship Id="rId3" Type="http://schemas.openxmlformats.org/officeDocument/2006/relationships/tags" Target="../tags/tag410.xml"/><Relationship Id="rId2" Type="http://schemas.openxmlformats.org/officeDocument/2006/relationships/tags" Target="../tags/tag409.xml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9" Type="http://schemas.openxmlformats.org/officeDocument/2006/relationships/tags" Target="../tags/tag421.xml"/><Relationship Id="rId8" Type="http://schemas.openxmlformats.org/officeDocument/2006/relationships/tags" Target="../tags/tag420.xml"/><Relationship Id="rId7" Type="http://schemas.openxmlformats.org/officeDocument/2006/relationships/tags" Target="../tags/tag419.xml"/><Relationship Id="rId6" Type="http://schemas.openxmlformats.org/officeDocument/2006/relationships/tags" Target="../tags/tag418.xml"/><Relationship Id="rId5" Type="http://schemas.openxmlformats.org/officeDocument/2006/relationships/tags" Target="../tags/tag417.xml"/><Relationship Id="rId4" Type="http://schemas.openxmlformats.org/officeDocument/2006/relationships/image" Target="../media/image35.png"/><Relationship Id="rId3" Type="http://schemas.openxmlformats.org/officeDocument/2006/relationships/tags" Target="../tags/tag416.xml"/><Relationship Id="rId2" Type="http://schemas.openxmlformats.org/officeDocument/2006/relationships/tags" Target="../tags/tag415.xml"/><Relationship Id="rId10" Type="http://schemas.openxmlformats.org/officeDocument/2006/relationships/tags" Target="../tags/tag422.xml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7" Type="http://schemas.openxmlformats.org/officeDocument/2006/relationships/tags" Target="../tags/tag428.xml"/><Relationship Id="rId6" Type="http://schemas.openxmlformats.org/officeDocument/2006/relationships/tags" Target="../tags/tag427.xml"/><Relationship Id="rId5" Type="http://schemas.openxmlformats.org/officeDocument/2006/relationships/tags" Target="../tags/tag426.xml"/><Relationship Id="rId4" Type="http://schemas.openxmlformats.org/officeDocument/2006/relationships/tags" Target="../tags/tag425.xml"/><Relationship Id="rId3" Type="http://schemas.openxmlformats.org/officeDocument/2006/relationships/tags" Target="../tags/tag424.xml"/><Relationship Id="rId2" Type="http://schemas.openxmlformats.org/officeDocument/2006/relationships/tags" Target="../tags/tag423.xml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9" Type="http://schemas.openxmlformats.org/officeDocument/2006/relationships/tags" Target="../tags/tag434.xml"/><Relationship Id="rId8" Type="http://schemas.openxmlformats.org/officeDocument/2006/relationships/tags" Target="../tags/tag433.xml"/><Relationship Id="rId7" Type="http://schemas.openxmlformats.org/officeDocument/2006/relationships/tags" Target="../tags/tag432.xml"/><Relationship Id="rId6" Type="http://schemas.openxmlformats.org/officeDocument/2006/relationships/image" Target="../media/image37.png"/><Relationship Id="rId5" Type="http://schemas.openxmlformats.org/officeDocument/2006/relationships/tags" Target="../tags/tag431.xml"/><Relationship Id="rId4" Type="http://schemas.openxmlformats.org/officeDocument/2006/relationships/image" Target="../media/image36.png"/><Relationship Id="rId3" Type="http://schemas.openxmlformats.org/officeDocument/2006/relationships/tags" Target="../tags/tag430.xml"/><Relationship Id="rId2" Type="http://schemas.openxmlformats.org/officeDocument/2006/relationships/tags" Target="../tags/tag429.xml"/><Relationship Id="rId11" Type="http://schemas.openxmlformats.org/officeDocument/2006/relationships/tags" Target="../tags/tag436.xml"/><Relationship Id="rId10" Type="http://schemas.openxmlformats.org/officeDocument/2006/relationships/tags" Target="../tags/tag435.xml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7" Type="http://schemas.openxmlformats.org/officeDocument/2006/relationships/tags" Target="../tags/tag442.xml"/><Relationship Id="rId6" Type="http://schemas.openxmlformats.org/officeDocument/2006/relationships/tags" Target="../tags/tag441.xml"/><Relationship Id="rId5" Type="http://schemas.openxmlformats.org/officeDocument/2006/relationships/tags" Target="../tags/tag440.xml"/><Relationship Id="rId4" Type="http://schemas.openxmlformats.org/officeDocument/2006/relationships/tags" Target="../tags/tag439.xml"/><Relationship Id="rId3" Type="http://schemas.openxmlformats.org/officeDocument/2006/relationships/tags" Target="../tags/tag438.xml"/><Relationship Id="rId2" Type="http://schemas.openxmlformats.org/officeDocument/2006/relationships/tags" Target="../tags/tag437.xml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7" Type="http://schemas.openxmlformats.org/officeDocument/2006/relationships/tags" Target="../tags/tag448.xml"/><Relationship Id="rId6" Type="http://schemas.openxmlformats.org/officeDocument/2006/relationships/tags" Target="../tags/tag447.xml"/><Relationship Id="rId5" Type="http://schemas.openxmlformats.org/officeDocument/2006/relationships/tags" Target="../tags/tag446.xml"/><Relationship Id="rId4" Type="http://schemas.openxmlformats.org/officeDocument/2006/relationships/tags" Target="../tags/tag445.xml"/><Relationship Id="rId3" Type="http://schemas.openxmlformats.org/officeDocument/2006/relationships/tags" Target="../tags/tag444.xml"/><Relationship Id="rId2" Type="http://schemas.openxmlformats.org/officeDocument/2006/relationships/tags" Target="../tags/tag443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9" Type="http://schemas.openxmlformats.org/officeDocument/2006/relationships/image" Target="../media/image4.png"/><Relationship Id="rId8" Type="http://schemas.openxmlformats.org/officeDocument/2006/relationships/tags" Target="../tags/tag71.xml"/><Relationship Id="rId7" Type="http://schemas.openxmlformats.org/officeDocument/2006/relationships/image" Target="../media/image1.png"/><Relationship Id="rId6" Type="http://schemas.openxmlformats.org/officeDocument/2006/relationships/tags" Target="../tags/tag70.xml"/><Relationship Id="rId5" Type="http://schemas.openxmlformats.org/officeDocument/2006/relationships/image" Target="../media/image3.png"/><Relationship Id="rId4" Type="http://schemas.openxmlformats.org/officeDocument/2006/relationships/tags" Target="../tags/tag69.xml"/><Relationship Id="rId3" Type="http://schemas.openxmlformats.org/officeDocument/2006/relationships/tags" Target="../tags/tag68.xml"/><Relationship Id="rId2" Type="http://schemas.openxmlformats.org/officeDocument/2006/relationships/tags" Target="../tags/tag67.xml"/><Relationship Id="rId18" Type="http://schemas.openxmlformats.org/officeDocument/2006/relationships/tags" Target="../tags/tag77.xml"/><Relationship Id="rId17" Type="http://schemas.openxmlformats.org/officeDocument/2006/relationships/image" Target="../media/image6.png"/><Relationship Id="rId16" Type="http://schemas.openxmlformats.org/officeDocument/2006/relationships/tags" Target="../tags/tag76.xml"/><Relationship Id="rId15" Type="http://schemas.openxmlformats.org/officeDocument/2006/relationships/tags" Target="../tags/tag75.xml"/><Relationship Id="rId14" Type="http://schemas.openxmlformats.org/officeDocument/2006/relationships/tags" Target="../tags/tag74.xml"/><Relationship Id="rId13" Type="http://schemas.openxmlformats.org/officeDocument/2006/relationships/image" Target="../media/image5.png"/><Relationship Id="rId12" Type="http://schemas.openxmlformats.org/officeDocument/2006/relationships/tags" Target="../tags/tag73.xml"/><Relationship Id="rId11" Type="http://schemas.openxmlformats.org/officeDocument/2006/relationships/image" Target="../media/image2.png"/><Relationship Id="rId10" Type="http://schemas.openxmlformats.org/officeDocument/2006/relationships/tags" Target="../tags/tag72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6" Type="http://schemas.openxmlformats.org/officeDocument/2006/relationships/tags" Target="../tags/tag82.xml"/><Relationship Id="rId5" Type="http://schemas.openxmlformats.org/officeDocument/2006/relationships/tags" Target="../tags/tag81.xml"/><Relationship Id="rId4" Type="http://schemas.openxmlformats.org/officeDocument/2006/relationships/tags" Target="../tags/tag80.xml"/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6" Type="http://schemas.openxmlformats.org/officeDocument/2006/relationships/tags" Target="../tags/tag87.xml"/><Relationship Id="rId5" Type="http://schemas.openxmlformats.org/officeDocument/2006/relationships/tags" Target="../tags/tag86.xml"/><Relationship Id="rId4" Type="http://schemas.openxmlformats.org/officeDocument/2006/relationships/tags" Target="../tags/tag85.xml"/><Relationship Id="rId3" Type="http://schemas.openxmlformats.org/officeDocument/2006/relationships/tags" Target="../tags/tag84.xml"/><Relationship Id="rId2" Type="http://schemas.openxmlformats.org/officeDocument/2006/relationships/tags" Target="../tags/tag83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92.xml"/><Relationship Id="rId5" Type="http://schemas.openxmlformats.org/officeDocument/2006/relationships/tags" Target="../tags/tag91.xml"/><Relationship Id="rId4" Type="http://schemas.openxmlformats.org/officeDocument/2006/relationships/tags" Target="../tags/tag90.xml"/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8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222250" y="218440"/>
            <a:ext cx="11747500" cy="6421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Oval 8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Oval 9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sp>
        <p:nvSpPr>
          <p:cNvPr id="14" name="Oval 8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329883" y="46142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66" name="任意多边形: 形状 65"/>
          <p:cNvSpPr/>
          <p:nvPr userDrawn="1">
            <p:custDataLst>
              <p:tags r:id="rId11"/>
            </p:custDataLst>
          </p:nvPr>
        </p:nvSpPr>
        <p:spPr>
          <a:xfrm>
            <a:off x="1" y="1"/>
            <a:ext cx="1103575" cy="2417361"/>
          </a:xfrm>
          <a:custGeom>
            <a:avLst/>
            <a:gdLst>
              <a:gd name="connsiteX0" fmla="*/ 1015705 w 1103575"/>
              <a:gd name="connsiteY0" fmla="*/ 0 h 2417361"/>
              <a:gd name="connsiteX1" fmla="*/ 1103575 w 1103575"/>
              <a:gd name="connsiteY1" fmla="*/ 0 h 2417361"/>
              <a:gd name="connsiteX2" fmla="*/ 0 w 1103575"/>
              <a:gd name="connsiteY2" fmla="*/ 2417361 h 2417361"/>
              <a:gd name="connsiteX3" fmla="*/ 0 w 1103575"/>
              <a:gd name="connsiteY3" fmla="*/ 2224883 h 2417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03575" h="2417361">
                <a:moveTo>
                  <a:pt x="1015705" y="0"/>
                </a:moveTo>
                <a:lnTo>
                  <a:pt x="1103575" y="0"/>
                </a:lnTo>
                <a:lnTo>
                  <a:pt x="0" y="2417361"/>
                </a:lnTo>
                <a:lnTo>
                  <a:pt x="0" y="2224883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3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61" name="平行四边形 60"/>
          <p:cNvSpPr/>
          <p:nvPr userDrawn="1">
            <p:custDataLst>
              <p:tags r:id="rId12"/>
            </p:custDataLst>
          </p:nvPr>
        </p:nvSpPr>
        <p:spPr>
          <a:xfrm>
            <a:off x="6578600" y="0"/>
            <a:ext cx="3218689" cy="6858000"/>
          </a:xfrm>
          <a:prstGeom prst="parallelogram">
            <a:avLst>
              <a:gd name="adj" fmla="val 93597"/>
            </a:avLst>
          </a:prstGeom>
          <a:pattFill prst="zigZag">
            <a:fgClr>
              <a:schemeClr val="accent3">
                <a:lumMod val="20000"/>
                <a:lumOff val="80000"/>
              </a:schemeClr>
            </a:fgClr>
            <a:bgClr>
              <a:schemeClr val="accent1">
                <a:lumMod val="40000"/>
                <a:lumOff val="6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kumimoji="1" lang="zh-CN" altLang="en-US" sz="16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40" name="平行四边形 39"/>
          <p:cNvSpPr/>
          <p:nvPr userDrawn="1">
            <p:custDataLst>
              <p:tags r:id="rId13"/>
            </p:custDataLst>
          </p:nvPr>
        </p:nvSpPr>
        <p:spPr>
          <a:xfrm>
            <a:off x="7183372" y="0"/>
            <a:ext cx="4495800" cy="6858000"/>
          </a:xfrm>
          <a:prstGeom prst="parallelogram">
            <a:avLst>
              <a:gd name="adj" fmla="val 65395"/>
            </a:avLst>
          </a:prstGeom>
          <a:pattFill prst="zigZag">
            <a:fgClr>
              <a:schemeClr val="accent1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5" name="矩形 14"/>
          <p:cNvSpPr/>
          <p:nvPr userDrawn="1">
            <p:custDataLst>
              <p:tags r:id="rId14"/>
            </p:custDataLst>
          </p:nvPr>
        </p:nvSpPr>
        <p:spPr>
          <a:xfrm>
            <a:off x="669882" y="6387797"/>
            <a:ext cx="10852237" cy="165403"/>
          </a:xfrm>
          <a:prstGeom prst="rect">
            <a:avLst/>
          </a:prstGeom>
          <a:solidFill>
            <a:schemeClr val="accent1">
              <a:lumMod val="60000"/>
              <a:lumOff val="40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6" name="矩形 15"/>
          <p:cNvSpPr/>
          <p:nvPr userDrawn="1">
            <p:custDataLst>
              <p:tags r:id="rId15"/>
            </p:custDataLst>
          </p:nvPr>
        </p:nvSpPr>
        <p:spPr>
          <a:xfrm>
            <a:off x="513080" y="514350"/>
            <a:ext cx="11166475" cy="5909945"/>
          </a:xfrm>
          <a:prstGeom prst="rect">
            <a:avLst/>
          </a:prstGeom>
          <a:solidFill>
            <a:schemeClr val="bg1"/>
          </a:solidFill>
          <a:ln w="50800">
            <a:solidFill>
              <a:schemeClr val="accent1">
                <a:alpha val="5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8" name="文本框 17"/>
          <p:cNvSpPr txBox="1"/>
          <p:nvPr userDrawn="1">
            <p:custDataLst>
              <p:tags r:id="rId16"/>
            </p:custDataLst>
          </p:nvPr>
        </p:nvSpPr>
        <p:spPr>
          <a:xfrm>
            <a:off x="513080" y="478155"/>
            <a:ext cx="2466975" cy="736600"/>
          </a:xfrm>
          <a:prstGeom prst="rect">
            <a:avLst/>
          </a:prstGeom>
          <a:noFill/>
        </p:spPr>
        <p:txBody>
          <a:bodyPr wrap="square" lIns="91440" tIns="45720" rIns="91440" bIns="45720" rtlCol="0" anchor="ctr" anchorCtr="0">
            <a:normAutofit/>
          </a:bodyPr>
          <a:lstStyle/>
          <a:p>
            <a:pPr marL="0" indent="-285750" algn="l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>
                <a:schemeClr val="tx1">
                  <a:lumMod val="65000"/>
                  <a:lumOff val="35000"/>
                </a:schemeClr>
              </a:buClr>
              <a:buSzTx/>
              <a:buFont typeface="Wingdings" panose="05000000000000000000" pitchFamily="2" charset="2"/>
              <a:buNone/>
            </a:pPr>
            <a:r>
              <a:rPr lang="zh-CN" altLang="en-US" sz="3600" spc="28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新课导入</a:t>
            </a:r>
            <a:endParaRPr lang="zh-CN" altLang="en-US" sz="3600" spc="28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 spd="slow" advClick="0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8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222250" y="218440"/>
            <a:ext cx="11747500" cy="6421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Oval 8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Oval 9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sp>
        <p:nvSpPr>
          <p:cNvPr id="6" name="Oval 8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329883" y="46142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3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 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/>
          <p:cNvSpPr/>
          <p:nvPr userDrawn="1">
            <p:custDataLst>
              <p:tags r:id="rId3"/>
            </p:custDataLst>
          </p:nvPr>
        </p:nvSpPr>
        <p:spPr>
          <a:xfrm>
            <a:off x="4202566" y="881300"/>
            <a:ext cx="3786868" cy="45719"/>
          </a:xfrm>
          <a:prstGeom prst="roundRect">
            <a:avLst>
              <a:gd name="adj" fmla="val 50000"/>
            </a:avLst>
          </a:prstGeom>
          <a:solidFill>
            <a:srgbClr val="00A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/>
          </a:p>
        </p:txBody>
      </p:sp>
      <p:grpSp>
        <p:nvGrpSpPr>
          <p:cNvPr id="3" name="组合 2"/>
          <p:cNvGrpSpPr/>
          <p:nvPr userDrawn="1">
            <p:custDataLst>
              <p:tags r:id="rId4"/>
            </p:custDataLst>
          </p:nvPr>
        </p:nvGrpSpPr>
        <p:grpSpPr>
          <a:xfrm>
            <a:off x="4931584" y="183551"/>
            <a:ext cx="2328832" cy="596721"/>
            <a:chOff x="2703768" y="3673387"/>
            <a:chExt cx="2328832" cy="596721"/>
          </a:xfrm>
        </p:grpSpPr>
        <p:sp>
          <p:nvSpPr>
            <p:cNvPr id="4" name="文本框 3"/>
            <p:cNvSpPr txBox="1"/>
            <p:nvPr>
              <p:custDataLst>
                <p:tags r:id="rId5"/>
              </p:custDataLst>
            </p:nvPr>
          </p:nvSpPr>
          <p:spPr>
            <a:xfrm>
              <a:off x="3277801" y="3704504"/>
              <a:ext cx="1754799" cy="56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AA66CC"/>
                  </a:solidFill>
                  <a:effectLst>
                    <a:innerShdw blurRad="63500" dist="50800">
                      <a:prstClr val="black">
                        <a:alpha val="50000"/>
                      </a:prstClr>
                    </a:inn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典例精讲</a:t>
              </a:r>
              <a:endParaRPr lang="zh-CN" altLang="en-US" sz="2800" b="1">
                <a:solidFill>
                  <a:srgbClr val="AA66CC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2703768" y="3673387"/>
              <a:ext cx="585455" cy="585455"/>
            </a:xfrm>
            <a:prstGeom prst="rect">
              <a:avLst/>
            </a:prstGeom>
          </p:spPr>
        </p:pic>
        <p:cxnSp>
          <p:nvCxnSpPr>
            <p:cNvPr id="6" name="直接连接符 5"/>
            <p:cNvCxnSpPr/>
            <p:nvPr>
              <p:custDataLst>
                <p:tags r:id="rId8"/>
              </p:custDataLst>
            </p:nvPr>
          </p:nvCxnSpPr>
          <p:spPr>
            <a:xfrm flipH="1">
              <a:off x="3299310" y="3792493"/>
              <a:ext cx="0" cy="435231"/>
            </a:xfrm>
            <a:prstGeom prst="line">
              <a:avLst/>
            </a:prstGeom>
            <a:ln w="28575">
              <a:solidFill>
                <a:srgbClr val="AA66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 advClick="0">
    <p:dissolv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标题和内容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: 圆角 6"/>
          <p:cNvSpPr/>
          <p:nvPr userDrawn="1">
            <p:custDataLst>
              <p:tags r:id="rId3"/>
            </p:custDataLst>
          </p:nvPr>
        </p:nvSpPr>
        <p:spPr>
          <a:xfrm>
            <a:off x="4202566" y="881300"/>
            <a:ext cx="3786868" cy="45719"/>
          </a:xfrm>
          <a:prstGeom prst="roundRect">
            <a:avLst>
              <a:gd name="adj" fmla="val 50000"/>
            </a:avLst>
          </a:prstGeom>
          <a:solidFill>
            <a:srgbClr val="00A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cs typeface="+mn-ea"/>
              <a:sym typeface="+mn-lt"/>
            </a:endParaRPr>
          </a:p>
        </p:txBody>
      </p:sp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931584" y="200006"/>
            <a:ext cx="2328832" cy="565348"/>
            <a:chOff x="2703768" y="4483248"/>
            <a:chExt cx="2328832" cy="565348"/>
          </a:xfrm>
        </p:grpSpPr>
        <p:sp>
          <p:nvSpPr>
            <p:cNvPr id="9" name="文本框 8"/>
            <p:cNvSpPr txBox="1"/>
            <p:nvPr>
              <p:custDataLst>
                <p:tags r:id="rId5"/>
              </p:custDataLst>
            </p:nvPr>
          </p:nvSpPr>
          <p:spPr>
            <a:xfrm>
              <a:off x="3277801" y="4483248"/>
              <a:ext cx="1754799" cy="5653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FCBD5E"/>
                  </a:solidFill>
                  <a:effectLst>
                    <a:innerShdw blurRad="63500" dist="50800">
                      <a:prstClr val="black">
                        <a:alpha val="50000"/>
                      </a:prstClr>
                    </a:innerShdw>
                  </a:effectLst>
                  <a:cs typeface="+mn-ea"/>
                  <a:sym typeface="+mn-lt"/>
                </a:rPr>
                <a:t>随堂演练</a:t>
              </a:r>
              <a:endParaRPr lang="zh-CN" altLang="en-US" sz="2800" b="1">
                <a:solidFill>
                  <a:srgbClr val="FCBD5E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cs typeface="+mn-ea"/>
                <a:sym typeface="+mn-lt"/>
              </a:endParaRPr>
            </a:p>
          </p:txBody>
        </p:sp>
        <p:pic>
          <p:nvPicPr>
            <p:cNvPr id="10" name="图片 9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2703768" y="4502311"/>
              <a:ext cx="483549" cy="485094"/>
            </a:xfrm>
            <a:prstGeom prst="rect">
              <a:avLst/>
            </a:prstGeom>
          </p:spPr>
        </p:pic>
        <p:cxnSp>
          <p:nvCxnSpPr>
            <p:cNvPr id="11" name="直接连接符 10"/>
            <p:cNvCxnSpPr/>
            <p:nvPr>
              <p:custDataLst>
                <p:tags r:id="rId8"/>
              </p:custDataLst>
            </p:nvPr>
          </p:nvCxnSpPr>
          <p:spPr>
            <a:xfrm flipH="1">
              <a:off x="3299310" y="4571237"/>
              <a:ext cx="0" cy="435231"/>
            </a:xfrm>
            <a:prstGeom prst="line">
              <a:avLst/>
            </a:prstGeom>
            <a:ln w="28575">
              <a:solidFill>
                <a:srgbClr val="FCBD5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 advClick="0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矩形 10"/>
          <p:cNvSpPr/>
          <p:nvPr userDrawn="1">
            <p:custDataLst>
              <p:tags r:id="rId4"/>
            </p:custDataLst>
          </p:nvPr>
        </p:nvSpPr>
        <p:spPr>
          <a:xfrm>
            <a:off x="222250" y="218440"/>
            <a:ext cx="11747500" cy="6421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3" name="Oval 8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4" name="Oval 9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sp>
        <p:nvSpPr>
          <p:cNvPr id="15" name="日期占位符 1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16" name="页脚占位符 1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sp>
        <p:nvSpPr>
          <p:cNvPr id="19" name="Oval 8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329883" y="46142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pic>
        <p:nvPicPr>
          <p:cNvPr id="7" name="图片 6" descr="67593061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1419840" y="5534660"/>
            <a:ext cx="772160" cy="1262380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13"/>
            </p:custDataLst>
          </p:nvPr>
        </p:nvGrpSpPr>
        <p:grpSpPr>
          <a:xfrm>
            <a:off x="210820" y="0"/>
            <a:ext cx="3242945" cy="804545"/>
            <a:chOff x="332" y="0"/>
            <a:chExt cx="5107" cy="1267"/>
          </a:xfrm>
        </p:grpSpPr>
        <p:cxnSp>
          <p:nvCxnSpPr>
            <p:cNvPr id="12" name="直接连接符 11"/>
            <p:cNvCxnSpPr/>
            <p:nvPr>
              <p:custDataLst>
                <p:tags r:id="rId14"/>
              </p:custDataLst>
            </p:nvPr>
          </p:nvCxnSpPr>
          <p:spPr>
            <a:xfrm>
              <a:off x="1217" y="1137"/>
              <a:ext cx="3742" cy="0"/>
            </a:xfrm>
            <a:prstGeom prst="line">
              <a:avLst/>
            </a:prstGeom>
            <a:ln w="53975">
              <a:solidFill>
                <a:srgbClr val="263F6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文本框 8"/>
            <p:cNvSpPr txBox="1"/>
            <p:nvPr>
              <p:custDataLst>
                <p:tags r:id="rId15"/>
              </p:custDataLst>
            </p:nvPr>
          </p:nvSpPr>
          <p:spPr>
            <a:xfrm>
              <a:off x="1710" y="268"/>
              <a:ext cx="3729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smtClean="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典例精讲</a:t>
              </a:r>
              <a:endParaRPr lang="zh-CN" altLang="en-US" sz="3200" smtClean="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lt"/>
              </a:endParaRPr>
            </a:p>
          </p:txBody>
        </p:sp>
        <p:pic>
          <p:nvPicPr>
            <p:cNvPr id="29" name="图片 28" descr="67528232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332" y="0"/>
              <a:ext cx="885" cy="1267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 advClick="0">
    <p:dissolv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布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长方形 5"/>
          <p:cNvSpPr/>
          <p:nvPr userDrawn="1">
            <p:custDataLst>
              <p:tags r:id="rId2"/>
            </p:custDataLst>
          </p:nvPr>
        </p:nvSpPr>
        <p:spPr>
          <a:xfrm>
            <a:off x="4680" y="0"/>
            <a:ext cx="12191999" cy="23092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sp>
        <p:nvSpPr>
          <p:cNvPr id="8" name="长方形 7"/>
          <p:cNvSpPr/>
          <p:nvPr userDrawn="1">
            <p:custDataLst>
              <p:tags r:id="rId3"/>
            </p:custDataLst>
          </p:nvPr>
        </p:nvSpPr>
        <p:spPr>
          <a:xfrm>
            <a:off x="1007819" y="319215"/>
            <a:ext cx="10185721" cy="144462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pic>
        <p:nvPicPr>
          <p:cNvPr id="10" name="图片 9" descr="包含软体动物、昆虫的图片  说明已自动生成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902" y="1631192"/>
            <a:ext cx="1207554" cy="35451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381000" y="381000"/>
            <a:ext cx="11430000" cy="1325563"/>
          </a:xfrm>
        </p:spPr>
        <p:txBody>
          <a:bodyPr rtlCol="0"/>
          <a:lstStyle>
            <a:lvl1pPr algn="ctr">
              <a:defRPr lang="zh-CN"/>
            </a:lvl1pPr>
          </a:lstStyle>
          <a:p>
            <a:pPr rtl="0"/>
            <a:r>
              <a:rPr lang="zh-CN" altLang="en-US"/>
              <a:t>单击此处编辑母版标题样式</a:t>
            </a:r>
            <a:endParaRPr 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0"/>
            <p:custDataLst>
              <p:tags r:id="rId7"/>
            </p:custDataLst>
          </p:nvPr>
        </p:nvSpPr>
        <p:spPr/>
        <p:txBody>
          <a:bodyPr rtlCol="0"/>
          <a:lstStyle>
            <a:defPPr>
              <a:defRPr lang="zh-CN"/>
            </a:defPPr>
          </a:lstStyle>
          <a:p>
            <a:pPr rtl="0"/>
            <a:r>
              <a:rPr lang="zh-CN"/>
              <a:t>演示文稿标题</a:t>
            </a:r>
            <a:endParaRPr 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  <p:custDataLst>
              <p:tags r:id="rId8"/>
            </p:custDataLst>
          </p:nvPr>
        </p:nvSpPr>
        <p:spPr/>
        <p:txBody>
          <a:bodyPr rtlCol="0"/>
          <a:lstStyle>
            <a:defPPr>
              <a:defRPr lang="zh-CN"/>
            </a:defPPr>
          </a:lstStyle>
          <a:p>
            <a:pPr rtl="0"/>
            <a:fld id="{294A09A9-5501-47C1-A89A-A340965A2BE2}" type="slidenum">
              <a:rPr lang="en-US" altLang="zh-CN" smtClean="0"/>
            </a:fld>
            <a:endParaRPr lang="zh-CN"/>
          </a:p>
        </p:txBody>
      </p:sp>
      <p:sp>
        <p:nvSpPr>
          <p:cNvPr id="12" name="内容占位符 11"/>
          <p:cNvSpPr>
            <a:spLocks noGrp="1"/>
          </p:cNvSpPr>
          <p:nvPr>
            <p:ph sz="quarter" idx="12"/>
            <p:custDataLst>
              <p:tags r:id="rId9"/>
            </p:custDataLst>
          </p:nvPr>
        </p:nvSpPr>
        <p:spPr>
          <a:xfrm>
            <a:off x="975360" y="2615184"/>
            <a:ext cx="10241280" cy="3319272"/>
          </a:xfrm>
        </p:spPr>
        <p:txBody>
          <a:bodyPr rtlCol="0"/>
          <a:lstStyle>
            <a:defPPr>
              <a:defRPr lang="zh-CN"/>
            </a:def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  <a:p>
            <a:pPr lvl="1" rtl="0"/>
            <a:r>
              <a:rPr lang="zh-CN" altLang="en-US"/>
              <a:t>二级</a:t>
            </a:r>
            <a:endParaRPr lang="zh-CN" altLang="en-US"/>
          </a:p>
          <a:p>
            <a:pPr lvl="2" rtl="0"/>
            <a:r>
              <a:rPr lang="zh-CN" altLang="en-US"/>
              <a:t>三级</a:t>
            </a:r>
            <a:endParaRPr lang="zh-CN" altLang="en-US"/>
          </a:p>
          <a:p>
            <a:pPr lvl="3" rtl="0"/>
            <a:r>
              <a:rPr lang="zh-CN" altLang="en-US"/>
              <a:t>四级</a:t>
            </a:r>
            <a:endParaRPr lang="zh-CN" altLang="en-US"/>
          </a:p>
          <a:p>
            <a:pPr lvl="4" rtl="0"/>
            <a:r>
              <a:rPr lang="zh-CN" altLang="en-US"/>
              <a:t>五级</a:t>
            </a:r>
            <a:endParaRPr lang="zh-CN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>
            <p:custDataLst>
              <p:tags r:id="rId3"/>
            </p:custDataLst>
          </p:nvPr>
        </p:nvGrpSpPr>
        <p:grpSpPr>
          <a:xfrm>
            <a:off x="4931584" y="220062"/>
            <a:ext cx="2372374" cy="565604"/>
            <a:chOff x="2703768" y="5321451"/>
            <a:chExt cx="2372374" cy="565604"/>
          </a:xfrm>
        </p:grpSpPr>
        <p:sp>
          <p:nvSpPr>
            <p:cNvPr id="3" name="文本框 2"/>
            <p:cNvSpPr txBox="1"/>
            <p:nvPr>
              <p:custDataLst>
                <p:tags r:id="rId4"/>
              </p:custDataLst>
            </p:nvPr>
          </p:nvSpPr>
          <p:spPr>
            <a:xfrm>
              <a:off x="3321343" y="5321451"/>
              <a:ext cx="1754799" cy="56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2BA3DD"/>
                  </a:solidFill>
                  <a:effectLst>
                    <a:innerShdw blurRad="63500" dist="50800">
                      <a:prstClr val="black">
                        <a:alpha val="50000"/>
                      </a:prstClr>
                    </a:inn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拓展延伸</a:t>
              </a:r>
              <a:endParaRPr lang="zh-CN" altLang="en-US" sz="2800" b="1">
                <a:solidFill>
                  <a:srgbClr val="2BA3DD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4" name="图片 3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2703768" y="5341287"/>
              <a:ext cx="483549" cy="483549"/>
            </a:xfrm>
            <a:prstGeom prst="rect">
              <a:avLst/>
            </a:prstGeom>
          </p:spPr>
        </p:pic>
        <p:cxnSp>
          <p:nvCxnSpPr>
            <p:cNvPr id="5" name="直接连接符 4"/>
            <p:cNvCxnSpPr/>
            <p:nvPr>
              <p:custDataLst>
                <p:tags r:id="rId7"/>
              </p:custDataLst>
            </p:nvPr>
          </p:nvCxnSpPr>
          <p:spPr>
            <a:xfrm flipH="1">
              <a:off x="3299310" y="5389605"/>
              <a:ext cx="0" cy="435231"/>
            </a:xfrm>
            <a:prstGeom prst="line">
              <a:avLst/>
            </a:prstGeom>
            <a:ln w="28575">
              <a:solidFill>
                <a:srgbClr val="2AA0D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矩形: 圆角 5"/>
          <p:cNvSpPr/>
          <p:nvPr userDrawn="1">
            <p:custDataLst>
              <p:tags r:id="rId8"/>
            </p:custDataLst>
          </p:nvPr>
        </p:nvSpPr>
        <p:spPr>
          <a:xfrm>
            <a:off x="4202566" y="865258"/>
            <a:ext cx="3786868" cy="45719"/>
          </a:xfrm>
          <a:prstGeom prst="roundRect">
            <a:avLst>
              <a:gd name="adj" fmla="val 50000"/>
            </a:avLst>
          </a:prstGeom>
          <a:solidFill>
            <a:srgbClr val="00A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/>
          </a:p>
        </p:txBody>
      </p:sp>
    </p:spTree>
  </p:cSld>
  <p:clrMapOvr>
    <a:masterClrMapping/>
  </p:clrMapOvr>
  <p:transition spd="slow" advClick="0">
    <p:dissolv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  <p:custDataLst>
              <p:tags r:id="rId2"/>
            </p:custDataLst>
          </p:nvPr>
        </p:nvSpPr>
        <p:spPr>
          <a:xfrm>
            <a:off x="609600" y="274640"/>
            <a:ext cx="10972800" cy="5851525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3" name="Rectangle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4" name="Rectangle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5" name="Rectangle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92C0BD6D-5D30-4A87-B528-668DE8C75CCA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长方形 5"/>
          <p:cNvSpPr/>
          <p:nvPr userDrawn="1">
            <p:custDataLst>
              <p:tags r:id="rId2"/>
            </p:custDataLst>
          </p:nvPr>
        </p:nvSpPr>
        <p:spPr>
          <a:xfrm>
            <a:off x="553443" y="0"/>
            <a:ext cx="11105522" cy="62446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sp>
        <p:nvSpPr>
          <p:cNvPr id="8" name="长方形 7"/>
          <p:cNvSpPr/>
          <p:nvPr userDrawn="1">
            <p:custDataLst>
              <p:tags r:id="rId3"/>
            </p:custDataLst>
          </p:nvPr>
        </p:nvSpPr>
        <p:spPr>
          <a:xfrm>
            <a:off x="877579" y="0"/>
            <a:ext cx="10460969" cy="587278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pic>
        <p:nvPicPr>
          <p:cNvPr id="10" name="图片 9" descr="包含软体动物、昆虫的图片  说明已自动生成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1275" y="5738220"/>
            <a:ext cx="1207554" cy="35451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 rtlCol="0"/>
          <a:lstStyle>
            <a:lvl1pPr algn="ctr">
              <a:defRPr lang="zh-CN"/>
            </a:lvl1pPr>
          </a:lstStyle>
          <a:p>
            <a:pPr rtl="0"/>
            <a:r>
              <a:rPr lang="zh-CN" altLang="en-US"/>
              <a:t>单击此处编辑母版标题样式</a:t>
            </a:r>
            <a:endParaRPr lang="zh-CN"/>
          </a:p>
        </p:txBody>
      </p:sp>
      <p:sp>
        <p:nvSpPr>
          <p:cNvPr id="22" name="图片占位符 17"/>
          <p:cNvSpPr>
            <a:spLocks noGrp="1" noChangeAspect="1"/>
          </p:cNvSpPr>
          <p:nvPr>
            <p:ph type="pic" sz="quarter" idx="12"/>
            <p:custDataLst>
              <p:tags r:id="rId7"/>
            </p:custDataLst>
          </p:nvPr>
        </p:nvSpPr>
        <p:spPr>
          <a:xfrm>
            <a:off x="1681364" y="1658061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3"/>
            <p:custDataLst>
              <p:tags r:id="rId8"/>
            </p:custDataLst>
          </p:nvPr>
        </p:nvSpPr>
        <p:spPr>
          <a:xfrm>
            <a:off x="1106424" y="2926080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1" name="文本占位符 19"/>
          <p:cNvSpPr>
            <a:spLocks noGrp="1"/>
          </p:cNvSpPr>
          <p:nvPr>
            <p:ph type="body" sz="quarter" idx="14"/>
            <p:custDataLst>
              <p:tags r:id="rId9"/>
            </p:custDataLst>
          </p:nvPr>
        </p:nvSpPr>
        <p:spPr>
          <a:xfrm>
            <a:off x="1106424" y="3145536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6" name="图片占位符 17"/>
          <p:cNvSpPr>
            <a:spLocks noGrp="1" noChangeAspect="1"/>
          </p:cNvSpPr>
          <p:nvPr>
            <p:ph type="pic" sz="quarter" idx="26"/>
            <p:custDataLst>
              <p:tags r:id="rId10"/>
            </p:custDataLst>
          </p:nvPr>
        </p:nvSpPr>
        <p:spPr>
          <a:xfrm>
            <a:off x="1681364" y="3818492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45" name="文本占位符 19"/>
          <p:cNvSpPr>
            <a:spLocks noGrp="1"/>
          </p:cNvSpPr>
          <p:nvPr>
            <p:ph type="body" sz="quarter" idx="25"/>
            <p:custDataLst>
              <p:tags r:id="rId11"/>
            </p:custDataLst>
          </p:nvPr>
        </p:nvSpPr>
        <p:spPr>
          <a:xfrm>
            <a:off x="1106424" y="5086511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4" name="文本占位符 19"/>
          <p:cNvSpPr>
            <a:spLocks noGrp="1"/>
          </p:cNvSpPr>
          <p:nvPr>
            <p:ph type="body" sz="quarter" idx="24"/>
            <p:custDataLst>
              <p:tags r:id="rId12"/>
            </p:custDataLst>
          </p:nvPr>
        </p:nvSpPr>
        <p:spPr>
          <a:xfrm>
            <a:off x="1106424" y="5305967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1" name="图片占位符 17"/>
          <p:cNvSpPr>
            <a:spLocks noGrp="1" noChangeAspect="1"/>
          </p:cNvSpPr>
          <p:nvPr>
            <p:ph type="pic" sz="quarter" idx="17"/>
            <p:custDataLst>
              <p:tags r:id="rId13"/>
            </p:custDataLst>
          </p:nvPr>
        </p:nvSpPr>
        <p:spPr>
          <a:xfrm>
            <a:off x="4226754" y="1658061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33" name="文本占位符 19"/>
          <p:cNvSpPr>
            <a:spLocks noGrp="1"/>
          </p:cNvSpPr>
          <p:nvPr>
            <p:ph type="body" sz="quarter" idx="19"/>
            <p:custDataLst>
              <p:tags r:id="rId14"/>
            </p:custDataLst>
          </p:nvPr>
        </p:nvSpPr>
        <p:spPr>
          <a:xfrm>
            <a:off x="3639312" y="2926080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2" name="文本占位符 19"/>
          <p:cNvSpPr>
            <a:spLocks noGrp="1"/>
          </p:cNvSpPr>
          <p:nvPr>
            <p:ph type="body" sz="quarter" idx="18"/>
            <p:custDataLst>
              <p:tags r:id="rId15"/>
            </p:custDataLst>
          </p:nvPr>
        </p:nvSpPr>
        <p:spPr>
          <a:xfrm>
            <a:off x="3639312" y="3145536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6" name="图片占位符 17"/>
          <p:cNvSpPr>
            <a:spLocks noGrp="1" noChangeAspect="1"/>
          </p:cNvSpPr>
          <p:nvPr>
            <p:ph type="pic" sz="quarter" idx="29"/>
            <p:custDataLst>
              <p:tags r:id="rId16"/>
            </p:custDataLst>
          </p:nvPr>
        </p:nvSpPr>
        <p:spPr>
          <a:xfrm>
            <a:off x="4226754" y="3818492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23" name="文本占位符 19"/>
          <p:cNvSpPr>
            <a:spLocks noGrp="1"/>
          </p:cNvSpPr>
          <p:nvPr>
            <p:ph type="body" sz="quarter" idx="31"/>
            <p:custDataLst>
              <p:tags r:id="rId17"/>
            </p:custDataLst>
          </p:nvPr>
        </p:nvSpPr>
        <p:spPr>
          <a:xfrm>
            <a:off x="3639312" y="5086511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8" name="文本占位符 19"/>
          <p:cNvSpPr>
            <a:spLocks noGrp="1"/>
          </p:cNvSpPr>
          <p:nvPr>
            <p:ph type="body" sz="quarter" idx="30"/>
            <p:custDataLst>
              <p:tags r:id="rId18"/>
            </p:custDataLst>
          </p:nvPr>
        </p:nvSpPr>
        <p:spPr>
          <a:xfrm>
            <a:off x="3639312" y="5305967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0" name="图片占位符 17"/>
          <p:cNvSpPr>
            <a:spLocks noGrp="1" noChangeAspect="1"/>
          </p:cNvSpPr>
          <p:nvPr>
            <p:ph type="pic" sz="quarter" idx="16"/>
            <p:custDataLst>
              <p:tags r:id="rId19"/>
            </p:custDataLst>
          </p:nvPr>
        </p:nvSpPr>
        <p:spPr>
          <a:xfrm>
            <a:off x="6772144" y="1658061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35" name="文本占位符 19"/>
          <p:cNvSpPr>
            <a:spLocks noGrp="1"/>
          </p:cNvSpPr>
          <p:nvPr>
            <p:ph type="body" sz="quarter" idx="21"/>
            <p:custDataLst>
              <p:tags r:id="rId20"/>
            </p:custDataLst>
          </p:nvPr>
        </p:nvSpPr>
        <p:spPr>
          <a:xfrm>
            <a:off x="6172200" y="2926080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4" name="文本占位符 19"/>
          <p:cNvSpPr>
            <a:spLocks noGrp="1"/>
          </p:cNvSpPr>
          <p:nvPr>
            <p:ph type="body" sz="quarter" idx="20"/>
            <p:custDataLst>
              <p:tags r:id="rId21"/>
            </p:custDataLst>
          </p:nvPr>
        </p:nvSpPr>
        <p:spPr>
          <a:xfrm>
            <a:off x="6172200" y="3145536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4" name="图片占位符 17"/>
          <p:cNvSpPr>
            <a:spLocks noGrp="1" noChangeAspect="1"/>
          </p:cNvSpPr>
          <p:nvPr>
            <p:ph type="pic" sz="quarter" idx="28"/>
            <p:custDataLst>
              <p:tags r:id="rId22"/>
            </p:custDataLst>
          </p:nvPr>
        </p:nvSpPr>
        <p:spPr>
          <a:xfrm>
            <a:off x="6772144" y="3818492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27" name="文本占位符 19"/>
          <p:cNvSpPr>
            <a:spLocks noGrp="1"/>
          </p:cNvSpPr>
          <p:nvPr>
            <p:ph type="body" sz="quarter" idx="33"/>
            <p:custDataLst>
              <p:tags r:id="rId23"/>
            </p:custDataLst>
          </p:nvPr>
        </p:nvSpPr>
        <p:spPr>
          <a:xfrm>
            <a:off x="6172200" y="5086511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5" name="文本占位符 19"/>
          <p:cNvSpPr>
            <a:spLocks noGrp="1"/>
          </p:cNvSpPr>
          <p:nvPr>
            <p:ph type="body" sz="quarter" idx="32"/>
            <p:custDataLst>
              <p:tags r:id="rId24"/>
            </p:custDataLst>
          </p:nvPr>
        </p:nvSpPr>
        <p:spPr>
          <a:xfrm>
            <a:off x="6172200" y="5305967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9" name="图片占位符 17"/>
          <p:cNvSpPr>
            <a:spLocks noGrp="1" noChangeAspect="1"/>
          </p:cNvSpPr>
          <p:nvPr>
            <p:ph type="pic" sz="quarter" idx="15"/>
            <p:custDataLst>
              <p:tags r:id="rId25"/>
            </p:custDataLst>
          </p:nvPr>
        </p:nvSpPr>
        <p:spPr>
          <a:xfrm>
            <a:off x="9317533" y="1658061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37" name="文本占位符 19"/>
          <p:cNvSpPr>
            <a:spLocks noGrp="1"/>
          </p:cNvSpPr>
          <p:nvPr>
            <p:ph type="body" sz="quarter" idx="23"/>
            <p:custDataLst>
              <p:tags r:id="rId26"/>
            </p:custDataLst>
          </p:nvPr>
        </p:nvSpPr>
        <p:spPr>
          <a:xfrm>
            <a:off x="8705088" y="2926080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6" name="文本占位符 19"/>
          <p:cNvSpPr>
            <a:spLocks noGrp="1"/>
          </p:cNvSpPr>
          <p:nvPr>
            <p:ph type="body" sz="quarter" idx="22"/>
            <p:custDataLst>
              <p:tags r:id="rId27"/>
            </p:custDataLst>
          </p:nvPr>
        </p:nvSpPr>
        <p:spPr>
          <a:xfrm>
            <a:off x="8705088" y="3145536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7" name="图片占位符 17"/>
          <p:cNvSpPr>
            <a:spLocks noGrp="1" noChangeAspect="1"/>
          </p:cNvSpPr>
          <p:nvPr>
            <p:ph type="pic" sz="quarter" idx="27"/>
            <p:custDataLst>
              <p:tags r:id="rId28"/>
            </p:custDataLst>
          </p:nvPr>
        </p:nvSpPr>
        <p:spPr>
          <a:xfrm>
            <a:off x="9317533" y="3818492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42" name="文本占位符 19"/>
          <p:cNvSpPr>
            <a:spLocks noGrp="1"/>
          </p:cNvSpPr>
          <p:nvPr>
            <p:ph type="body" sz="quarter" idx="35"/>
            <p:custDataLst>
              <p:tags r:id="rId29"/>
            </p:custDataLst>
          </p:nvPr>
        </p:nvSpPr>
        <p:spPr>
          <a:xfrm>
            <a:off x="8705088" y="5086511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1" name="文本占位符 19"/>
          <p:cNvSpPr>
            <a:spLocks noGrp="1"/>
          </p:cNvSpPr>
          <p:nvPr>
            <p:ph type="body" sz="quarter" idx="34"/>
            <p:custDataLst>
              <p:tags r:id="rId30"/>
            </p:custDataLst>
          </p:nvPr>
        </p:nvSpPr>
        <p:spPr>
          <a:xfrm>
            <a:off x="8705088" y="5305967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0"/>
            <p:custDataLst>
              <p:tags r:id="rId31"/>
            </p:custDataLst>
          </p:nvPr>
        </p:nvSpPr>
        <p:spPr/>
        <p:txBody>
          <a:bodyPr rtlCol="0"/>
          <a:lstStyle>
            <a:defPPr>
              <a:defRPr lang="zh-CN"/>
            </a:defPPr>
          </a:lstStyle>
          <a:p>
            <a:pPr rtl="0"/>
            <a:r>
              <a:rPr lang="zh-CN"/>
              <a:t>演示文稿标题</a:t>
            </a:r>
            <a:endParaRPr 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  <p:custDataLst>
              <p:tags r:id="rId32"/>
            </p:custDataLst>
          </p:nvPr>
        </p:nvSpPr>
        <p:spPr/>
        <p:txBody>
          <a:bodyPr rtlCol="0"/>
          <a:lstStyle>
            <a:defPPr>
              <a:defRPr lang="zh-CN"/>
            </a:defPPr>
          </a:lstStyle>
          <a:p>
            <a:pPr rtl="0"/>
            <a:fld id="{294A09A9-5501-47C1-A89A-A340965A2BE2}" type="slidenum">
              <a:rPr lang="en-US" altLang="zh-CN" smtClean="0"/>
            </a:fld>
            <a:endParaRPr lang="zh-CN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/>
          <p:cNvSpPr/>
          <p:nvPr userDrawn="1">
            <p:custDataLst>
              <p:tags r:id="rId3"/>
            </p:custDataLst>
          </p:nvPr>
        </p:nvSpPr>
        <p:spPr>
          <a:xfrm>
            <a:off x="4202566" y="881300"/>
            <a:ext cx="3786868" cy="45719"/>
          </a:xfrm>
          <a:prstGeom prst="roundRect">
            <a:avLst>
              <a:gd name="adj" fmla="val 50000"/>
            </a:avLst>
          </a:prstGeom>
          <a:solidFill>
            <a:srgbClr val="00A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/>
          </a:p>
        </p:txBody>
      </p:sp>
      <p:grpSp>
        <p:nvGrpSpPr>
          <p:cNvPr id="3" name="组合 2"/>
          <p:cNvGrpSpPr/>
          <p:nvPr userDrawn="1">
            <p:custDataLst>
              <p:tags r:id="rId4"/>
            </p:custDataLst>
          </p:nvPr>
        </p:nvGrpSpPr>
        <p:grpSpPr>
          <a:xfrm>
            <a:off x="4861851" y="188185"/>
            <a:ext cx="2468299" cy="577391"/>
            <a:chOff x="4927165" y="188185"/>
            <a:chExt cx="2468299" cy="577391"/>
          </a:xfrm>
        </p:grpSpPr>
        <p:sp>
          <p:nvSpPr>
            <p:cNvPr id="4" name="文本框 3"/>
            <p:cNvSpPr txBox="1"/>
            <p:nvPr>
              <p:custDataLst>
                <p:tags r:id="rId5"/>
              </p:custDataLst>
            </p:nvPr>
          </p:nvSpPr>
          <p:spPr>
            <a:xfrm>
              <a:off x="5648724" y="194206"/>
              <a:ext cx="1746740" cy="5653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lnSpc>
                  <a:spcPct val="120000"/>
                </a:lnSpc>
                <a:defRPr sz="3600" b="1">
                  <a:cs typeface="+mn-ea"/>
                </a:defRPr>
              </a:lvl1pPr>
            </a:lstStyle>
            <a:p>
              <a:pPr algn="l"/>
              <a:r>
                <a:rPr lang="zh-CN" altLang="en-US" sz="2800">
                  <a:solidFill>
                    <a:srgbClr val="30A07D"/>
                  </a:solidFill>
                  <a:sym typeface="+mn-lt"/>
                </a:rPr>
                <a:t>新课导入</a:t>
              </a:r>
              <a:endParaRPr lang="zh-CN" altLang="en-US" sz="2800">
                <a:solidFill>
                  <a:srgbClr val="30A07D"/>
                </a:solidFill>
                <a:sym typeface="+mn-lt"/>
              </a:endParaRPr>
            </a:p>
          </p:txBody>
        </p:sp>
        <p:grpSp>
          <p:nvGrpSpPr>
            <p:cNvPr id="5" name="组合 4" descr="本素材由iSlide™ 提供 iSlide™尊重知识产权并注重保护用户享有的各项权利。郑重提醒您： iSlide™插件中提供的任何信息内容的所有权、知识产权归其原始权利人或权利受让人所有，您免费/购买获得的是信息内容的使用权，并受下述条款的约束； 1. 您仅可以个人非商业用途使用该等信息内容，不可将信息内容的全部或部分用于出售，或以出租、出借、转让、分销、发布等其他任何方式供他人使用； 2. 禁止在接入互联网或移动互联网的任何网站、平台、应用或程序上以任何方式为他人提供iSlide™插件资源内容的下载。 The resource is supplied by iSlide™. iSlide™ respects all intellectual property rights and protects all the rights its users acquired.Solemnly remind you: The ownership and intellectual property of the resources supplied in iSlide Add-in belongs to its owner or the assignee of this ownership.you only acquired the usage of the resources supplied in iSlide Add-in, as well as respected the following restrain terms: 1.You are only allowed to use such resource for personal and non-commercial aim, not allowed to use such resource or part of it for the sale; or rent, lend, transfer to others; or distribution or release it in any way. 2.You are not permitted to provide the resource of iSlide Add-in in any website, platform, application access to the Internet or mobile Internet." title="iSlide™ 版权声明  COPYRIGHT NOTICE"/>
            <p:cNvGrpSpPr/>
            <p:nvPr>
              <p:custDataLst>
                <p:tags r:id="rId6"/>
              </p:custDataLst>
            </p:nvPr>
          </p:nvGrpSpPr>
          <p:grpSpPr>
            <a:xfrm>
              <a:off x="4927165" y="188185"/>
              <a:ext cx="586295" cy="577391"/>
              <a:chOff x="3896662" y="1657699"/>
              <a:chExt cx="4398676" cy="4331872"/>
            </a:xfrm>
          </p:grpSpPr>
          <p:sp>
            <p:nvSpPr>
              <p:cNvPr id="7" name="íšļiḑe"/>
              <p:cNvSpPr/>
              <p:nvPr>
                <p:custDataLst>
                  <p:tags r:id="rId7"/>
                </p:custDataLst>
              </p:nvPr>
            </p:nvSpPr>
            <p:spPr bwMode="auto">
              <a:xfrm>
                <a:off x="3896662" y="3836482"/>
                <a:ext cx="4398676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8" name="îṩ1îḋê"/>
              <p:cNvSpPr/>
              <p:nvPr>
                <p:custDataLst>
                  <p:tags r:id="rId8"/>
                </p:custDataLst>
              </p:nvPr>
            </p:nvSpPr>
            <p:spPr bwMode="auto">
              <a:xfrm>
                <a:off x="4852449" y="2001986"/>
                <a:ext cx="2492242" cy="3740930"/>
              </a:xfrm>
              <a:custGeom>
                <a:avLst/>
                <a:gdLst>
                  <a:gd name="T0" fmla="*/ 12 w 485"/>
                  <a:gd name="T1" fmla="*/ 728 h 728"/>
                  <a:gd name="T2" fmla="*/ 0 w 485"/>
                  <a:gd name="T3" fmla="*/ 720 h 728"/>
                  <a:gd name="T4" fmla="*/ 473 w 485"/>
                  <a:gd name="T5" fmla="*/ 0 h 728"/>
                  <a:gd name="T6" fmla="*/ 485 w 485"/>
                  <a:gd name="T7" fmla="*/ 8 h 728"/>
                  <a:gd name="T8" fmla="*/ 12 w 485"/>
                  <a:gd name="T9" fmla="*/ 728 h 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5" h="728">
                    <a:moveTo>
                      <a:pt x="12" y="728"/>
                    </a:moveTo>
                    <a:lnTo>
                      <a:pt x="0" y="720"/>
                    </a:lnTo>
                    <a:lnTo>
                      <a:pt x="473" y="0"/>
                    </a:lnTo>
                    <a:lnTo>
                      <a:pt x="485" y="8"/>
                    </a:lnTo>
                    <a:lnTo>
                      <a:pt x="12" y="72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9" name="íṧļîďé"/>
              <p:cNvSpPr/>
              <p:nvPr>
                <p:custDataLst>
                  <p:tags r:id="rId9"/>
                </p:custDataLst>
              </p:nvPr>
            </p:nvSpPr>
            <p:spPr bwMode="auto">
              <a:xfrm>
                <a:off x="4852449" y="2001986"/>
                <a:ext cx="2492242" cy="3740930"/>
              </a:xfrm>
              <a:custGeom>
                <a:avLst/>
                <a:gdLst>
                  <a:gd name="T0" fmla="*/ 473 w 485"/>
                  <a:gd name="T1" fmla="*/ 728 h 728"/>
                  <a:gd name="T2" fmla="*/ 0 w 485"/>
                  <a:gd name="T3" fmla="*/ 8 h 728"/>
                  <a:gd name="T4" fmla="*/ 12 w 485"/>
                  <a:gd name="T5" fmla="*/ 0 h 728"/>
                  <a:gd name="T6" fmla="*/ 485 w 485"/>
                  <a:gd name="T7" fmla="*/ 720 h 728"/>
                  <a:gd name="T8" fmla="*/ 473 w 485"/>
                  <a:gd name="T9" fmla="*/ 728 h 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5" h="728">
                    <a:moveTo>
                      <a:pt x="473" y="728"/>
                    </a:moveTo>
                    <a:lnTo>
                      <a:pt x="0" y="8"/>
                    </a:lnTo>
                    <a:lnTo>
                      <a:pt x="12" y="0"/>
                    </a:lnTo>
                    <a:lnTo>
                      <a:pt x="485" y="720"/>
                    </a:lnTo>
                    <a:lnTo>
                      <a:pt x="473" y="72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0" name="ïṥḷïḍe"/>
              <p:cNvSpPr/>
              <p:nvPr>
                <p:custDataLst>
                  <p:tags r:id="rId10"/>
                </p:custDataLst>
              </p:nvPr>
            </p:nvSpPr>
            <p:spPr bwMode="auto">
              <a:xfrm>
                <a:off x="4364280" y="1919768"/>
                <a:ext cx="3473721" cy="3905366"/>
              </a:xfrm>
              <a:custGeom>
                <a:avLst/>
                <a:gdLst>
                  <a:gd name="T0" fmla="*/ 0 w 676"/>
                  <a:gd name="T1" fmla="*/ 190 h 760"/>
                  <a:gd name="T2" fmla="*/ 338 w 676"/>
                  <a:gd name="T3" fmla="*/ 0 h 760"/>
                  <a:gd name="T4" fmla="*/ 676 w 676"/>
                  <a:gd name="T5" fmla="*/ 190 h 760"/>
                  <a:gd name="T6" fmla="*/ 676 w 676"/>
                  <a:gd name="T7" fmla="*/ 570 h 760"/>
                  <a:gd name="T8" fmla="*/ 338 w 676"/>
                  <a:gd name="T9" fmla="*/ 760 h 760"/>
                  <a:gd name="T10" fmla="*/ 0 w 676"/>
                  <a:gd name="T11" fmla="*/ 570 h 760"/>
                  <a:gd name="T12" fmla="*/ 0 w 676"/>
                  <a:gd name="T13" fmla="*/ 190 h 7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76" h="760">
                    <a:moveTo>
                      <a:pt x="0" y="190"/>
                    </a:moveTo>
                    <a:lnTo>
                      <a:pt x="338" y="0"/>
                    </a:lnTo>
                    <a:lnTo>
                      <a:pt x="676" y="190"/>
                    </a:lnTo>
                    <a:lnTo>
                      <a:pt x="676" y="570"/>
                    </a:lnTo>
                    <a:lnTo>
                      <a:pt x="338" y="760"/>
                    </a:lnTo>
                    <a:lnTo>
                      <a:pt x="0" y="570"/>
                    </a:lnTo>
                    <a:lnTo>
                      <a:pt x="0" y="19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1" name="îślïḍé"/>
              <p:cNvSpPr/>
              <p:nvPr>
                <p:custDataLst>
                  <p:tags r:id="rId11"/>
                </p:custDataLst>
              </p:nvPr>
            </p:nvSpPr>
            <p:spPr bwMode="auto">
              <a:xfrm>
                <a:off x="4595517" y="2181840"/>
                <a:ext cx="3011243" cy="3381225"/>
              </a:xfrm>
              <a:custGeom>
                <a:avLst/>
                <a:gdLst>
                  <a:gd name="T0" fmla="*/ 0 w 586"/>
                  <a:gd name="T1" fmla="*/ 164 h 658"/>
                  <a:gd name="T2" fmla="*/ 293 w 586"/>
                  <a:gd name="T3" fmla="*/ 0 h 658"/>
                  <a:gd name="T4" fmla="*/ 586 w 586"/>
                  <a:gd name="T5" fmla="*/ 164 h 658"/>
                  <a:gd name="T6" fmla="*/ 586 w 586"/>
                  <a:gd name="T7" fmla="*/ 494 h 658"/>
                  <a:gd name="T8" fmla="*/ 293 w 586"/>
                  <a:gd name="T9" fmla="*/ 658 h 658"/>
                  <a:gd name="T10" fmla="*/ 0 w 586"/>
                  <a:gd name="T11" fmla="*/ 494 h 658"/>
                  <a:gd name="T12" fmla="*/ 0 w 586"/>
                  <a:gd name="T13" fmla="*/ 164 h 6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86" h="658">
                    <a:moveTo>
                      <a:pt x="0" y="164"/>
                    </a:moveTo>
                    <a:lnTo>
                      <a:pt x="293" y="0"/>
                    </a:lnTo>
                    <a:lnTo>
                      <a:pt x="586" y="164"/>
                    </a:lnTo>
                    <a:lnTo>
                      <a:pt x="586" y="494"/>
                    </a:lnTo>
                    <a:lnTo>
                      <a:pt x="293" y="658"/>
                    </a:lnTo>
                    <a:lnTo>
                      <a:pt x="0" y="494"/>
                    </a:lnTo>
                    <a:lnTo>
                      <a:pt x="0" y="164"/>
                    </a:lnTo>
                    <a:close/>
                  </a:path>
                </a:pathLst>
              </a:custGeom>
              <a:solidFill>
                <a:srgbClr val="FBD7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2" name="ïṩ1ïdê"/>
              <p:cNvSpPr/>
              <p:nvPr>
                <p:custDataLst>
                  <p:tags r:id="rId12"/>
                </p:custDataLst>
              </p:nvPr>
            </p:nvSpPr>
            <p:spPr bwMode="auto">
              <a:xfrm>
                <a:off x="5638663" y="3178736"/>
                <a:ext cx="924955" cy="2774866"/>
              </a:xfrm>
              <a:custGeom>
                <a:avLst/>
                <a:gdLst>
                  <a:gd name="T0" fmla="*/ 0 w 256"/>
                  <a:gd name="T1" fmla="*/ 0 h 768"/>
                  <a:gd name="T2" fmla="*/ 0 w 256"/>
                  <a:gd name="T3" fmla="*/ 640 h 768"/>
                  <a:gd name="T4" fmla="*/ 128 w 256"/>
                  <a:gd name="T5" fmla="*/ 768 h 768"/>
                  <a:gd name="T6" fmla="*/ 256 w 256"/>
                  <a:gd name="T7" fmla="*/ 640 h 768"/>
                  <a:gd name="T8" fmla="*/ 256 w 256"/>
                  <a:gd name="T9" fmla="*/ 0 h 768"/>
                  <a:gd name="T10" fmla="*/ 0 w 256"/>
                  <a:gd name="T11" fmla="*/ 0 h 7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6" h="768">
                    <a:moveTo>
                      <a:pt x="0" y="0"/>
                    </a:moveTo>
                    <a:cubicBezTo>
                      <a:pt x="0" y="640"/>
                      <a:pt x="0" y="640"/>
                      <a:pt x="0" y="640"/>
                    </a:cubicBezTo>
                    <a:cubicBezTo>
                      <a:pt x="0" y="710"/>
                      <a:pt x="57" y="768"/>
                      <a:pt x="128" y="768"/>
                    </a:cubicBezTo>
                    <a:cubicBezTo>
                      <a:pt x="198" y="768"/>
                      <a:pt x="256" y="710"/>
                      <a:pt x="256" y="640"/>
                    </a:cubicBezTo>
                    <a:cubicBezTo>
                      <a:pt x="256" y="0"/>
                      <a:pt x="256" y="0"/>
                      <a:pt x="256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0A0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3" name="îṣľîďé"/>
              <p:cNvSpPr/>
              <p:nvPr>
                <p:custDataLst>
                  <p:tags r:id="rId13"/>
                </p:custDataLst>
              </p:nvPr>
            </p:nvSpPr>
            <p:spPr bwMode="auto">
              <a:xfrm>
                <a:off x="5602691" y="3142764"/>
                <a:ext cx="996896" cy="2846807"/>
              </a:xfrm>
              <a:custGeom>
                <a:avLst/>
                <a:gdLst>
                  <a:gd name="T0" fmla="*/ 138 w 276"/>
                  <a:gd name="T1" fmla="*/ 788 h 788"/>
                  <a:gd name="T2" fmla="*/ 0 w 276"/>
                  <a:gd name="T3" fmla="*/ 650 h 788"/>
                  <a:gd name="T4" fmla="*/ 0 w 276"/>
                  <a:gd name="T5" fmla="*/ 0 h 788"/>
                  <a:gd name="T6" fmla="*/ 276 w 276"/>
                  <a:gd name="T7" fmla="*/ 0 h 788"/>
                  <a:gd name="T8" fmla="*/ 276 w 276"/>
                  <a:gd name="T9" fmla="*/ 650 h 788"/>
                  <a:gd name="T10" fmla="*/ 138 w 276"/>
                  <a:gd name="T11" fmla="*/ 788 h 788"/>
                  <a:gd name="T12" fmla="*/ 20 w 276"/>
                  <a:gd name="T13" fmla="*/ 20 h 788"/>
                  <a:gd name="T14" fmla="*/ 20 w 276"/>
                  <a:gd name="T15" fmla="*/ 650 h 788"/>
                  <a:gd name="T16" fmla="*/ 138 w 276"/>
                  <a:gd name="T17" fmla="*/ 768 h 788"/>
                  <a:gd name="T18" fmla="*/ 256 w 276"/>
                  <a:gd name="T19" fmla="*/ 650 h 788"/>
                  <a:gd name="T20" fmla="*/ 256 w 276"/>
                  <a:gd name="T21" fmla="*/ 20 h 788"/>
                  <a:gd name="T22" fmla="*/ 20 w 276"/>
                  <a:gd name="T23" fmla="*/ 20 h 7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6" h="788">
                    <a:moveTo>
                      <a:pt x="138" y="788"/>
                    </a:moveTo>
                    <a:cubicBezTo>
                      <a:pt x="62" y="788"/>
                      <a:pt x="0" y="726"/>
                      <a:pt x="0" y="65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76" y="0"/>
                      <a:pt x="276" y="0"/>
                      <a:pt x="276" y="0"/>
                    </a:cubicBezTo>
                    <a:cubicBezTo>
                      <a:pt x="276" y="650"/>
                      <a:pt x="276" y="650"/>
                      <a:pt x="276" y="650"/>
                    </a:cubicBezTo>
                    <a:cubicBezTo>
                      <a:pt x="276" y="726"/>
                      <a:pt x="214" y="788"/>
                      <a:pt x="138" y="788"/>
                    </a:cubicBezTo>
                    <a:close/>
                    <a:moveTo>
                      <a:pt x="20" y="20"/>
                    </a:moveTo>
                    <a:cubicBezTo>
                      <a:pt x="20" y="650"/>
                      <a:pt x="20" y="650"/>
                      <a:pt x="20" y="650"/>
                    </a:cubicBezTo>
                    <a:cubicBezTo>
                      <a:pt x="20" y="715"/>
                      <a:pt x="73" y="768"/>
                      <a:pt x="138" y="768"/>
                    </a:cubicBezTo>
                    <a:cubicBezTo>
                      <a:pt x="203" y="768"/>
                      <a:pt x="256" y="715"/>
                      <a:pt x="256" y="650"/>
                    </a:cubicBezTo>
                    <a:cubicBezTo>
                      <a:pt x="256" y="20"/>
                      <a:pt x="256" y="20"/>
                      <a:pt x="256" y="20"/>
                    </a:cubicBezTo>
                    <a:lnTo>
                      <a:pt x="20" y="2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4" name="íŝḷïde"/>
              <p:cNvSpPr/>
              <p:nvPr>
                <p:custDataLst>
                  <p:tags r:id="rId14"/>
                </p:custDataLst>
              </p:nvPr>
            </p:nvSpPr>
            <p:spPr bwMode="auto">
              <a:xfrm>
                <a:off x="5602691" y="3142764"/>
                <a:ext cx="996896" cy="2846807"/>
              </a:xfrm>
              <a:custGeom>
                <a:avLst/>
                <a:gdLst>
                  <a:gd name="T0" fmla="*/ 138 w 276"/>
                  <a:gd name="T1" fmla="*/ 788 h 788"/>
                  <a:gd name="T2" fmla="*/ 0 w 276"/>
                  <a:gd name="T3" fmla="*/ 650 h 788"/>
                  <a:gd name="T4" fmla="*/ 0 w 276"/>
                  <a:gd name="T5" fmla="*/ 0 h 788"/>
                  <a:gd name="T6" fmla="*/ 276 w 276"/>
                  <a:gd name="T7" fmla="*/ 0 h 788"/>
                  <a:gd name="T8" fmla="*/ 276 w 276"/>
                  <a:gd name="T9" fmla="*/ 650 h 788"/>
                  <a:gd name="T10" fmla="*/ 138 w 276"/>
                  <a:gd name="T11" fmla="*/ 788 h 788"/>
                  <a:gd name="T12" fmla="*/ 20 w 276"/>
                  <a:gd name="T13" fmla="*/ 20 h 788"/>
                  <a:gd name="T14" fmla="*/ 20 w 276"/>
                  <a:gd name="T15" fmla="*/ 650 h 788"/>
                  <a:gd name="T16" fmla="*/ 138 w 276"/>
                  <a:gd name="T17" fmla="*/ 768 h 788"/>
                  <a:gd name="T18" fmla="*/ 256 w 276"/>
                  <a:gd name="T19" fmla="*/ 650 h 788"/>
                  <a:gd name="T20" fmla="*/ 256 w 276"/>
                  <a:gd name="T21" fmla="*/ 20 h 788"/>
                  <a:gd name="T22" fmla="*/ 20 w 276"/>
                  <a:gd name="T23" fmla="*/ 20 h 7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6" h="788">
                    <a:moveTo>
                      <a:pt x="138" y="788"/>
                    </a:moveTo>
                    <a:cubicBezTo>
                      <a:pt x="62" y="788"/>
                      <a:pt x="0" y="726"/>
                      <a:pt x="0" y="65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76" y="0"/>
                      <a:pt x="276" y="0"/>
                      <a:pt x="276" y="0"/>
                    </a:cubicBezTo>
                    <a:cubicBezTo>
                      <a:pt x="276" y="650"/>
                      <a:pt x="276" y="650"/>
                      <a:pt x="276" y="650"/>
                    </a:cubicBezTo>
                    <a:cubicBezTo>
                      <a:pt x="276" y="726"/>
                      <a:pt x="214" y="788"/>
                      <a:pt x="138" y="788"/>
                    </a:cubicBezTo>
                    <a:close/>
                    <a:moveTo>
                      <a:pt x="20" y="20"/>
                    </a:moveTo>
                    <a:cubicBezTo>
                      <a:pt x="20" y="650"/>
                      <a:pt x="20" y="650"/>
                      <a:pt x="20" y="650"/>
                    </a:cubicBezTo>
                    <a:cubicBezTo>
                      <a:pt x="20" y="715"/>
                      <a:pt x="73" y="768"/>
                      <a:pt x="138" y="768"/>
                    </a:cubicBezTo>
                    <a:cubicBezTo>
                      <a:pt x="203" y="768"/>
                      <a:pt x="256" y="715"/>
                      <a:pt x="256" y="650"/>
                    </a:cubicBezTo>
                    <a:cubicBezTo>
                      <a:pt x="256" y="20"/>
                      <a:pt x="256" y="20"/>
                      <a:pt x="256" y="20"/>
                    </a:cubicBezTo>
                    <a:lnTo>
                      <a:pt x="20" y="2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5" name="iṧḻiďè"/>
              <p:cNvSpPr/>
              <p:nvPr>
                <p:custDataLst>
                  <p:tags r:id="rId15"/>
                </p:custDataLst>
              </p:nvPr>
            </p:nvSpPr>
            <p:spPr bwMode="auto">
              <a:xfrm>
                <a:off x="5407422" y="2947496"/>
                <a:ext cx="1387433" cy="2312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6" name="ïṥļíḑè"/>
              <p:cNvSpPr/>
              <p:nvPr>
                <p:custDataLst>
                  <p:tags r:id="rId16"/>
                </p:custDataLst>
              </p:nvPr>
            </p:nvSpPr>
            <p:spPr bwMode="auto">
              <a:xfrm>
                <a:off x="5366313" y="2911527"/>
                <a:ext cx="1464514" cy="303181"/>
              </a:xfrm>
              <a:custGeom>
                <a:avLst/>
                <a:gdLst>
                  <a:gd name="T0" fmla="*/ 285 w 285"/>
                  <a:gd name="T1" fmla="*/ 59 h 59"/>
                  <a:gd name="T2" fmla="*/ 0 w 285"/>
                  <a:gd name="T3" fmla="*/ 59 h 59"/>
                  <a:gd name="T4" fmla="*/ 0 w 285"/>
                  <a:gd name="T5" fmla="*/ 0 h 59"/>
                  <a:gd name="T6" fmla="*/ 285 w 285"/>
                  <a:gd name="T7" fmla="*/ 0 h 59"/>
                  <a:gd name="T8" fmla="*/ 285 w 285"/>
                  <a:gd name="T9" fmla="*/ 59 h 59"/>
                  <a:gd name="T10" fmla="*/ 15 w 285"/>
                  <a:gd name="T11" fmla="*/ 45 h 59"/>
                  <a:gd name="T12" fmla="*/ 271 w 285"/>
                  <a:gd name="T13" fmla="*/ 45 h 59"/>
                  <a:gd name="T14" fmla="*/ 271 w 285"/>
                  <a:gd name="T15" fmla="*/ 14 h 59"/>
                  <a:gd name="T16" fmla="*/ 15 w 285"/>
                  <a:gd name="T17" fmla="*/ 14 h 59"/>
                  <a:gd name="T18" fmla="*/ 15 w 285"/>
                  <a:gd name="T19" fmla="*/ 45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5" h="59">
                    <a:moveTo>
                      <a:pt x="285" y="59"/>
                    </a:moveTo>
                    <a:lnTo>
                      <a:pt x="0" y="59"/>
                    </a:lnTo>
                    <a:lnTo>
                      <a:pt x="0" y="0"/>
                    </a:lnTo>
                    <a:lnTo>
                      <a:pt x="285" y="0"/>
                    </a:lnTo>
                    <a:lnTo>
                      <a:pt x="285" y="59"/>
                    </a:lnTo>
                    <a:close/>
                    <a:moveTo>
                      <a:pt x="15" y="45"/>
                    </a:moveTo>
                    <a:lnTo>
                      <a:pt x="271" y="45"/>
                    </a:lnTo>
                    <a:lnTo>
                      <a:pt x="271" y="14"/>
                    </a:lnTo>
                    <a:lnTo>
                      <a:pt x="15" y="14"/>
                    </a:lnTo>
                    <a:lnTo>
                      <a:pt x="15" y="4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7" name="ïṥ1íḓê"/>
              <p:cNvSpPr/>
              <p:nvPr>
                <p:custDataLst>
                  <p:tags r:id="rId17"/>
                </p:custDataLst>
              </p:nvPr>
            </p:nvSpPr>
            <p:spPr bwMode="auto">
              <a:xfrm>
                <a:off x="5638663" y="5223915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8" name="ïśļïde"/>
              <p:cNvSpPr/>
              <p:nvPr>
                <p:custDataLst>
                  <p:tags r:id="rId18"/>
                </p:custDataLst>
              </p:nvPr>
            </p:nvSpPr>
            <p:spPr bwMode="auto">
              <a:xfrm>
                <a:off x="5638663" y="4992675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9" name="í$ḷïḍé"/>
              <p:cNvSpPr/>
              <p:nvPr>
                <p:custDataLst>
                  <p:tags r:id="rId19"/>
                </p:custDataLst>
              </p:nvPr>
            </p:nvSpPr>
            <p:spPr bwMode="auto">
              <a:xfrm>
                <a:off x="5638663" y="4761438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0" name="íṧ1iḓé"/>
              <p:cNvSpPr/>
              <p:nvPr>
                <p:custDataLst>
                  <p:tags r:id="rId20"/>
                </p:custDataLst>
              </p:nvPr>
            </p:nvSpPr>
            <p:spPr bwMode="auto">
              <a:xfrm>
                <a:off x="5638663" y="4530197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1" name="îṥľïdé"/>
              <p:cNvSpPr/>
              <p:nvPr>
                <p:custDataLst>
                  <p:tags r:id="rId21"/>
                </p:custDataLst>
              </p:nvPr>
            </p:nvSpPr>
            <p:spPr bwMode="auto">
              <a:xfrm>
                <a:off x="5638663" y="4298960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2" name="íS1iďè"/>
              <p:cNvSpPr/>
              <p:nvPr>
                <p:custDataLst>
                  <p:tags r:id="rId22"/>
                </p:custDataLst>
              </p:nvPr>
            </p:nvSpPr>
            <p:spPr bwMode="auto">
              <a:xfrm>
                <a:off x="5638663" y="4067720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3" name="îšḻïdê"/>
              <p:cNvSpPr/>
              <p:nvPr>
                <p:custDataLst>
                  <p:tags r:id="rId23"/>
                </p:custDataLst>
              </p:nvPr>
            </p:nvSpPr>
            <p:spPr bwMode="auto">
              <a:xfrm>
                <a:off x="5638663" y="3836482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4" name="íṡļîďê"/>
              <p:cNvSpPr/>
              <p:nvPr>
                <p:custDataLst>
                  <p:tags r:id="rId24"/>
                </p:custDataLst>
              </p:nvPr>
            </p:nvSpPr>
            <p:spPr bwMode="auto">
              <a:xfrm>
                <a:off x="5638659" y="3605242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5" name="îṧ1ïdê"/>
              <p:cNvSpPr/>
              <p:nvPr>
                <p:custDataLst>
                  <p:tags r:id="rId25"/>
                </p:custDataLst>
              </p:nvPr>
            </p:nvSpPr>
            <p:spPr bwMode="auto">
              <a:xfrm>
                <a:off x="5638659" y="3374005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6" name="iṣḷíḓe"/>
              <p:cNvSpPr/>
              <p:nvPr>
                <p:custDataLst>
                  <p:tags r:id="rId26"/>
                </p:custDataLst>
              </p:nvPr>
            </p:nvSpPr>
            <p:spPr bwMode="auto">
              <a:xfrm>
                <a:off x="5499918" y="1894076"/>
                <a:ext cx="287764" cy="287764"/>
              </a:xfrm>
              <a:custGeom>
                <a:avLst/>
                <a:gdLst>
                  <a:gd name="T0" fmla="*/ 0 w 56"/>
                  <a:gd name="T1" fmla="*/ 56 h 56"/>
                  <a:gd name="T2" fmla="*/ 56 w 56"/>
                  <a:gd name="T3" fmla="*/ 0 h 56"/>
                  <a:gd name="T4" fmla="*/ 0 w 56"/>
                  <a:gd name="T5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6" h="56">
                    <a:moveTo>
                      <a:pt x="0" y="56"/>
                    </a:moveTo>
                    <a:lnTo>
                      <a:pt x="56" y="0"/>
                    </a:lnTo>
                    <a:lnTo>
                      <a:pt x="0" y="56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7" name="íS1iḍe"/>
              <p:cNvSpPr/>
              <p:nvPr>
                <p:custDataLst>
                  <p:tags r:id="rId27"/>
                </p:custDataLst>
              </p:nvPr>
            </p:nvSpPr>
            <p:spPr bwMode="auto">
              <a:xfrm>
                <a:off x="5499918" y="1894076"/>
                <a:ext cx="287764" cy="287764"/>
              </a:xfrm>
              <a:custGeom>
                <a:avLst/>
                <a:gdLst>
                  <a:gd name="T0" fmla="*/ 0 w 56"/>
                  <a:gd name="T1" fmla="*/ 0 h 56"/>
                  <a:gd name="T2" fmla="*/ 56 w 56"/>
                  <a:gd name="T3" fmla="*/ 56 h 56"/>
                  <a:gd name="T4" fmla="*/ 0 w 56"/>
                  <a:gd name="T5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6" h="56">
                    <a:moveTo>
                      <a:pt x="0" y="0"/>
                    </a:moveTo>
                    <a:lnTo>
                      <a:pt x="56" y="56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8" name="i$líḋé"/>
              <p:cNvSpPr/>
              <p:nvPr>
                <p:custDataLst>
                  <p:tags r:id="rId28"/>
                </p:custDataLst>
              </p:nvPr>
            </p:nvSpPr>
            <p:spPr bwMode="auto">
              <a:xfrm>
                <a:off x="5541027" y="1935186"/>
                <a:ext cx="205546" cy="205546"/>
              </a:xfrm>
              <a:custGeom>
                <a:avLst/>
                <a:gdLst>
                  <a:gd name="T0" fmla="*/ 40 w 40"/>
                  <a:gd name="T1" fmla="*/ 20 h 40"/>
                  <a:gd name="T2" fmla="*/ 20 w 40"/>
                  <a:gd name="T3" fmla="*/ 40 h 40"/>
                  <a:gd name="T4" fmla="*/ 0 w 40"/>
                  <a:gd name="T5" fmla="*/ 20 h 40"/>
                  <a:gd name="T6" fmla="*/ 20 w 40"/>
                  <a:gd name="T7" fmla="*/ 0 h 40"/>
                  <a:gd name="T8" fmla="*/ 40 w 40"/>
                  <a:gd name="T9" fmla="*/ 2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40">
                    <a:moveTo>
                      <a:pt x="40" y="20"/>
                    </a:moveTo>
                    <a:lnTo>
                      <a:pt x="20" y="40"/>
                    </a:lnTo>
                    <a:lnTo>
                      <a:pt x="0" y="20"/>
                    </a:lnTo>
                    <a:lnTo>
                      <a:pt x="20" y="0"/>
                    </a:lnTo>
                    <a:lnTo>
                      <a:pt x="40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9" name="îṥḷíḓè"/>
              <p:cNvSpPr/>
              <p:nvPr>
                <p:custDataLst>
                  <p:tags r:id="rId29"/>
                </p:custDataLst>
              </p:nvPr>
            </p:nvSpPr>
            <p:spPr bwMode="auto">
              <a:xfrm>
                <a:off x="6414596" y="1657699"/>
                <a:ext cx="380259" cy="380259"/>
              </a:xfrm>
              <a:custGeom>
                <a:avLst/>
                <a:gdLst>
                  <a:gd name="T0" fmla="*/ 0 w 74"/>
                  <a:gd name="T1" fmla="*/ 74 h 74"/>
                  <a:gd name="T2" fmla="*/ 74 w 74"/>
                  <a:gd name="T3" fmla="*/ 0 h 74"/>
                  <a:gd name="T4" fmla="*/ 0 w 74"/>
                  <a:gd name="T5" fmla="*/ 74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4" h="74">
                    <a:moveTo>
                      <a:pt x="0" y="74"/>
                    </a:moveTo>
                    <a:lnTo>
                      <a:pt x="74" y="0"/>
                    </a:lnTo>
                    <a:lnTo>
                      <a:pt x="0" y="74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0" name="iSļîḋè"/>
              <p:cNvSpPr/>
              <p:nvPr>
                <p:custDataLst>
                  <p:tags r:id="rId30"/>
                </p:custDataLst>
              </p:nvPr>
            </p:nvSpPr>
            <p:spPr bwMode="auto">
              <a:xfrm>
                <a:off x="6414596" y="1657699"/>
                <a:ext cx="380259" cy="380259"/>
              </a:xfrm>
              <a:custGeom>
                <a:avLst/>
                <a:gdLst>
                  <a:gd name="T0" fmla="*/ 0 w 74"/>
                  <a:gd name="T1" fmla="*/ 0 h 74"/>
                  <a:gd name="T2" fmla="*/ 74 w 74"/>
                  <a:gd name="T3" fmla="*/ 74 h 74"/>
                  <a:gd name="T4" fmla="*/ 0 w 74"/>
                  <a:gd name="T5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4" h="74">
                    <a:moveTo>
                      <a:pt x="0" y="0"/>
                    </a:moveTo>
                    <a:lnTo>
                      <a:pt x="74" y="74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1" name="íṥḻíḓè"/>
              <p:cNvSpPr/>
              <p:nvPr>
                <p:custDataLst>
                  <p:tags r:id="rId31"/>
                </p:custDataLst>
              </p:nvPr>
            </p:nvSpPr>
            <p:spPr bwMode="auto">
              <a:xfrm>
                <a:off x="6471119" y="1714222"/>
                <a:ext cx="267209" cy="267209"/>
              </a:xfrm>
              <a:custGeom>
                <a:avLst/>
                <a:gdLst>
                  <a:gd name="T0" fmla="*/ 52 w 52"/>
                  <a:gd name="T1" fmla="*/ 26 h 52"/>
                  <a:gd name="T2" fmla="*/ 26 w 52"/>
                  <a:gd name="T3" fmla="*/ 52 h 52"/>
                  <a:gd name="T4" fmla="*/ 0 w 52"/>
                  <a:gd name="T5" fmla="*/ 26 h 52"/>
                  <a:gd name="T6" fmla="*/ 26 w 52"/>
                  <a:gd name="T7" fmla="*/ 0 h 52"/>
                  <a:gd name="T8" fmla="*/ 52 w 52"/>
                  <a:gd name="T9" fmla="*/ 26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52">
                    <a:moveTo>
                      <a:pt x="52" y="26"/>
                    </a:moveTo>
                    <a:lnTo>
                      <a:pt x="26" y="52"/>
                    </a:lnTo>
                    <a:lnTo>
                      <a:pt x="0" y="26"/>
                    </a:lnTo>
                    <a:lnTo>
                      <a:pt x="26" y="0"/>
                    </a:lnTo>
                    <a:lnTo>
                      <a:pt x="52" y="2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2" name="îṡ1ïḍe"/>
              <p:cNvSpPr/>
              <p:nvPr>
                <p:custDataLst>
                  <p:tags r:id="rId32"/>
                </p:custDataLst>
              </p:nvPr>
            </p:nvSpPr>
            <p:spPr bwMode="auto">
              <a:xfrm>
                <a:off x="6173078" y="2371968"/>
                <a:ext cx="143882" cy="143882"/>
              </a:xfrm>
              <a:custGeom>
                <a:avLst/>
                <a:gdLst>
                  <a:gd name="T0" fmla="*/ 0 w 28"/>
                  <a:gd name="T1" fmla="*/ 28 h 28"/>
                  <a:gd name="T2" fmla="*/ 28 w 28"/>
                  <a:gd name="T3" fmla="*/ 0 h 28"/>
                  <a:gd name="T4" fmla="*/ 0 w 28"/>
                  <a:gd name="T5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" h="28">
                    <a:moveTo>
                      <a:pt x="0" y="28"/>
                    </a:moveTo>
                    <a:lnTo>
                      <a:pt x="28" y="0"/>
                    </a:lnTo>
                    <a:lnTo>
                      <a:pt x="0" y="28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3" name="îṡḻîḑê"/>
              <p:cNvSpPr/>
              <p:nvPr>
                <p:custDataLst>
                  <p:tags r:id="rId33"/>
                </p:custDataLst>
              </p:nvPr>
            </p:nvSpPr>
            <p:spPr bwMode="auto">
              <a:xfrm>
                <a:off x="6173078" y="2371968"/>
                <a:ext cx="143882" cy="143882"/>
              </a:xfrm>
              <a:custGeom>
                <a:avLst/>
                <a:gdLst>
                  <a:gd name="T0" fmla="*/ 0 w 28"/>
                  <a:gd name="T1" fmla="*/ 0 h 28"/>
                  <a:gd name="T2" fmla="*/ 28 w 28"/>
                  <a:gd name="T3" fmla="*/ 28 h 28"/>
                  <a:gd name="T4" fmla="*/ 0 w 28"/>
                  <a:gd name="T5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" h="28">
                    <a:moveTo>
                      <a:pt x="0" y="0"/>
                    </a:moveTo>
                    <a:lnTo>
                      <a:pt x="28" y="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4" name="îsļîdé"/>
              <p:cNvSpPr/>
              <p:nvPr>
                <p:custDataLst>
                  <p:tags r:id="rId34"/>
                </p:custDataLst>
              </p:nvPr>
            </p:nvSpPr>
            <p:spPr bwMode="auto">
              <a:xfrm>
                <a:off x="6193633" y="2392523"/>
                <a:ext cx="102773" cy="102773"/>
              </a:xfrm>
              <a:custGeom>
                <a:avLst/>
                <a:gdLst>
                  <a:gd name="T0" fmla="*/ 20 w 20"/>
                  <a:gd name="T1" fmla="*/ 10 h 20"/>
                  <a:gd name="T2" fmla="*/ 10 w 20"/>
                  <a:gd name="T3" fmla="*/ 20 h 20"/>
                  <a:gd name="T4" fmla="*/ 0 w 20"/>
                  <a:gd name="T5" fmla="*/ 10 h 20"/>
                  <a:gd name="T6" fmla="*/ 10 w 20"/>
                  <a:gd name="T7" fmla="*/ 0 h 20"/>
                  <a:gd name="T8" fmla="*/ 20 w 20"/>
                  <a:gd name="T9" fmla="*/ 1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20" y="10"/>
                    </a:moveTo>
                    <a:lnTo>
                      <a:pt x="10" y="20"/>
                    </a:lnTo>
                    <a:lnTo>
                      <a:pt x="0" y="10"/>
                    </a:lnTo>
                    <a:lnTo>
                      <a:pt x="10" y="0"/>
                    </a:lnTo>
                    <a:lnTo>
                      <a:pt x="20" y="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5" name="işḻíḋé"/>
              <p:cNvSpPr/>
              <p:nvPr>
                <p:custDataLst>
                  <p:tags r:id="rId35"/>
                </p:custDataLst>
              </p:nvPr>
            </p:nvSpPr>
            <p:spPr bwMode="auto">
              <a:xfrm>
                <a:off x="5921286" y="2567237"/>
                <a:ext cx="107913" cy="107913"/>
              </a:xfrm>
              <a:prstGeom prst="ellipse">
                <a:avLst/>
              </a:pr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6" name="îṣḷïḑê"/>
              <p:cNvSpPr/>
              <p:nvPr>
                <p:custDataLst>
                  <p:tags r:id="rId36"/>
                </p:custDataLst>
              </p:nvPr>
            </p:nvSpPr>
            <p:spPr bwMode="auto">
              <a:xfrm>
                <a:off x="6049751" y="2053373"/>
                <a:ext cx="143882" cy="143882"/>
              </a:xfrm>
              <a:prstGeom prst="ellipse">
                <a:avLst/>
              </a:pr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</p:grpSp>
        <p:cxnSp>
          <p:nvCxnSpPr>
            <p:cNvPr id="6" name="直接连接符 5"/>
            <p:cNvCxnSpPr/>
            <p:nvPr>
              <p:custDataLst>
                <p:tags r:id="rId37"/>
              </p:custDataLst>
            </p:nvPr>
          </p:nvCxnSpPr>
          <p:spPr>
            <a:xfrm flipH="1">
              <a:off x="5643214" y="259265"/>
              <a:ext cx="0" cy="435231"/>
            </a:xfrm>
            <a:prstGeom prst="line">
              <a:avLst/>
            </a:prstGeom>
            <a:ln w="28575">
              <a:solidFill>
                <a:srgbClr val="30A07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 advClick="0">
    <p:dissolv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教学分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4" descr="F:\0PPT素材\背景及图片\白麻子.jpg"/>
          <p:cNvPicPr>
            <a:picLocks noChangeAspect="1" noChangeArrowheads="1"/>
          </p:cNvPicPr>
          <p:nvPr userDrawn="1">
            <p:custDataLst>
              <p:tags r:id="rId2"/>
            </p:custDataLst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3478"/>
          <a:stretch>
            <a:fillRect/>
          </a:stretch>
        </p:blipFill>
        <p:spPr bwMode="auto">
          <a:xfrm>
            <a:off x="0" y="0"/>
            <a:ext cx="12191999" cy="6857999"/>
          </a:xfrm>
          <a:prstGeom prst="rect">
            <a:avLst/>
          </a:prstGeom>
          <a:noFill/>
          <a:ln>
            <a:solidFill>
              <a:srgbClr val="1F497D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6" name="直接连接符 25"/>
          <p:cNvCxnSpPr/>
          <p:nvPr userDrawn="1">
            <p:custDataLst>
              <p:tags r:id="rId5"/>
            </p:custDataLst>
          </p:nvPr>
        </p:nvCxnSpPr>
        <p:spPr>
          <a:xfrm flipV="1">
            <a:off x="1270837" y="872085"/>
            <a:ext cx="9530501" cy="1"/>
          </a:xfrm>
          <a:prstGeom prst="line">
            <a:avLst/>
          </a:prstGeom>
          <a:noFill/>
          <a:ln w="15875" cap="flat" cmpd="sng" algn="ctr">
            <a:solidFill>
              <a:srgbClr val="118C3B"/>
            </a:solidFill>
            <a:prstDash val="solid"/>
          </a:ln>
          <a:effectLst/>
        </p:spPr>
      </p:cxnSp>
      <p:sp>
        <p:nvSpPr>
          <p:cNvPr id="41" name="KSO_Shape"/>
          <p:cNvSpPr/>
          <p:nvPr userDrawn="1">
            <p:custDataLst>
              <p:tags r:id="rId6"/>
            </p:custDataLst>
          </p:nvPr>
        </p:nvSpPr>
        <p:spPr bwMode="auto">
          <a:xfrm>
            <a:off x="10940516" y="400672"/>
            <a:ext cx="292789" cy="537255"/>
          </a:xfrm>
          <a:custGeom>
            <a:avLst/>
            <a:gdLst>
              <a:gd name="T0" fmla="*/ 982546 w 2361"/>
              <a:gd name="T1" fmla="*/ 83198 h 4328"/>
              <a:gd name="T2" fmla="*/ 914296 w 2361"/>
              <a:gd name="T3" fmla="*/ 41599 h 4328"/>
              <a:gd name="T4" fmla="*/ 684994 w 2361"/>
              <a:gd name="T5" fmla="*/ 256249 h 4328"/>
              <a:gd name="T6" fmla="*/ 620490 w 2361"/>
              <a:gd name="T7" fmla="*/ 383125 h 4328"/>
              <a:gd name="T8" fmla="*/ 579706 w 2361"/>
              <a:gd name="T9" fmla="*/ 479218 h 4328"/>
              <a:gd name="T10" fmla="*/ 56597 w 2361"/>
              <a:gd name="T11" fmla="*/ 1501301 h 4328"/>
              <a:gd name="T12" fmla="*/ 32876 w 2361"/>
              <a:gd name="T13" fmla="*/ 1601555 h 4328"/>
              <a:gd name="T14" fmla="*/ 20392 w 2361"/>
              <a:gd name="T15" fmla="*/ 1676017 h 4328"/>
              <a:gd name="T16" fmla="*/ 0 w 2361"/>
              <a:gd name="T17" fmla="*/ 1792493 h 4328"/>
              <a:gd name="T18" fmla="*/ 7907 w 2361"/>
              <a:gd name="T19" fmla="*/ 1800397 h 4328"/>
              <a:gd name="T20" fmla="*/ 58262 w 2361"/>
              <a:gd name="T21" fmla="*/ 1700976 h 4328"/>
              <a:gd name="T22" fmla="*/ 120685 w 2361"/>
              <a:gd name="T23" fmla="*/ 1654801 h 4328"/>
              <a:gd name="T24" fmla="*/ 191848 w 2361"/>
              <a:gd name="T25" fmla="*/ 1569524 h 4328"/>
              <a:gd name="T26" fmla="*/ 727026 w 2361"/>
              <a:gd name="T27" fmla="*/ 582799 h 4328"/>
              <a:gd name="T28" fmla="*/ 747417 w 2361"/>
              <a:gd name="T29" fmla="*/ 563248 h 4328"/>
              <a:gd name="T30" fmla="*/ 936353 w 2361"/>
              <a:gd name="T31" fmla="*/ 195930 h 4328"/>
              <a:gd name="T32" fmla="*/ 799853 w 2361"/>
              <a:gd name="T33" fmla="*/ 475475 h 4328"/>
              <a:gd name="T34" fmla="*/ 802350 w 2361"/>
              <a:gd name="T35" fmla="*/ 501266 h 4328"/>
              <a:gd name="T36" fmla="*/ 980049 w 2361"/>
              <a:gd name="T37" fmla="*/ 158907 h 4328"/>
              <a:gd name="T38" fmla="*/ 963819 w 2361"/>
              <a:gd name="T39" fmla="*/ 141852 h 4328"/>
              <a:gd name="T40" fmla="*/ 982546 w 2361"/>
              <a:gd name="T41" fmla="*/ 104829 h 4328"/>
              <a:gd name="T42" fmla="*/ 210159 w 2361"/>
              <a:gd name="T43" fmla="*/ 1549140 h 4328"/>
              <a:gd name="T44" fmla="*/ 84896 w 2361"/>
              <a:gd name="T45" fmla="*/ 1493398 h 4328"/>
              <a:gd name="T46" fmla="*/ 412827 w 2361"/>
              <a:gd name="T47" fmla="*/ 849032 h 4328"/>
              <a:gd name="T48" fmla="*/ 598017 w 2361"/>
              <a:gd name="T49" fmla="*/ 488786 h 4328"/>
              <a:gd name="T50" fmla="*/ 627564 w 2361"/>
              <a:gd name="T51" fmla="*/ 503762 h 4328"/>
              <a:gd name="T52" fmla="*/ 720783 w 2361"/>
              <a:gd name="T53" fmla="*/ 552848 h 4328"/>
              <a:gd name="T54" fmla="*/ 741175 w 2361"/>
              <a:gd name="T55" fmla="*/ 530385 h 4328"/>
              <a:gd name="T56" fmla="*/ 733268 w 2361"/>
              <a:gd name="T57" fmla="*/ 532465 h 4328"/>
              <a:gd name="T58" fmla="*/ 601763 w 2361"/>
              <a:gd name="T59" fmla="*/ 465075 h 4328"/>
              <a:gd name="T60" fmla="*/ 829816 w 2361"/>
              <a:gd name="T61" fmla="*/ 25791 h 4328"/>
              <a:gd name="T62" fmla="*/ 962154 w 2361"/>
              <a:gd name="T63" fmla="*/ 99421 h 4328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2361" h="4328">
                <a:moveTo>
                  <a:pt x="2361" y="252"/>
                </a:moveTo>
                <a:cubicBezTo>
                  <a:pt x="2361" y="200"/>
                  <a:pt x="2361" y="200"/>
                  <a:pt x="2361" y="200"/>
                </a:cubicBezTo>
                <a:cubicBezTo>
                  <a:pt x="2293" y="156"/>
                  <a:pt x="2293" y="156"/>
                  <a:pt x="2293" y="156"/>
                </a:cubicBezTo>
                <a:cubicBezTo>
                  <a:pt x="2197" y="100"/>
                  <a:pt x="2197" y="100"/>
                  <a:pt x="2197" y="100"/>
                </a:cubicBezTo>
                <a:cubicBezTo>
                  <a:pt x="2103" y="55"/>
                  <a:pt x="2024" y="21"/>
                  <a:pt x="1960" y="0"/>
                </a:cubicBezTo>
                <a:cubicBezTo>
                  <a:pt x="1646" y="616"/>
                  <a:pt x="1646" y="616"/>
                  <a:pt x="1646" y="616"/>
                </a:cubicBezTo>
                <a:cubicBezTo>
                  <a:pt x="1621" y="661"/>
                  <a:pt x="1621" y="661"/>
                  <a:pt x="1621" y="661"/>
                </a:cubicBezTo>
                <a:cubicBezTo>
                  <a:pt x="1491" y="921"/>
                  <a:pt x="1491" y="921"/>
                  <a:pt x="1491" y="921"/>
                </a:cubicBezTo>
                <a:cubicBezTo>
                  <a:pt x="1375" y="1143"/>
                  <a:pt x="1375" y="1143"/>
                  <a:pt x="1375" y="1143"/>
                </a:cubicBezTo>
                <a:cubicBezTo>
                  <a:pt x="1393" y="1152"/>
                  <a:pt x="1393" y="1152"/>
                  <a:pt x="1393" y="1152"/>
                </a:cubicBezTo>
                <a:cubicBezTo>
                  <a:pt x="1375" y="1186"/>
                  <a:pt x="1375" y="1186"/>
                  <a:pt x="1375" y="1186"/>
                </a:cubicBezTo>
                <a:cubicBezTo>
                  <a:pt x="136" y="3609"/>
                  <a:pt x="136" y="3609"/>
                  <a:pt x="136" y="3609"/>
                </a:cubicBezTo>
                <a:cubicBezTo>
                  <a:pt x="187" y="3632"/>
                  <a:pt x="187" y="3632"/>
                  <a:pt x="187" y="3632"/>
                </a:cubicBezTo>
                <a:cubicBezTo>
                  <a:pt x="79" y="3850"/>
                  <a:pt x="79" y="3850"/>
                  <a:pt x="79" y="3850"/>
                </a:cubicBezTo>
                <a:cubicBezTo>
                  <a:pt x="121" y="3886"/>
                  <a:pt x="121" y="3886"/>
                  <a:pt x="121" y="3886"/>
                </a:cubicBezTo>
                <a:cubicBezTo>
                  <a:pt x="49" y="4029"/>
                  <a:pt x="49" y="4029"/>
                  <a:pt x="49" y="4029"/>
                </a:cubicBezTo>
                <a:cubicBezTo>
                  <a:pt x="115" y="4078"/>
                  <a:pt x="115" y="4078"/>
                  <a:pt x="115" y="4078"/>
                </a:cubicBezTo>
                <a:cubicBezTo>
                  <a:pt x="0" y="4309"/>
                  <a:pt x="0" y="4309"/>
                  <a:pt x="0" y="4309"/>
                </a:cubicBezTo>
                <a:cubicBezTo>
                  <a:pt x="0" y="4309"/>
                  <a:pt x="0" y="4309"/>
                  <a:pt x="0" y="4309"/>
                </a:cubicBezTo>
                <a:cubicBezTo>
                  <a:pt x="19" y="4328"/>
                  <a:pt x="19" y="4328"/>
                  <a:pt x="19" y="4328"/>
                </a:cubicBezTo>
                <a:cubicBezTo>
                  <a:pt x="25" y="4321"/>
                  <a:pt x="25" y="4321"/>
                  <a:pt x="25" y="4321"/>
                </a:cubicBezTo>
                <a:cubicBezTo>
                  <a:pt x="140" y="4089"/>
                  <a:pt x="140" y="4089"/>
                  <a:pt x="140" y="4089"/>
                </a:cubicBezTo>
                <a:cubicBezTo>
                  <a:pt x="140" y="4095"/>
                  <a:pt x="167" y="4103"/>
                  <a:pt x="221" y="4114"/>
                </a:cubicBezTo>
                <a:cubicBezTo>
                  <a:pt x="234" y="4096"/>
                  <a:pt x="257" y="4050"/>
                  <a:pt x="290" y="3978"/>
                </a:cubicBezTo>
                <a:cubicBezTo>
                  <a:pt x="352" y="3989"/>
                  <a:pt x="352" y="3989"/>
                  <a:pt x="352" y="3989"/>
                </a:cubicBezTo>
                <a:cubicBezTo>
                  <a:pt x="461" y="3773"/>
                  <a:pt x="461" y="3773"/>
                  <a:pt x="461" y="3773"/>
                </a:cubicBezTo>
                <a:cubicBezTo>
                  <a:pt x="520" y="3805"/>
                  <a:pt x="520" y="3805"/>
                  <a:pt x="520" y="3805"/>
                </a:cubicBezTo>
                <a:cubicBezTo>
                  <a:pt x="1747" y="1401"/>
                  <a:pt x="1747" y="1401"/>
                  <a:pt x="1747" y="1401"/>
                </a:cubicBezTo>
                <a:cubicBezTo>
                  <a:pt x="1779" y="1346"/>
                  <a:pt x="1779" y="1346"/>
                  <a:pt x="1779" y="1346"/>
                </a:cubicBezTo>
                <a:cubicBezTo>
                  <a:pt x="1796" y="1354"/>
                  <a:pt x="1796" y="1354"/>
                  <a:pt x="1796" y="1354"/>
                </a:cubicBezTo>
                <a:cubicBezTo>
                  <a:pt x="2169" y="621"/>
                  <a:pt x="2169" y="621"/>
                  <a:pt x="2169" y="621"/>
                </a:cubicBezTo>
                <a:cubicBezTo>
                  <a:pt x="2250" y="471"/>
                  <a:pt x="2250" y="471"/>
                  <a:pt x="2250" y="471"/>
                </a:cubicBezTo>
                <a:cubicBezTo>
                  <a:pt x="2263" y="480"/>
                  <a:pt x="2263" y="480"/>
                  <a:pt x="2263" y="480"/>
                </a:cubicBezTo>
                <a:cubicBezTo>
                  <a:pt x="1922" y="1143"/>
                  <a:pt x="1922" y="1143"/>
                  <a:pt x="1922" y="1143"/>
                </a:cubicBezTo>
                <a:cubicBezTo>
                  <a:pt x="1904" y="1173"/>
                  <a:pt x="1899" y="1192"/>
                  <a:pt x="1904" y="1201"/>
                </a:cubicBezTo>
                <a:cubicBezTo>
                  <a:pt x="1904" y="1207"/>
                  <a:pt x="1912" y="1208"/>
                  <a:pt x="1928" y="1205"/>
                </a:cubicBezTo>
                <a:cubicBezTo>
                  <a:pt x="1939" y="1196"/>
                  <a:pt x="1939" y="1196"/>
                  <a:pt x="1939" y="1196"/>
                </a:cubicBezTo>
                <a:cubicBezTo>
                  <a:pt x="2355" y="382"/>
                  <a:pt x="2355" y="382"/>
                  <a:pt x="2355" y="382"/>
                </a:cubicBezTo>
                <a:cubicBezTo>
                  <a:pt x="2360" y="368"/>
                  <a:pt x="2359" y="357"/>
                  <a:pt x="2350" y="350"/>
                </a:cubicBezTo>
                <a:cubicBezTo>
                  <a:pt x="2335" y="350"/>
                  <a:pt x="2323" y="347"/>
                  <a:pt x="2316" y="341"/>
                </a:cubicBezTo>
                <a:cubicBezTo>
                  <a:pt x="2316" y="333"/>
                  <a:pt x="2316" y="333"/>
                  <a:pt x="2316" y="333"/>
                </a:cubicBezTo>
                <a:cubicBezTo>
                  <a:pt x="2361" y="252"/>
                  <a:pt x="2361" y="252"/>
                  <a:pt x="2361" y="252"/>
                </a:cubicBezTo>
                <a:close/>
                <a:moveTo>
                  <a:pt x="1672" y="1438"/>
                </a:moveTo>
                <a:cubicBezTo>
                  <a:pt x="505" y="3724"/>
                  <a:pt x="505" y="3724"/>
                  <a:pt x="505" y="3724"/>
                </a:cubicBezTo>
                <a:cubicBezTo>
                  <a:pt x="504" y="3736"/>
                  <a:pt x="500" y="3740"/>
                  <a:pt x="492" y="3737"/>
                </a:cubicBezTo>
                <a:cubicBezTo>
                  <a:pt x="488" y="3728"/>
                  <a:pt x="392" y="3679"/>
                  <a:pt x="204" y="3590"/>
                </a:cubicBezTo>
                <a:cubicBezTo>
                  <a:pt x="204" y="3583"/>
                  <a:pt x="204" y="3583"/>
                  <a:pt x="204" y="3583"/>
                </a:cubicBezTo>
                <a:cubicBezTo>
                  <a:pt x="733" y="2560"/>
                  <a:pt x="996" y="2045"/>
                  <a:pt x="992" y="2041"/>
                </a:cubicBezTo>
                <a:cubicBezTo>
                  <a:pt x="1192" y="1661"/>
                  <a:pt x="1192" y="1661"/>
                  <a:pt x="1192" y="1661"/>
                </a:cubicBezTo>
                <a:cubicBezTo>
                  <a:pt x="1437" y="1175"/>
                  <a:pt x="1437" y="1175"/>
                  <a:pt x="1437" y="1175"/>
                </a:cubicBezTo>
                <a:cubicBezTo>
                  <a:pt x="1446" y="1175"/>
                  <a:pt x="1446" y="1175"/>
                  <a:pt x="1446" y="1175"/>
                </a:cubicBezTo>
                <a:cubicBezTo>
                  <a:pt x="1508" y="1211"/>
                  <a:pt x="1508" y="1211"/>
                  <a:pt x="1508" y="1211"/>
                </a:cubicBezTo>
                <a:cubicBezTo>
                  <a:pt x="1719" y="1316"/>
                  <a:pt x="1719" y="1316"/>
                  <a:pt x="1719" y="1316"/>
                </a:cubicBezTo>
                <a:cubicBezTo>
                  <a:pt x="1727" y="1317"/>
                  <a:pt x="1732" y="1322"/>
                  <a:pt x="1732" y="1329"/>
                </a:cubicBezTo>
                <a:cubicBezTo>
                  <a:pt x="1672" y="1438"/>
                  <a:pt x="1672" y="1438"/>
                  <a:pt x="1672" y="1438"/>
                </a:cubicBezTo>
                <a:close/>
                <a:moveTo>
                  <a:pt x="1781" y="1275"/>
                </a:moveTo>
                <a:cubicBezTo>
                  <a:pt x="1770" y="1288"/>
                  <a:pt x="1770" y="1288"/>
                  <a:pt x="1770" y="1288"/>
                </a:cubicBezTo>
                <a:cubicBezTo>
                  <a:pt x="1762" y="1280"/>
                  <a:pt x="1762" y="1280"/>
                  <a:pt x="1762" y="1280"/>
                </a:cubicBezTo>
                <a:cubicBezTo>
                  <a:pt x="1448" y="1122"/>
                  <a:pt x="1448" y="1122"/>
                  <a:pt x="1448" y="1122"/>
                </a:cubicBezTo>
                <a:cubicBezTo>
                  <a:pt x="1446" y="1118"/>
                  <a:pt x="1446" y="1118"/>
                  <a:pt x="1446" y="1118"/>
                </a:cubicBezTo>
                <a:cubicBezTo>
                  <a:pt x="1986" y="62"/>
                  <a:pt x="1986" y="62"/>
                  <a:pt x="1986" y="62"/>
                </a:cubicBezTo>
                <a:cubicBezTo>
                  <a:pt x="1994" y="62"/>
                  <a:pt x="1994" y="62"/>
                  <a:pt x="1994" y="62"/>
                </a:cubicBezTo>
                <a:cubicBezTo>
                  <a:pt x="2115" y="114"/>
                  <a:pt x="2220" y="169"/>
                  <a:pt x="2310" y="226"/>
                </a:cubicBezTo>
                <a:cubicBezTo>
                  <a:pt x="2312" y="239"/>
                  <a:pt x="2312" y="239"/>
                  <a:pt x="2312" y="239"/>
                </a:cubicBezTo>
                <a:cubicBezTo>
                  <a:pt x="1781" y="1275"/>
                  <a:pt x="1781" y="1275"/>
                  <a:pt x="1781" y="1275"/>
                </a:cubicBezTo>
                <a:close/>
              </a:path>
            </a:pathLst>
          </a:custGeom>
          <a:solidFill>
            <a:srgbClr val="1F2123"/>
          </a:solidFill>
          <a:ln>
            <a:noFill/>
          </a:ln>
        </p:spPr>
        <p:txBody>
          <a:bodyPr anchor="ctr" anchorCtr="1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2" name="MH_Other_4"/>
          <p:cNvSpPr/>
          <p:nvPr userDrawn="1">
            <p:custDataLst>
              <p:tags r:id="rId7"/>
            </p:custDataLst>
          </p:nvPr>
        </p:nvSpPr>
        <p:spPr>
          <a:xfrm>
            <a:off x="314063" y="220781"/>
            <a:ext cx="554864" cy="554864"/>
          </a:xfrm>
          <a:prstGeom prst="ellipse">
            <a:avLst/>
          </a:prstGeom>
          <a:solidFill>
            <a:schemeClr val="accent2"/>
          </a:solidFill>
          <a:ln w="15875">
            <a:noFill/>
          </a:ln>
          <a:effectLst>
            <a:outerShdw blurRad="50800" dist="254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362" tIns="67678" rIns="135362" bIns="67678" anchor="ctr"/>
          <a:lstStyle/>
          <a:p>
            <a:pPr algn="ctr"/>
            <a:endParaRPr lang="en-US" sz="2400">
              <a:solidFill>
                <a:prstClr val="white"/>
              </a:solidFill>
              <a:sym typeface="+mn-lt"/>
            </a:endParaRPr>
          </a:p>
        </p:txBody>
      </p:sp>
      <p:sp>
        <p:nvSpPr>
          <p:cNvPr id="43" name="MH_Other_4"/>
          <p:cNvSpPr/>
          <p:nvPr userDrawn="1">
            <p:custDataLst>
              <p:tags r:id="rId8"/>
            </p:custDataLst>
          </p:nvPr>
        </p:nvSpPr>
        <p:spPr>
          <a:xfrm>
            <a:off x="-91413" y="674336"/>
            <a:ext cx="362583" cy="362583"/>
          </a:xfrm>
          <a:prstGeom prst="ellipse">
            <a:avLst/>
          </a:prstGeom>
          <a:solidFill>
            <a:schemeClr val="accent1"/>
          </a:solidFill>
          <a:ln w="15875">
            <a:noFill/>
          </a:ln>
          <a:effectLst>
            <a:outerShdw blurRad="50800" dist="254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362" tIns="67678" rIns="135362" bIns="67678" anchor="ctr"/>
          <a:lstStyle/>
          <a:p>
            <a:pPr algn="ctr"/>
            <a:endParaRPr lang="en-US" sz="2400">
              <a:solidFill>
                <a:prstClr val="white"/>
              </a:solidFill>
              <a:sym typeface="+mn-lt"/>
            </a:endParaRPr>
          </a:p>
        </p:txBody>
      </p:sp>
      <p:sp>
        <p:nvSpPr>
          <p:cNvPr id="44" name="椭圆 43"/>
          <p:cNvSpPr/>
          <p:nvPr userDrawn="1">
            <p:custDataLst>
              <p:tags r:id="rId9"/>
            </p:custDataLst>
          </p:nvPr>
        </p:nvSpPr>
        <p:spPr>
          <a:xfrm>
            <a:off x="780124" y="417420"/>
            <a:ext cx="432000" cy="432000"/>
          </a:xfrm>
          <a:prstGeom prst="ellipse">
            <a:avLst/>
          </a:prstGeom>
          <a:gradFill flip="none" rotWithShape="1">
            <a:gsLst>
              <a:gs pos="5000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  <a:gs pos="0">
                <a:schemeClr val="bg1"/>
              </a:gs>
            </a:gsLst>
            <a:lin ang="18900000" scaled="0"/>
          </a:gradFill>
          <a:ln w="9525">
            <a:gradFill>
              <a:gsLst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</a:ln>
          <a:effectLst>
            <a:outerShdw blurRad="444500" dist="2540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45" name="MH_Other_4"/>
          <p:cNvSpPr/>
          <p:nvPr userDrawn="1">
            <p:custDataLst>
              <p:tags r:id="rId10"/>
            </p:custDataLst>
          </p:nvPr>
        </p:nvSpPr>
        <p:spPr>
          <a:xfrm>
            <a:off x="211608" y="15873"/>
            <a:ext cx="204908" cy="204908"/>
          </a:xfrm>
          <a:prstGeom prst="ellipse">
            <a:avLst/>
          </a:prstGeom>
          <a:solidFill>
            <a:schemeClr val="accent1"/>
          </a:solidFill>
          <a:ln w="15875">
            <a:noFill/>
          </a:ln>
          <a:effectLst>
            <a:outerShdw blurRad="50800" dist="254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362" tIns="67678" rIns="135362" bIns="67678" anchor="ctr"/>
          <a:lstStyle/>
          <a:p>
            <a:pPr algn="ctr"/>
            <a:endParaRPr lang="en-US" sz="2400">
              <a:solidFill>
                <a:prstClr val="white"/>
              </a:solidFill>
              <a:sym typeface="+mn-lt"/>
            </a:endParaRPr>
          </a:p>
        </p:txBody>
      </p:sp>
      <p:sp>
        <p:nvSpPr>
          <p:cNvPr id="64" name="矩形 3"/>
          <p:cNvSpPr>
            <a:spLocks noChangeArrowheads="1"/>
          </p:cNvSpPr>
          <p:nvPr userDrawn="1">
            <p:custDataLst>
              <p:tags r:id="rId11"/>
            </p:custDataLst>
          </p:nvPr>
        </p:nvSpPr>
        <p:spPr bwMode="auto">
          <a:xfrm>
            <a:off x="1445277" y="515725"/>
            <a:ext cx="2172335" cy="378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none" lIns="91442" tIns="45722" rIns="91442" bIns="45722">
            <a:spAutoFit/>
          </a:bodyPr>
          <a:lstStyle/>
          <a:p>
            <a:pPr marL="0" lvl="1" algn="ctr"/>
            <a:r>
              <a:rPr lang="en-US" altLang="zh-CN" sz="1865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Teaching Analysis</a:t>
            </a:r>
            <a:endParaRPr lang="zh-CN" altLang="en-US" sz="1865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5" name="标题 1"/>
          <p:cNvSpPr txBox="1"/>
          <p:nvPr userDrawn="1">
            <p:custDataLst>
              <p:tags r:id="rId12"/>
            </p:custDataLst>
          </p:nvPr>
        </p:nvSpPr>
        <p:spPr>
          <a:xfrm>
            <a:off x="1433391" y="90204"/>
            <a:ext cx="153924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vert="horz" wrap="none" lIns="91442" tIns="45722" rIns="91442" bIns="45722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b="0" kern="12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zh-CN" altLang="en-US" sz="2665" b="1" kern="0">
                <a:solidFill>
                  <a:schemeClr val="accent1">
                    <a:lumMod val="75000"/>
                  </a:schemeClr>
                </a:solidFill>
              </a:rPr>
              <a:t>教学分析</a:t>
            </a:r>
            <a:endParaRPr lang="zh-CN" altLang="en-US" sz="2665" b="1" kern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601" r="1"/>
          <a:stretch>
            <a:fillRect/>
          </a:stretch>
        </p:blipFill>
        <p:spPr>
          <a:xfrm flipH="1">
            <a:off x="10838851" y="5752592"/>
            <a:ext cx="2016073" cy="189848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: 圆角 6"/>
          <p:cNvSpPr/>
          <p:nvPr userDrawn="1">
            <p:custDataLst>
              <p:tags r:id="rId3"/>
            </p:custDataLst>
          </p:nvPr>
        </p:nvSpPr>
        <p:spPr>
          <a:xfrm>
            <a:off x="4202566" y="865258"/>
            <a:ext cx="3786868" cy="45719"/>
          </a:xfrm>
          <a:prstGeom prst="roundRect">
            <a:avLst>
              <a:gd name="adj" fmla="val 50000"/>
            </a:avLst>
          </a:prstGeom>
          <a:solidFill>
            <a:srgbClr val="00A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/>
          </a:p>
        </p:txBody>
      </p:sp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976827" y="307747"/>
            <a:ext cx="2238347" cy="565604"/>
            <a:chOff x="4921404" y="1807328"/>
            <a:chExt cx="2238347" cy="565604"/>
          </a:xfrm>
        </p:grpSpPr>
        <p:grpSp>
          <p:nvGrpSpPr>
            <p:cNvPr id="9" name="组合 8"/>
            <p:cNvGrpSpPr/>
            <p:nvPr>
              <p:custDataLst>
                <p:tags r:id="rId5"/>
              </p:custDataLst>
            </p:nvPr>
          </p:nvGrpSpPr>
          <p:grpSpPr>
            <a:xfrm>
              <a:off x="4921404" y="1858301"/>
              <a:ext cx="421274" cy="421274"/>
              <a:chOff x="5578186" y="3034798"/>
              <a:chExt cx="1030070" cy="1030070"/>
            </a:xfrm>
          </p:grpSpPr>
          <p:sp>
            <p:nvSpPr>
              <p:cNvPr id="12" name="椭圆 11"/>
              <p:cNvSpPr/>
              <p:nvPr>
                <p:custDataLst>
                  <p:tags r:id="rId6"/>
                </p:custDataLst>
              </p:nvPr>
            </p:nvSpPr>
            <p:spPr>
              <a:xfrm>
                <a:off x="5578186" y="3034798"/>
                <a:ext cx="1030070" cy="1030070"/>
              </a:xfrm>
              <a:prstGeom prst="ellipse">
                <a:avLst/>
              </a:prstGeom>
              <a:solidFill>
                <a:srgbClr val="377D8D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/>
              </a:p>
            </p:txBody>
          </p:sp>
          <p:grpSp>
            <p:nvGrpSpPr>
              <p:cNvPr id="13" name="PA-testtube-56785"/>
              <p:cNvGrpSpPr>
                <a:grpSpLocks noChangeAspect="1"/>
              </p:cNvGrpSpPr>
              <p:nvPr>
                <p:custDataLst>
                  <p:tags r:id="rId7"/>
                </p:custDataLst>
              </p:nvPr>
            </p:nvGrpSpPr>
            <p:grpSpPr>
              <a:xfrm>
                <a:off x="5757830" y="3127674"/>
                <a:ext cx="673563" cy="767006"/>
                <a:chOff x="3252" y="1469"/>
                <a:chExt cx="1211" cy="1379"/>
              </a:xfrm>
            </p:grpSpPr>
            <p:sp>
              <p:nvSpPr>
                <p:cNvPr id="14" name="PA_任意多边形 1241"/>
                <p:cNvSpPr>
                  <a:spLocks noEditPoints="1"/>
                </p:cNvSpPr>
                <p:nvPr>
                  <p:custDataLst>
                    <p:tags r:id="rId8"/>
                  </p:custDataLst>
                </p:nvPr>
              </p:nvSpPr>
              <p:spPr bwMode="auto">
                <a:xfrm>
                  <a:off x="3375" y="1796"/>
                  <a:ext cx="1088" cy="1052"/>
                </a:xfrm>
                <a:custGeom>
                  <a:avLst/>
                  <a:gdLst>
                    <a:gd name="T0" fmla="*/ 2509 w 2882"/>
                    <a:gd name="T1" fmla="*/ 1154 h 2788"/>
                    <a:gd name="T2" fmla="*/ 1359 w 2882"/>
                    <a:gd name="T3" fmla="*/ 997 h 2788"/>
                    <a:gd name="T4" fmla="*/ 657 w 2882"/>
                    <a:gd name="T5" fmla="*/ 296 h 2788"/>
                    <a:gd name="T6" fmla="*/ 657 w 2882"/>
                    <a:gd name="T7" fmla="*/ 296 h 2788"/>
                    <a:gd name="T8" fmla="*/ 386 w 2882"/>
                    <a:gd name="T9" fmla="*/ 25 h 2788"/>
                    <a:gd name="T10" fmla="*/ 296 w 2882"/>
                    <a:gd name="T11" fmla="*/ 25 h 2788"/>
                    <a:gd name="T12" fmla="*/ 296 w 2882"/>
                    <a:gd name="T13" fmla="*/ 115 h 2788"/>
                    <a:gd name="T14" fmla="*/ 489 w 2882"/>
                    <a:gd name="T15" fmla="*/ 308 h 2788"/>
                    <a:gd name="T16" fmla="*/ 205 w 2882"/>
                    <a:gd name="T17" fmla="*/ 385 h 2788"/>
                    <a:gd name="T18" fmla="*/ 115 w 2882"/>
                    <a:gd name="T19" fmla="*/ 296 h 2788"/>
                    <a:gd name="T20" fmla="*/ 25 w 2882"/>
                    <a:gd name="T21" fmla="*/ 296 h 2788"/>
                    <a:gd name="T22" fmla="*/ 25 w 2882"/>
                    <a:gd name="T23" fmla="*/ 386 h 2788"/>
                    <a:gd name="T24" fmla="*/ 139 w 2882"/>
                    <a:gd name="T25" fmla="*/ 500 h 2788"/>
                    <a:gd name="T26" fmla="*/ 140 w 2882"/>
                    <a:gd name="T27" fmla="*/ 502 h 2788"/>
                    <a:gd name="T28" fmla="*/ 998 w 2882"/>
                    <a:gd name="T29" fmla="*/ 1359 h 2788"/>
                    <a:gd name="T30" fmla="*/ 1154 w 2882"/>
                    <a:gd name="T31" fmla="*/ 2508 h 2788"/>
                    <a:gd name="T32" fmla="*/ 1831 w 2882"/>
                    <a:gd name="T33" fmla="*/ 2788 h 2788"/>
                    <a:gd name="T34" fmla="*/ 2509 w 2882"/>
                    <a:gd name="T35" fmla="*/ 2508 h 2788"/>
                    <a:gd name="T36" fmla="*/ 2509 w 2882"/>
                    <a:gd name="T37" fmla="*/ 1154 h 2788"/>
                    <a:gd name="T38" fmla="*/ 2418 w 2882"/>
                    <a:gd name="T39" fmla="*/ 2418 h 2788"/>
                    <a:gd name="T40" fmla="*/ 1244 w 2882"/>
                    <a:gd name="T41" fmla="*/ 2418 h 2788"/>
                    <a:gd name="T42" fmla="*/ 1132 w 2882"/>
                    <a:gd name="T43" fmla="*/ 1383 h 2788"/>
                    <a:gd name="T44" fmla="*/ 1123 w 2882"/>
                    <a:gd name="T45" fmla="*/ 1304 h 2788"/>
                    <a:gd name="T46" fmla="*/ 454 w 2882"/>
                    <a:gd name="T47" fmla="*/ 635 h 2788"/>
                    <a:gd name="T48" fmla="*/ 454 w 2882"/>
                    <a:gd name="T49" fmla="*/ 634 h 2788"/>
                    <a:gd name="T50" fmla="*/ 309 w 2882"/>
                    <a:gd name="T51" fmla="*/ 489 h 2788"/>
                    <a:gd name="T52" fmla="*/ 593 w 2882"/>
                    <a:gd name="T53" fmla="*/ 412 h 2788"/>
                    <a:gd name="T54" fmla="*/ 635 w 2882"/>
                    <a:gd name="T55" fmla="*/ 454 h 2788"/>
                    <a:gd name="T56" fmla="*/ 635 w 2882"/>
                    <a:gd name="T57" fmla="*/ 454 h 2788"/>
                    <a:gd name="T58" fmla="*/ 1304 w 2882"/>
                    <a:gd name="T59" fmla="*/ 1123 h 2788"/>
                    <a:gd name="T60" fmla="*/ 1384 w 2882"/>
                    <a:gd name="T61" fmla="*/ 1132 h 2788"/>
                    <a:gd name="T62" fmla="*/ 2418 w 2882"/>
                    <a:gd name="T63" fmla="*/ 1244 h 2788"/>
                    <a:gd name="T64" fmla="*/ 2418 w 2882"/>
                    <a:gd name="T65" fmla="*/ 2418 h 27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882" h="2788">
                      <a:moveTo>
                        <a:pt x="2509" y="1154"/>
                      </a:moveTo>
                      <a:cubicBezTo>
                        <a:pt x="2205" y="850"/>
                        <a:pt x="1729" y="788"/>
                        <a:pt x="1359" y="997"/>
                      </a:cubicBezTo>
                      <a:lnTo>
                        <a:pt x="657" y="296"/>
                      </a:lnTo>
                      <a:cubicBezTo>
                        <a:pt x="657" y="296"/>
                        <a:pt x="657" y="296"/>
                        <a:pt x="657" y="296"/>
                      </a:cubicBezTo>
                      <a:lnTo>
                        <a:pt x="386" y="25"/>
                      </a:lnTo>
                      <a:cubicBezTo>
                        <a:pt x="361" y="0"/>
                        <a:pt x="321" y="0"/>
                        <a:pt x="296" y="25"/>
                      </a:cubicBezTo>
                      <a:cubicBezTo>
                        <a:pt x="271" y="50"/>
                        <a:pt x="271" y="90"/>
                        <a:pt x="296" y="115"/>
                      </a:cubicBezTo>
                      <a:lnTo>
                        <a:pt x="489" y="308"/>
                      </a:lnTo>
                      <a:lnTo>
                        <a:pt x="205" y="385"/>
                      </a:lnTo>
                      <a:lnTo>
                        <a:pt x="115" y="296"/>
                      </a:lnTo>
                      <a:cubicBezTo>
                        <a:pt x="90" y="271"/>
                        <a:pt x="50" y="271"/>
                        <a:pt x="25" y="296"/>
                      </a:cubicBezTo>
                      <a:cubicBezTo>
                        <a:pt x="0" y="321"/>
                        <a:pt x="0" y="361"/>
                        <a:pt x="25" y="386"/>
                      </a:cubicBezTo>
                      <a:lnTo>
                        <a:pt x="139" y="500"/>
                      </a:lnTo>
                      <a:cubicBezTo>
                        <a:pt x="140" y="501"/>
                        <a:pt x="140" y="501"/>
                        <a:pt x="140" y="502"/>
                      </a:cubicBezTo>
                      <a:lnTo>
                        <a:pt x="998" y="1359"/>
                      </a:lnTo>
                      <a:cubicBezTo>
                        <a:pt x="788" y="1729"/>
                        <a:pt x="850" y="2205"/>
                        <a:pt x="1154" y="2508"/>
                      </a:cubicBezTo>
                      <a:cubicBezTo>
                        <a:pt x="1341" y="2695"/>
                        <a:pt x="1586" y="2788"/>
                        <a:pt x="1831" y="2788"/>
                      </a:cubicBezTo>
                      <a:cubicBezTo>
                        <a:pt x="2077" y="2788"/>
                        <a:pt x="2322" y="2695"/>
                        <a:pt x="2509" y="2508"/>
                      </a:cubicBezTo>
                      <a:cubicBezTo>
                        <a:pt x="2882" y="2135"/>
                        <a:pt x="2882" y="1527"/>
                        <a:pt x="2509" y="1154"/>
                      </a:cubicBezTo>
                      <a:close/>
                      <a:moveTo>
                        <a:pt x="2418" y="2418"/>
                      </a:moveTo>
                      <a:cubicBezTo>
                        <a:pt x="2095" y="2742"/>
                        <a:pt x="1568" y="2742"/>
                        <a:pt x="1244" y="2418"/>
                      </a:cubicBezTo>
                      <a:cubicBezTo>
                        <a:pt x="970" y="2144"/>
                        <a:pt x="923" y="1709"/>
                        <a:pt x="1132" y="1383"/>
                      </a:cubicBezTo>
                      <a:cubicBezTo>
                        <a:pt x="1148" y="1358"/>
                        <a:pt x="1145" y="1325"/>
                        <a:pt x="1123" y="1304"/>
                      </a:cubicBezTo>
                      <a:lnTo>
                        <a:pt x="454" y="635"/>
                      </a:lnTo>
                      <a:cubicBezTo>
                        <a:pt x="454" y="635"/>
                        <a:pt x="454" y="635"/>
                        <a:pt x="454" y="634"/>
                      </a:cubicBezTo>
                      <a:lnTo>
                        <a:pt x="309" y="489"/>
                      </a:lnTo>
                      <a:lnTo>
                        <a:pt x="593" y="412"/>
                      </a:lnTo>
                      <a:lnTo>
                        <a:pt x="635" y="454"/>
                      </a:lnTo>
                      <a:lnTo>
                        <a:pt x="635" y="454"/>
                      </a:lnTo>
                      <a:lnTo>
                        <a:pt x="1304" y="1123"/>
                      </a:lnTo>
                      <a:cubicBezTo>
                        <a:pt x="1325" y="1144"/>
                        <a:pt x="1358" y="1148"/>
                        <a:pt x="1384" y="1132"/>
                      </a:cubicBezTo>
                      <a:cubicBezTo>
                        <a:pt x="1709" y="923"/>
                        <a:pt x="2144" y="970"/>
                        <a:pt x="2418" y="1244"/>
                      </a:cubicBezTo>
                      <a:cubicBezTo>
                        <a:pt x="2742" y="1568"/>
                        <a:pt x="2742" y="2094"/>
                        <a:pt x="2418" y="2418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15" name="PA_椭圆 1242"/>
                <p:cNvSpPr>
                  <a:spLocks noChangeArrowheads="1"/>
                </p:cNvSpPr>
                <p:nvPr>
                  <p:custDataLst>
                    <p:tags r:id="rId9"/>
                  </p:custDataLst>
                </p:nvPr>
              </p:nvSpPr>
              <p:spPr bwMode="auto">
                <a:xfrm>
                  <a:off x="4048" y="2275"/>
                  <a:ext cx="48" cy="49"/>
                </a:xfrm>
                <a:prstGeom prst="ellipse">
                  <a:avLst/>
                </a:pr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16" name="PA_椭圆 1243"/>
                <p:cNvSpPr>
                  <a:spLocks noChangeArrowheads="1"/>
                </p:cNvSpPr>
                <p:nvPr>
                  <p:custDataLst>
                    <p:tags r:id="rId10"/>
                  </p:custDataLst>
                </p:nvPr>
              </p:nvSpPr>
              <p:spPr bwMode="auto">
                <a:xfrm>
                  <a:off x="3903" y="2372"/>
                  <a:ext cx="48" cy="48"/>
                </a:xfrm>
                <a:prstGeom prst="ellipse">
                  <a:avLst/>
                </a:pr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17" name="PA_任意多边形 1244"/>
                <p:cNvSpPr>
                  <a:spLocks noEditPoints="1"/>
                </p:cNvSpPr>
                <p:nvPr>
                  <p:custDataLst>
                    <p:tags r:id="rId11"/>
                  </p:custDataLst>
                </p:nvPr>
              </p:nvSpPr>
              <p:spPr bwMode="auto">
                <a:xfrm>
                  <a:off x="3492" y="1952"/>
                  <a:ext cx="919" cy="879"/>
                </a:xfrm>
                <a:custGeom>
                  <a:avLst/>
                  <a:gdLst>
                    <a:gd name="T0" fmla="*/ 2109 w 2433"/>
                    <a:gd name="T1" fmla="*/ 832 h 2330"/>
                    <a:gd name="T2" fmla="*/ 1075 w 2433"/>
                    <a:gd name="T3" fmla="*/ 720 h 2330"/>
                    <a:gd name="T4" fmla="*/ 995 w 2433"/>
                    <a:gd name="T5" fmla="*/ 711 h 2330"/>
                    <a:gd name="T6" fmla="*/ 326 w 2433"/>
                    <a:gd name="T7" fmla="*/ 42 h 2330"/>
                    <a:gd name="T8" fmla="*/ 326 w 2433"/>
                    <a:gd name="T9" fmla="*/ 42 h 2330"/>
                    <a:gd name="T10" fmla="*/ 284 w 2433"/>
                    <a:gd name="T11" fmla="*/ 0 h 2330"/>
                    <a:gd name="T12" fmla="*/ 0 w 2433"/>
                    <a:gd name="T13" fmla="*/ 77 h 2330"/>
                    <a:gd name="T14" fmla="*/ 145 w 2433"/>
                    <a:gd name="T15" fmla="*/ 222 h 2330"/>
                    <a:gd name="T16" fmla="*/ 145 w 2433"/>
                    <a:gd name="T17" fmla="*/ 223 h 2330"/>
                    <a:gd name="T18" fmla="*/ 814 w 2433"/>
                    <a:gd name="T19" fmla="*/ 892 h 2330"/>
                    <a:gd name="T20" fmla="*/ 823 w 2433"/>
                    <a:gd name="T21" fmla="*/ 971 h 2330"/>
                    <a:gd name="T22" fmla="*/ 935 w 2433"/>
                    <a:gd name="T23" fmla="*/ 2006 h 2330"/>
                    <a:gd name="T24" fmla="*/ 2109 w 2433"/>
                    <a:gd name="T25" fmla="*/ 2006 h 2330"/>
                    <a:gd name="T26" fmla="*/ 2109 w 2433"/>
                    <a:gd name="T27" fmla="*/ 832 h 2330"/>
                    <a:gd name="T28" fmla="*/ 962 w 2433"/>
                    <a:gd name="T29" fmla="*/ 1178 h 2330"/>
                    <a:gd name="T30" fmla="*/ 1153 w 2433"/>
                    <a:gd name="T31" fmla="*/ 986 h 2330"/>
                    <a:gd name="T32" fmla="*/ 1345 w 2433"/>
                    <a:gd name="T33" fmla="*/ 1178 h 2330"/>
                    <a:gd name="T34" fmla="*/ 1153 w 2433"/>
                    <a:gd name="T35" fmla="*/ 1369 h 2330"/>
                    <a:gd name="T36" fmla="*/ 962 w 2433"/>
                    <a:gd name="T37" fmla="*/ 1178 h 2330"/>
                    <a:gd name="T38" fmla="*/ 1409 w 2433"/>
                    <a:gd name="T39" fmla="*/ 2136 h 2330"/>
                    <a:gd name="T40" fmla="*/ 1217 w 2433"/>
                    <a:gd name="T41" fmla="*/ 1944 h 2330"/>
                    <a:gd name="T42" fmla="*/ 1409 w 2433"/>
                    <a:gd name="T43" fmla="*/ 1752 h 2330"/>
                    <a:gd name="T44" fmla="*/ 1600 w 2433"/>
                    <a:gd name="T45" fmla="*/ 1944 h 2330"/>
                    <a:gd name="T46" fmla="*/ 1409 w 2433"/>
                    <a:gd name="T47" fmla="*/ 2136 h 2330"/>
                    <a:gd name="T48" fmla="*/ 1536 w 2433"/>
                    <a:gd name="T49" fmla="*/ 1114 h 2330"/>
                    <a:gd name="T50" fmla="*/ 1345 w 2433"/>
                    <a:gd name="T51" fmla="*/ 922 h 2330"/>
                    <a:gd name="T52" fmla="*/ 1536 w 2433"/>
                    <a:gd name="T53" fmla="*/ 731 h 2330"/>
                    <a:gd name="T54" fmla="*/ 1728 w 2433"/>
                    <a:gd name="T55" fmla="*/ 922 h 2330"/>
                    <a:gd name="T56" fmla="*/ 1536 w 2433"/>
                    <a:gd name="T57" fmla="*/ 1114 h 2330"/>
                    <a:gd name="T58" fmla="*/ 2015 w 2433"/>
                    <a:gd name="T59" fmla="*/ 1497 h 2330"/>
                    <a:gd name="T60" fmla="*/ 1792 w 2433"/>
                    <a:gd name="T61" fmla="*/ 1274 h 2330"/>
                    <a:gd name="T62" fmla="*/ 2015 w 2433"/>
                    <a:gd name="T63" fmla="*/ 1050 h 2330"/>
                    <a:gd name="T64" fmla="*/ 2239 w 2433"/>
                    <a:gd name="T65" fmla="*/ 1274 h 2330"/>
                    <a:gd name="T66" fmla="*/ 2015 w 2433"/>
                    <a:gd name="T67" fmla="*/ 1497 h 23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2433" h="2330">
                      <a:moveTo>
                        <a:pt x="2109" y="832"/>
                      </a:moveTo>
                      <a:cubicBezTo>
                        <a:pt x="1835" y="558"/>
                        <a:pt x="1400" y="511"/>
                        <a:pt x="1075" y="720"/>
                      </a:cubicBezTo>
                      <a:cubicBezTo>
                        <a:pt x="1049" y="736"/>
                        <a:pt x="1016" y="732"/>
                        <a:pt x="995" y="711"/>
                      </a:cubicBezTo>
                      <a:lnTo>
                        <a:pt x="326" y="42"/>
                      </a:lnTo>
                      <a:lnTo>
                        <a:pt x="326" y="42"/>
                      </a:lnTo>
                      <a:lnTo>
                        <a:pt x="284" y="0"/>
                      </a:lnTo>
                      <a:lnTo>
                        <a:pt x="0" y="77"/>
                      </a:lnTo>
                      <a:lnTo>
                        <a:pt x="145" y="222"/>
                      </a:lnTo>
                      <a:cubicBezTo>
                        <a:pt x="145" y="223"/>
                        <a:pt x="145" y="223"/>
                        <a:pt x="145" y="223"/>
                      </a:cubicBezTo>
                      <a:lnTo>
                        <a:pt x="814" y="892"/>
                      </a:lnTo>
                      <a:cubicBezTo>
                        <a:pt x="836" y="913"/>
                        <a:pt x="839" y="946"/>
                        <a:pt x="823" y="971"/>
                      </a:cubicBezTo>
                      <a:cubicBezTo>
                        <a:pt x="614" y="1297"/>
                        <a:pt x="661" y="1732"/>
                        <a:pt x="935" y="2006"/>
                      </a:cubicBezTo>
                      <a:cubicBezTo>
                        <a:pt x="1259" y="2330"/>
                        <a:pt x="1786" y="2330"/>
                        <a:pt x="2109" y="2006"/>
                      </a:cubicBezTo>
                      <a:cubicBezTo>
                        <a:pt x="2433" y="1682"/>
                        <a:pt x="2433" y="1156"/>
                        <a:pt x="2109" y="832"/>
                      </a:cubicBezTo>
                      <a:close/>
                      <a:moveTo>
                        <a:pt x="962" y="1178"/>
                      </a:moveTo>
                      <a:cubicBezTo>
                        <a:pt x="962" y="1072"/>
                        <a:pt x="1048" y="986"/>
                        <a:pt x="1153" y="986"/>
                      </a:cubicBezTo>
                      <a:cubicBezTo>
                        <a:pt x="1259" y="986"/>
                        <a:pt x="1345" y="1072"/>
                        <a:pt x="1345" y="1178"/>
                      </a:cubicBezTo>
                      <a:cubicBezTo>
                        <a:pt x="1345" y="1283"/>
                        <a:pt x="1259" y="1369"/>
                        <a:pt x="1153" y="1369"/>
                      </a:cubicBezTo>
                      <a:cubicBezTo>
                        <a:pt x="1048" y="1369"/>
                        <a:pt x="962" y="1283"/>
                        <a:pt x="962" y="1178"/>
                      </a:cubicBezTo>
                      <a:close/>
                      <a:moveTo>
                        <a:pt x="1409" y="2136"/>
                      </a:moveTo>
                      <a:cubicBezTo>
                        <a:pt x="1303" y="2136"/>
                        <a:pt x="1217" y="2050"/>
                        <a:pt x="1217" y="1944"/>
                      </a:cubicBezTo>
                      <a:cubicBezTo>
                        <a:pt x="1217" y="1838"/>
                        <a:pt x="1303" y="1752"/>
                        <a:pt x="1409" y="1752"/>
                      </a:cubicBezTo>
                      <a:cubicBezTo>
                        <a:pt x="1514" y="1752"/>
                        <a:pt x="1600" y="1838"/>
                        <a:pt x="1600" y="1944"/>
                      </a:cubicBezTo>
                      <a:cubicBezTo>
                        <a:pt x="1600" y="2050"/>
                        <a:pt x="1514" y="2136"/>
                        <a:pt x="1409" y="2136"/>
                      </a:cubicBezTo>
                      <a:close/>
                      <a:moveTo>
                        <a:pt x="1536" y="1114"/>
                      </a:moveTo>
                      <a:cubicBezTo>
                        <a:pt x="1431" y="1114"/>
                        <a:pt x="1345" y="1028"/>
                        <a:pt x="1345" y="922"/>
                      </a:cubicBezTo>
                      <a:cubicBezTo>
                        <a:pt x="1345" y="817"/>
                        <a:pt x="1431" y="731"/>
                        <a:pt x="1536" y="731"/>
                      </a:cubicBezTo>
                      <a:cubicBezTo>
                        <a:pt x="1642" y="731"/>
                        <a:pt x="1728" y="817"/>
                        <a:pt x="1728" y="922"/>
                      </a:cubicBezTo>
                      <a:cubicBezTo>
                        <a:pt x="1728" y="1028"/>
                        <a:pt x="1642" y="1114"/>
                        <a:pt x="1536" y="1114"/>
                      </a:cubicBezTo>
                      <a:close/>
                      <a:moveTo>
                        <a:pt x="2015" y="1497"/>
                      </a:moveTo>
                      <a:cubicBezTo>
                        <a:pt x="1892" y="1497"/>
                        <a:pt x="1792" y="1397"/>
                        <a:pt x="1792" y="1274"/>
                      </a:cubicBezTo>
                      <a:cubicBezTo>
                        <a:pt x="1792" y="1150"/>
                        <a:pt x="1892" y="1050"/>
                        <a:pt x="2015" y="1050"/>
                      </a:cubicBezTo>
                      <a:cubicBezTo>
                        <a:pt x="2139" y="1050"/>
                        <a:pt x="2239" y="1150"/>
                        <a:pt x="2239" y="1274"/>
                      </a:cubicBezTo>
                      <a:cubicBezTo>
                        <a:pt x="2239" y="1397"/>
                        <a:pt x="2139" y="1497"/>
                        <a:pt x="2015" y="1497"/>
                      </a:cubicBezTo>
                      <a:close/>
                    </a:path>
                  </a:pathLst>
                </a:cu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18" name="PA_椭圆 1245"/>
                <p:cNvSpPr>
                  <a:spLocks noChangeArrowheads="1"/>
                </p:cNvSpPr>
                <p:nvPr>
                  <p:custDataLst>
                    <p:tags r:id="rId12"/>
                  </p:custDataLst>
                </p:nvPr>
              </p:nvSpPr>
              <p:spPr bwMode="auto">
                <a:xfrm>
                  <a:off x="4217" y="2396"/>
                  <a:ext cx="72" cy="72"/>
                </a:xfrm>
                <a:prstGeom prst="ellipse">
                  <a:avLst/>
                </a:pr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19" name="PA_椭圆 1246"/>
                <p:cNvSpPr>
                  <a:spLocks noChangeArrowheads="1"/>
                </p:cNvSpPr>
                <p:nvPr>
                  <p:custDataLst>
                    <p:tags r:id="rId13"/>
                  </p:custDataLst>
                </p:nvPr>
              </p:nvSpPr>
              <p:spPr bwMode="auto">
                <a:xfrm>
                  <a:off x="4000" y="2661"/>
                  <a:ext cx="48" cy="48"/>
                </a:xfrm>
                <a:prstGeom prst="ellipse">
                  <a:avLst/>
                </a:pr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0" name="PA_任意多边形 1247"/>
                <p:cNvSpPr>
                  <a:spLocks noEditPoints="1"/>
                </p:cNvSpPr>
                <p:nvPr>
                  <p:custDataLst>
                    <p:tags r:id="rId14"/>
                  </p:custDataLst>
                </p:nvPr>
              </p:nvSpPr>
              <p:spPr bwMode="auto">
                <a:xfrm>
                  <a:off x="4169" y="2348"/>
                  <a:ext cx="168" cy="169"/>
                </a:xfrm>
                <a:custGeom>
                  <a:avLst/>
                  <a:gdLst>
                    <a:gd name="T0" fmla="*/ 223 w 447"/>
                    <a:gd name="T1" fmla="*/ 0 h 447"/>
                    <a:gd name="T2" fmla="*/ 0 w 447"/>
                    <a:gd name="T3" fmla="*/ 224 h 447"/>
                    <a:gd name="T4" fmla="*/ 223 w 447"/>
                    <a:gd name="T5" fmla="*/ 447 h 447"/>
                    <a:gd name="T6" fmla="*/ 447 w 447"/>
                    <a:gd name="T7" fmla="*/ 224 h 447"/>
                    <a:gd name="T8" fmla="*/ 223 w 447"/>
                    <a:gd name="T9" fmla="*/ 0 h 447"/>
                    <a:gd name="T10" fmla="*/ 223 w 447"/>
                    <a:gd name="T11" fmla="*/ 319 h 447"/>
                    <a:gd name="T12" fmla="*/ 128 w 447"/>
                    <a:gd name="T13" fmla="*/ 224 h 447"/>
                    <a:gd name="T14" fmla="*/ 223 w 447"/>
                    <a:gd name="T15" fmla="*/ 128 h 447"/>
                    <a:gd name="T16" fmla="*/ 319 w 447"/>
                    <a:gd name="T17" fmla="*/ 224 h 447"/>
                    <a:gd name="T18" fmla="*/ 223 w 447"/>
                    <a:gd name="T19" fmla="*/ 319 h 4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47" h="447">
                      <a:moveTo>
                        <a:pt x="223" y="0"/>
                      </a:moveTo>
                      <a:cubicBezTo>
                        <a:pt x="100" y="0"/>
                        <a:pt x="0" y="100"/>
                        <a:pt x="0" y="224"/>
                      </a:cubicBezTo>
                      <a:cubicBezTo>
                        <a:pt x="0" y="347"/>
                        <a:pt x="100" y="447"/>
                        <a:pt x="223" y="447"/>
                      </a:cubicBezTo>
                      <a:cubicBezTo>
                        <a:pt x="347" y="447"/>
                        <a:pt x="447" y="347"/>
                        <a:pt x="447" y="224"/>
                      </a:cubicBezTo>
                      <a:cubicBezTo>
                        <a:pt x="447" y="100"/>
                        <a:pt x="347" y="0"/>
                        <a:pt x="223" y="0"/>
                      </a:cubicBezTo>
                      <a:close/>
                      <a:moveTo>
                        <a:pt x="223" y="319"/>
                      </a:moveTo>
                      <a:cubicBezTo>
                        <a:pt x="171" y="319"/>
                        <a:pt x="128" y="276"/>
                        <a:pt x="128" y="224"/>
                      </a:cubicBezTo>
                      <a:cubicBezTo>
                        <a:pt x="128" y="171"/>
                        <a:pt x="171" y="128"/>
                        <a:pt x="223" y="128"/>
                      </a:cubicBezTo>
                      <a:cubicBezTo>
                        <a:pt x="276" y="128"/>
                        <a:pt x="319" y="171"/>
                        <a:pt x="319" y="224"/>
                      </a:cubicBezTo>
                      <a:cubicBezTo>
                        <a:pt x="319" y="276"/>
                        <a:pt x="276" y="319"/>
                        <a:pt x="223" y="319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1" name="PA_任意多边形 1248"/>
                <p:cNvSpPr>
                  <a:spLocks noEditPoints="1"/>
                </p:cNvSpPr>
                <p:nvPr>
                  <p:custDataLst>
                    <p:tags r:id="rId15"/>
                  </p:custDataLst>
                </p:nvPr>
              </p:nvSpPr>
              <p:spPr bwMode="auto">
                <a:xfrm>
                  <a:off x="3951" y="2613"/>
                  <a:ext cx="145" cy="145"/>
                </a:xfrm>
                <a:custGeom>
                  <a:avLst/>
                  <a:gdLst>
                    <a:gd name="T0" fmla="*/ 192 w 383"/>
                    <a:gd name="T1" fmla="*/ 0 h 384"/>
                    <a:gd name="T2" fmla="*/ 0 w 383"/>
                    <a:gd name="T3" fmla="*/ 192 h 384"/>
                    <a:gd name="T4" fmla="*/ 192 w 383"/>
                    <a:gd name="T5" fmla="*/ 384 h 384"/>
                    <a:gd name="T6" fmla="*/ 383 w 383"/>
                    <a:gd name="T7" fmla="*/ 192 h 384"/>
                    <a:gd name="T8" fmla="*/ 192 w 383"/>
                    <a:gd name="T9" fmla="*/ 0 h 384"/>
                    <a:gd name="T10" fmla="*/ 192 w 383"/>
                    <a:gd name="T11" fmla="*/ 256 h 384"/>
                    <a:gd name="T12" fmla="*/ 128 w 383"/>
                    <a:gd name="T13" fmla="*/ 192 h 384"/>
                    <a:gd name="T14" fmla="*/ 192 w 383"/>
                    <a:gd name="T15" fmla="*/ 128 h 384"/>
                    <a:gd name="T16" fmla="*/ 256 w 383"/>
                    <a:gd name="T17" fmla="*/ 192 h 384"/>
                    <a:gd name="T18" fmla="*/ 192 w 383"/>
                    <a:gd name="T19" fmla="*/ 256 h 3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83" h="384">
                      <a:moveTo>
                        <a:pt x="192" y="0"/>
                      </a:moveTo>
                      <a:cubicBezTo>
                        <a:pt x="86" y="0"/>
                        <a:pt x="0" y="86"/>
                        <a:pt x="0" y="192"/>
                      </a:cubicBezTo>
                      <a:cubicBezTo>
                        <a:pt x="0" y="298"/>
                        <a:pt x="86" y="384"/>
                        <a:pt x="192" y="384"/>
                      </a:cubicBezTo>
                      <a:cubicBezTo>
                        <a:pt x="297" y="384"/>
                        <a:pt x="383" y="298"/>
                        <a:pt x="383" y="192"/>
                      </a:cubicBezTo>
                      <a:cubicBezTo>
                        <a:pt x="383" y="86"/>
                        <a:pt x="297" y="0"/>
                        <a:pt x="192" y="0"/>
                      </a:cubicBezTo>
                      <a:close/>
                      <a:moveTo>
                        <a:pt x="192" y="256"/>
                      </a:moveTo>
                      <a:cubicBezTo>
                        <a:pt x="157" y="256"/>
                        <a:pt x="128" y="227"/>
                        <a:pt x="128" y="192"/>
                      </a:cubicBezTo>
                      <a:cubicBezTo>
                        <a:pt x="128" y="157"/>
                        <a:pt x="157" y="128"/>
                        <a:pt x="192" y="128"/>
                      </a:cubicBezTo>
                      <a:cubicBezTo>
                        <a:pt x="227" y="128"/>
                        <a:pt x="256" y="157"/>
                        <a:pt x="256" y="192"/>
                      </a:cubicBezTo>
                      <a:cubicBezTo>
                        <a:pt x="256" y="227"/>
                        <a:pt x="227" y="256"/>
                        <a:pt x="192" y="256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2" name="PA_任意多边形 1249"/>
                <p:cNvSpPr>
                  <a:spLocks noEditPoints="1"/>
                </p:cNvSpPr>
                <p:nvPr>
                  <p:custDataLst>
                    <p:tags r:id="rId16"/>
                  </p:custDataLst>
                </p:nvPr>
              </p:nvSpPr>
              <p:spPr bwMode="auto">
                <a:xfrm>
                  <a:off x="3855" y="2324"/>
                  <a:ext cx="145" cy="144"/>
                </a:xfrm>
                <a:custGeom>
                  <a:avLst/>
                  <a:gdLst>
                    <a:gd name="T0" fmla="*/ 383 w 383"/>
                    <a:gd name="T1" fmla="*/ 192 h 383"/>
                    <a:gd name="T2" fmla="*/ 191 w 383"/>
                    <a:gd name="T3" fmla="*/ 0 h 383"/>
                    <a:gd name="T4" fmla="*/ 0 w 383"/>
                    <a:gd name="T5" fmla="*/ 192 h 383"/>
                    <a:gd name="T6" fmla="*/ 191 w 383"/>
                    <a:gd name="T7" fmla="*/ 383 h 383"/>
                    <a:gd name="T8" fmla="*/ 383 w 383"/>
                    <a:gd name="T9" fmla="*/ 192 h 383"/>
                    <a:gd name="T10" fmla="*/ 191 w 383"/>
                    <a:gd name="T11" fmla="*/ 256 h 383"/>
                    <a:gd name="T12" fmla="*/ 127 w 383"/>
                    <a:gd name="T13" fmla="*/ 192 h 383"/>
                    <a:gd name="T14" fmla="*/ 191 w 383"/>
                    <a:gd name="T15" fmla="*/ 128 h 383"/>
                    <a:gd name="T16" fmla="*/ 255 w 383"/>
                    <a:gd name="T17" fmla="*/ 192 h 383"/>
                    <a:gd name="T18" fmla="*/ 191 w 383"/>
                    <a:gd name="T19" fmla="*/ 256 h 3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83" h="383">
                      <a:moveTo>
                        <a:pt x="383" y="192"/>
                      </a:moveTo>
                      <a:cubicBezTo>
                        <a:pt x="383" y="86"/>
                        <a:pt x="297" y="0"/>
                        <a:pt x="191" y="0"/>
                      </a:cubicBezTo>
                      <a:cubicBezTo>
                        <a:pt x="86" y="0"/>
                        <a:pt x="0" y="86"/>
                        <a:pt x="0" y="192"/>
                      </a:cubicBezTo>
                      <a:cubicBezTo>
                        <a:pt x="0" y="297"/>
                        <a:pt x="86" y="383"/>
                        <a:pt x="191" y="383"/>
                      </a:cubicBezTo>
                      <a:cubicBezTo>
                        <a:pt x="297" y="383"/>
                        <a:pt x="383" y="297"/>
                        <a:pt x="383" y="192"/>
                      </a:cubicBezTo>
                      <a:close/>
                      <a:moveTo>
                        <a:pt x="191" y="256"/>
                      </a:moveTo>
                      <a:cubicBezTo>
                        <a:pt x="156" y="256"/>
                        <a:pt x="127" y="227"/>
                        <a:pt x="127" y="192"/>
                      </a:cubicBezTo>
                      <a:cubicBezTo>
                        <a:pt x="127" y="157"/>
                        <a:pt x="156" y="128"/>
                        <a:pt x="191" y="128"/>
                      </a:cubicBezTo>
                      <a:cubicBezTo>
                        <a:pt x="226" y="128"/>
                        <a:pt x="255" y="157"/>
                        <a:pt x="255" y="192"/>
                      </a:cubicBezTo>
                      <a:cubicBezTo>
                        <a:pt x="255" y="227"/>
                        <a:pt x="226" y="256"/>
                        <a:pt x="191" y="256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3" name="PA_任意多边形 1250"/>
                <p:cNvSpPr>
                  <a:spLocks noEditPoints="1"/>
                </p:cNvSpPr>
                <p:nvPr>
                  <p:custDataLst>
                    <p:tags r:id="rId17"/>
                  </p:custDataLst>
                </p:nvPr>
              </p:nvSpPr>
              <p:spPr bwMode="auto">
                <a:xfrm>
                  <a:off x="4000" y="2228"/>
                  <a:ext cx="144" cy="144"/>
                </a:xfrm>
                <a:custGeom>
                  <a:avLst/>
                  <a:gdLst>
                    <a:gd name="T0" fmla="*/ 191 w 383"/>
                    <a:gd name="T1" fmla="*/ 0 h 383"/>
                    <a:gd name="T2" fmla="*/ 0 w 383"/>
                    <a:gd name="T3" fmla="*/ 191 h 383"/>
                    <a:gd name="T4" fmla="*/ 191 w 383"/>
                    <a:gd name="T5" fmla="*/ 383 h 383"/>
                    <a:gd name="T6" fmla="*/ 383 w 383"/>
                    <a:gd name="T7" fmla="*/ 191 h 383"/>
                    <a:gd name="T8" fmla="*/ 191 w 383"/>
                    <a:gd name="T9" fmla="*/ 0 h 383"/>
                    <a:gd name="T10" fmla="*/ 191 w 383"/>
                    <a:gd name="T11" fmla="*/ 255 h 383"/>
                    <a:gd name="T12" fmla="*/ 128 w 383"/>
                    <a:gd name="T13" fmla="*/ 191 h 383"/>
                    <a:gd name="T14" fmla="*/ 191 w 383"/>
                    <a:gd name="T15" fmla="*/ 127 h 383"/>
                    <a:gd name="T16" fmla="*/ 255 w 383"/>
                    <a:gd name="T17" fmla="*/ 191 h 383"/>
                    <a:gd name="T18" fmla="*/ 191 w 383"/>
                    <a:gd name="T19" fmla="*/ 255 h 3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83" h="383">
                      <a:moveTo>
                        <a:pt x="191" y="0"/>
                      </a:moveTo>
                      <a:cubicBezTo>
                        <a:pt x="86" y="0"/>
                        <a:pt x="0" y="86"/>
                        <a:pt x="0" y="191"/>
                      </a:cubicBezTo>
                      <a:cubicBezTo>
                        <a:pt x="0" y="297"/>
                        <a:pt x="86" y="383"/>
                        <a:pt x="191" y="383"/>
                      </a:cubicBezTo>
                      <a:cubicBezTo>
                        <a:pt x="297" y="383"/>
                        <a:pt x="383" y="297"/>
                        <a:pt x="383" y="191"/>
                      </a:cubicBezTo>
                      <a:cubicBezTo>
                        <a:pt x="383" y="86"/>
                        <a:pt x="297" y="0"/>
                        <a:pt x="191" y="0"/>
                      </a:cubicBezTo>
                      <a:close/>
                      <a:moveTo>
                        <a:pt x="191" y="255"/>
                      </a:moveTo>
                      <a:cubicBezTo>
                        <a:pt x="156" y="255"/>
                        <a:pt x="128" y="227"/>
                        <a:pt x="128" y="191"/>
                      </a:cubicBezTo>
                      <a:cubicBezTo>
                        <a:pt x="128" y="156"/>
                        <a:pt x="156" y="127"/>
                        <a:pt x="191" y="127"/>
                      </a:cubicBezTo>
                      <a:cubicBezTo>
                        <a:pt x="227" y="127"/>
                        <a:pt x="255" y="156"/>
                        <a:pt x="255" y="191"/>
                      </a:cubicBezTo>
                      <a:cubicBezTo>
                        <a:pt x="255" y="227"/>
                        <a:pt x="227" y="255"/>
                        <a:pt x="191" y="255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4" name="PA_任意多边形 1251"/>
                <p:cNvSpPr>
                  <a:spLocks noEditPoints="1"/>
                </p:cNvSpPr>
                <p:nvPr>
                  <p:custDataLst>
                    <p:tags r:id="rId18"/>
                  </p:custDataLst>
                </p:nvPr>
              </p:nvSpPr>
              <p:spPr bwMode="auto">
                <a:xfrm>
                  <a:off x="3252" y="2035"/>
                  <a:ext cx="145" cy="144"/>
                </a:xfrm>
                <a:custGeom>
                  <a:avLst/>
                  <a:gdLst>
                    <a:gd name="T0" fmla="*/ 192 w 383"/>
                    <a:gd name="T1" fmla="*/ 0 h 383"/>
                    <a:gd name="T2" fmla="*/ 0 w 383"/>
                    <a:gd name="T3" fmla="*/ 191 h 383"/>
                    <a:gd name="T4" fmla="*/ 192 w 383"/>
                    <a:gd name="T5" fmla="*/ 383 h 383"/>
                    <a:gd name="T6" fmla="*/ 383 w 383"/>
                    <a:gd name="T7" fmla="*/ 191 h 383"/>
                    <a:gd name="T8" fmla="*/ 192 w 383"/>
                    <a:gd name="T9" fmla="*/ 0 h 383"/>
                    <a:gd name="T10" fmla="*/ 192 w 383"/>
                    <a:gd name="T11" fmla="*/ 255 h 383"/>
                    <a:gd name="T12" fmla="*/ 128 w 383"/>
                    <a:gd name="T13" fmla="*/ 191 h 383"/>
                    <a:gd name="T14" fmla="*/ 192 w 383"/>
                    <a:gd name="T15" fmla="*/ 128 h 383"/>
                    <a:gd name="T16" fmla="*/ 256 w 383"/>
                    <a:gd name="T17" fmla="*/ 191 h 383"/>
                    <a:gd name="T18" fmla="*/ 192 w 383"/>
                    <a:gd name="T19" fmla="*/ 255 h 3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83" h="383">
                      <a:moveTo>
                        <a:pt x="192" y="0"/>
                      </a:moveTo>
                      <a:cubicBezTo>
                        <a:pt x="86" y="0"/>
                        <a:pt x="0" y="86"/>
                        <a:pt x="0" y="191"/>
                      </a:cubicBezTo>
                      <a:cubicBezTo>
                        <a:pt x="0" y="297"/>
                        <a:pt x="86" y="383"/>
                        <a:pt x="192" y="383"/>
                      </a:cubicBezTo>
                      <a:cubicBezTo>
                        <a:pt x="297" y="383"/>
                        <a:pt x="383" y="297"/>
                        <a:pt x="383" y="191"/>
                      </a:cubicBezTo>
                      <a:cubicBezTo>
                        <a:pt x="383" y="86"/>
                        <a:pt x="297" y="0"/>
                        <a:pt x="192" y="0"/>
                      </a:cubicBezTo>
                      <a:close/>
                      <a:moveTo>
                        <a:pt x="192" y="255"/>
                      </a:moveTo>
                      <a:cubicBezTo>
                        <a:pt x="157" y="255"/>
                        <a:pt x="128" y="227"/>
                        <a:pt x="128" y="191"/>
                      </a:cubicBezTo>
                      <a:cubicBezTo>
                        <a:pt x="128" y="156"/>
                        <a:pt x="157" y="128"/>
                        <a:pt x="192" y="128"/>
                      </a:cubicBezTo>
                      <a:cubicBezTo>
                        <a:pt x="227" y="128"/>
                        <a:pt x="256" y="156"/>
                        <a:pt x="256" y="191"/>
                      </a:cubicBezTo>
                      <a:cubicBezTo>
                        <a:pt x="256" y="227"/>
                        <a:pt x="227" y="255"/>
                        <a:pt x="192" y="255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5" name="PA_任意多边形 1252"/>
                <p:cNvSpPr>
                  <a:spLocks noEditPoints="1"/>
                </p:cNvSpPr>
                <p:nvPr>
                  <p:custDataLst>
                    <p:tags r:id="rId19"/>
                  </p:custDataLst>
                </p:nvPr>
              </p:nvSpPr>
              <p:spPr bwMode="auto">
                <a:xfrm>
                  <a:off x="3252" y="2275"/>
                  <a:ext cx="145" cy="145"/>
                </a:xfrm>
                <a:custGeom>
                  <a:avLst/>
                  <a:gdLst>
                    <a:gd name="T0" fmla="*/ 192 w 383"/>
                    <a:gd name="T1" fmla="*/ 0 h 384"/>
                    <a:gd name="T2" fmla="*/ 0 w 383"/>
                    <a:gd name="T3" fmla="*/ 192 h 384"/>
                    <a:gd name="T4" fmla="*/ 192 w 383"/>
                    <a:gd name="T5" fmla="*/ 384 h 384"/>
                    <a:gd name="T6" fmla="*/ 383 w 383"/>
                    <a:gd name="T7" fmla="*/ 192 h 384"/>
                    <a:gd name="T8" fmla="*/ 192 w 383"/>
                    <a:gd name="T9" fmla="*/ 0 h 384"/>
                    <a:gd name="T10" fmla="*/ 192 w 383"/>
                    <a:gd name="T11" fmla="*/ 256 h 384"/>
                    <a:gd name="T12" fmla="*/ 128 w 383"/>
                    <a:gd name="T13" fmla="*/ 192 h 384"/>
                    <a:gd name="T14" fmla="*/ 192 w 383"/>
                    <a:gd name="T15" fmla="*/ 128 h 384"/>
                    <a:gd name="T16" fmla="*/ 256 w 383"/>
                    <a:gd name="T17" fmla="*/ 192 h 384"/>
                    <a:gd name="T18" fmla="*/ 192 w 383"/>
                    <a:gd name="T19" fmla="*/ 256 h 3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83" h="384">
                      <a:moveTo>
                        <a:pt x="192" y="0"/>
                      </a:moveTo>
                      <a:cubicBezTo>
                        <a:pt x="86" y="0"/>
                        <a:pt x="0" y="86"/>
                        <a:pt x="0" y="192"/>
                      </a:cubicBezTo>
                      <a:cubicBezTo>
                        <a:pt x="0" y="298"/>
                        <a:pt x="86" y="384"/>
                        <a:pt x="192" y="384"/>
                      </a:cubicBezTo>
                      <a:cubicBezTo>
                        <a:pt x="297" y="384"/>
                        <a:pt x="383" y="298"/>
                        <a:pt x="383" y="192"/>
                      </a:cubicBezTo>
                      <a:cubicBezTo>
                        <a:pt x="383" y="86"/>
                        <a:pt x="297" y="0"/>
                        <a:pt x="192" y="0"/>
                      </a:cubicBezTo>
                      <a:close/>
                      <a:moveTo>
                        <a:pt x="192" y="256"/>
                      </a:moveTo>
                      <a:cubicBezTo>
                        <a:pt x="157" y="256"/>
                        <a:pt x="128" y="227"/>
                        <a:pt x="128" y="192"/>
                      </a:cubicBezTo>
                      <a:cubicBezTo>
                        <a:pt x="128" y="157"/>
                        <a:pt x="157" y="128"/>
                        <a:pt x="192" y="128"/>
                      </a:cubicBezTo>
                      <a:cubicBezTo>
                        <a:pt x="227" y="128"/>
                        <a:pt x="256" y="157"/>
                        <a:pt x="256" y="192"/>
                      </a:cubicBezTo>
                      <a:cubicBezTo>
                        <a:pt x="256" y="227"/>
                        <a:pt x="227" y="256"/>
                        <a:pt x="192" y="256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6" name="PA_任意多边形 1253"/>
                <p:cNvSpPr/>
                <p:nvPr>
                  <p:custDataLst>
                    <p:tags r:id="rId20"/>
                  </p:custDataLst>
                </p:nvPr>
              </p:nvSpPr>
              <p:spPr bwMode="auto">
                <a:xfrm>
                  <a:off x="3328" y="1469"/>
                  <a:ext cx="146" cy="329"/>
                </a:xfrm>
                <a:custGeom>
                  <a:avLst/>
                  <a:gdLst>
                    <a:gd name="T0" fmla="*/ 158 w 387"/>
                    <a:gd name="T1" fmla="*/ 842 h 871"/>
                    <a:gd name="T2" fmla="*/ 211 w 387"/>
                    <a:gd name="T3" fmla="*/ 871 h 871"/>
                    <a:gd name="T4" fmla="*/ 246 w 387"/>
                    <a:gd name="T5" fmla="*/ 861 h 871"/>
                    <a:gd name="T6" fmla="*/ 265 w 387"/>
                    <a:gd name="T7" fmla="*/ 772 h 871"/>
                    <a:gd name="T8" fmla="*/ 244 w 387"/>
                    <a:gd name="T9" fmla="*/ 472 h 871"/>
                    <a:gd name="T10" fmla="*/ 236 w 387"/>
                    <a:gd name="T11" fmla="*/ 37 h 871"/>
                    <a:gd name="T12" fmla="*/ 148 w 387"/>
                    <a:gd name="T13" fmla="*/ 19 h 871"/>
                    <a:gd name="T14" fmla="*/ 129 w 387"/>
                    <a:gd name="T15" fmla="*/ 107 h 871"/>
                    <a:gd name="T16" fmla="*/ 146 w 387"/>
                    <a:gd name="T17" fmla="*/ 390 h 871"/>
                    <a:gd name="T18" fmla="*/ 158 w 387"/>
                    <a:gd name="T19" fmla="*/ 842 h 8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87" h="871">
                      <a:moveTo>
                        <a:pt x="158" y="842"/>
                      </a:moveTo>
                      <a:cubicBezTo>
                        <a:pt x="170" y="861"/>
                        <a:pt x="191" y="871"/>
                        <a:pt x="211" y="871"/>
                      </a:cubicBezTo>
                      <a:cubicBezTo>
                        <a:pt x="223" y="871"/>
                        <a:pt x="236" y="868"/>
                        <a:pt x="246" y="861"/>
                      </a:cubicBezTo>
                      <a:cubicBezTo>
                        <a:pt x="276" y="841"/>
                        <a:pt x="284" y="802"/>
                        <a:pt x="265" y="772"/>
                      </a:cubicBezTo>
                      <a:cubicBezTo>
                        <a:pt x="145" y="590"/>
                        <a:pt x="187" y="541"/>
                        <a:pt x="244" y="472"/>
                      </a:cubicBezTo>
                      <a:cubicBezTo>
                        <a:pt x="326" y="374"/>
                        <a:pt x="387" y="267"/>
                        <a:pt x="236" y="37"/>
                      </a:cubicBezTo>
                      <a:cubicBezTo>
                        <a:pt x="217" y="8"/>
                        <a:pt x="177" y="0"/>
                        <a:pt x="148" y="19"/>
                      </a:cubicBezTo>
                      <a:cubicBezTo>
                        <a:pt x="118" y="38"/>
                        <a:pt x="110" y="78"/>
                        <a:pt x="129" y="107"/>
                      </a:cubicBezTo>
                      <a:cubicBezTo>
                        <a:pt x="240" y="277"/>
                        <a:pt x="203" y="322"/>
                        <a:pt x="146" y="390"/>
                      </a:cubicBezTo>
                      <a:cubicBezTo>
                        <a:pt x="62" y="491"/>
                        <a:pt x="0" y="601"/>
                        <a:pt x="158" y="842"/>
                      </a:cubicBezTo>
                    </a:path>
                  </a:pathLst>
                </a:cu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7" name="PA_椭圆 1254"/>
                <p:cNvSpPr>
                  <a:spLocks noChangeArrowheads="1"/>
                </p:cNvSpPr>
                <p:nvPr>
                  <p:custDataLst>
                    <p:tags r:id="rId21"/>
                  </p:custDataLst>
                </p:nvPr>
              </p:nvSpPr>
              <p:spPr bwMode="auto">
                <a:xfrm>
                  <a:off x="3300" y="2083"/>
                  <a:ext cx="49" cy="48"/>
                </a:xfrm>
                <a:prstGeom prst="ellipse">
                  <a:avLst/>
                </a:pr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8" name="PA_椭圆 1255"/>
                <p:cNvSpPr>
                  <a:spLocks noChangeArrowheads="1"/>
                </p:cNvSpPr>
                <p:nvPr>
                  <p:custDataLst>
                    <p:tags r:id="rId22"/>
                  </p:custDataLst>
                </p:nvPr>
              </p:nvSpPr>
              <p:spPr bwMode="auto">
                <a:xfrm>
                  <a:off x="3300" y="2324"/>
                  <a:ext cx="49" cy="48"/>
                </a:xfrm>
                <a:prstGeom prst="ellipse">
                  <a:avLst/>
                </a:pr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</p:grpSp>
        </p:grpSp>
        <p:sp>
          <p:nvSpPr>
            <p:cNvPr id="10" name="文本框 9"/>
            <p:cNvSpPr txBox="1"/>
            <p:nvPr>
              <p:custDataLst>
                <p:tags r:id="rId23"/>
              </p:custDataLst>
            </p:nvPr>
          </p:nvSpPr>
          <p:spPr>
            <a:xfrm>
              <a:off x="5404952" y="1807328"/>
              <a:ext cx="1754799" cy="56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377D8D"/>
                  </a:solidFill>
                  <a:effectLst>
                    <a:innerShdw blurRad="63500" dist="50800">
                      <a:prstClr val="black">
                        <a:alpha val="50000"/>
                      </a:prstClr>
                    </a:inn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课堂小结</a:t>
              </a:r>
              <a:endParaRPr lang="zh-CN" altLang="en-US" sz="2800" b="1">
                <a:solidFill>
                  <a:srgbClr val="377D8D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11" name="直接连接符 10"/>
            <p:cNvCxnSpPr/>
            <p:nvPr>
              <p:custDataLst>
                <p:tags r:id="rId24"/>
              </p:custDataLst>
            </p:nvPr>
          </p:nvCxnSpPr>
          <p:spPr>
            <a:xfrm flipH="1">
              <a:off x="5409827" y="1851323"/>
              <a:ext cx="0" cy="435231"/>
            </a:xfrm>
            <a:prstGeom prst="line">
              <a:avLst/>
            </a:prstGeom>
            <a:ln w="28575">
              <a:solidFill>
                <a:srgbClr val="377D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 advClick="0">
    <p:dissolv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长方形 5"/>
          <p:cNvSpPr/>
          <p:nvPr userDrawn="1">
            <p:custDataLst>
              <p:tags r:id="rId2"/>
            </p:custDataLst>
          </p:nvPr>
        </p:nvSpPr>
        <p:spPr>
          <a:xfrm>
            <a:off x="0" y="1533950"/>
            <a:ext cx="12192000" cy="3790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pic>
        <p:nvPicPr>
          <p:cNvPr id="8" name="图片 7" descr="包含织物的图片  说明已自动生成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56236" y="-1772981"/>
            <a:ext cx="2147050" cy="6039669"/>
          </a:xfrm>
          <a:prstGeom prst="rect">
            <a:avLst/>
          </a:prstGeom>
        </p:spPr>
      </p:pic>
      <p:sp>
        <p:nvSpPr>
          <p:cNvPr id="12" name="长方形 11"/>
          <p:cNvSpPr/>
          <p:nvPr userDrawn="1">
            <p:custDataLst>
              <p:tags r:id="rId5"/>
            </p:custDataLst>
          </p:nvPr>
        </p:nvSpPr>
        <p:spPr>
          <a:xfrm>
            <a:off x="225552" y="1796143"/>
            <a:ext cx="11740896" cy="326571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pic>
        <p:nvPicPr>
          <p:cNvPr id="16" name="图片 15" descr="包含花朵、植物的图片  说明已自动生成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307543" y="-287017"/>
            <a:ext cx="1051334" cy="3866771"/>
          </a:xfrm>
          <a:prstGeom prst="rect">
            <a:avLst/>
          </a:prstGeom>
        </p:spPr>
      </p:pic>
      <p:pic>
        <p:nvPicPr>
          <p:cNvPr id="19" name="图片 18" descr="包含软体动物、昆虫的图片  说明已自动生成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2222" y="4923380"/>
            <a:ext cx="1207554" cy="35451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10"/>
            </p:custDataLst>
          </p:nvPr>
        </p:nvSpPr>
        <p:spPr>
          <a:xfrm>
            <a:off x="1743456" y="2404872"/>
            <a:ext cx="8705088" cy="2002536"/>
          </a:xfrm>
        </p:spPr>
        <p:txBody>
          <a:bodyPr rtlCol="0" anchor="t">
            <a:normAutofit/>
          </a:bodyPr>
          <a:lstStyle>
            <a:lvl1pPr algn="ctr">
              <a:defRPr lang="zh-CN" sz="4400"/>
            </a:lvl1pPr>
          </a:lstStyle>
          <a:p>
            <a:pPr rtl="0"/>
            <a:r>
              <a:rPr lang="zh-CN" altLang="en-US"/>
              <a:t>单击此处编辑母版标题样式</a:t>
            </a:r>
            <a:endParaRPr lang="zh-CN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1"/>
            </p:custDataLst>
          </p:nvPr>
        </p:nvSpPr>
        <p:spPr>
          <a:xfrm>
            <a:off x="1743454" y="3964517"/>
            <a:ext cx="8705089" cy="457200"/>
          </a:xfrm>
        </p:spPr>
        <p:txBody>
          <a:bodyPr rtlCol="0" anchor="ctr"/>
          <a:lstStyle>
            <a:lvl1pPr marL="0" indent="0" algn="ctr">
              <a:buNone/>
              <a:defRPr lang="zh-CN" sz="2400">
                <a:solidFill>
                  <a:schemeClr val="accent3"/>
                </a:solidFill>
              </a:defRPr>
            </a:lvl1pPr>
            <a:lvl2pPr marL="457200" indent="0">
              <a:buNone/>
              <a:defRPr lang="zh-CN"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lang="zh-CN"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lang="zh-CN"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lang="zh-CN"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lang="zh-CN"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lang="zh-CN"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lang="zh-CN"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lang="zh-CN"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7" name="文本占位符 24"/>
          <p:cNvSpPr>
            <a:spLocks noGrp="1"/>
          </p:cNvSpPr>
          <p:nvPr>
            <p:ph type="body" sz="quarter" idx="11" hasCustomPrompt="1"/>
            <p:custDataLst>
              <p:tags r:id="rId12"/>
            </p:custDataLst>
          </p:nvPr>
        </p:nvSpPr>
        <p:spPr>
          <a:xfrm>
            <a:off x="10149667" y="3189069"/>
            <a:ext cx="945473" cy="1936750"/>
          </a:xfrm>
        </p:spPr>
        <p:txBody>
          <a:bodyPr rtlCol="0">
            <a:noAutofit/>
          </a:bodyPr>
          <a:lstStyle>
            <a:lvl1pPr marL="0" indent="0">
              <a:buNone/>
              <a:defRPr lang="zh-CN" sz="14000" b="1">
                <a:solidFill>
                  <a:schemeClr val="tx2"/>
                </a:solidFill>
                <a:latin typeface="+mj-ea"/>
                <a:ea typeface="+mj-ea"/>
              </a:defRPr>
            </a:lvl1pPr>
          </a:lstStyle>
          <a:p>
            <a:pPr lvl="0" rtl="0"/>
            <a:r>
              <a:rPr lang="zh-CN"/>
              <a:t>”</a:t>
            </a:r>
            <a:endParaRPr lang="zh-CN"/>
          </a:p>
        </p:txBody>
      </p:sp>
      <p:sp>
        <p:nvSpPr>
          <p:cNvPr id="28" name="文本占位符 24"/>
          <p:cNvSpPr>
            <a:spLocks noGrp="1"/>
          </p:cNvSpPr>
          <p:nvPr>
            <p:ph type="body" sz="quarter" idx="10" hasCustomPrompt="1"/>
            <p:custDataLst>
              <p:tags r:id="rId13"/>
            </p:custDataLst>
          </p:nvPr>
        </p:nvSpPr>
        <p:spPr>
          <a:xfrm>
            <a:off x="1033184" y="2136567"/>
            <a:ext cx="941832" cy="1936750"/>
          </a:xfrm>
        </p:spPr>
        <p:txBody>
          <a:bodyPr rtlCol="0">
            <a:noAutofit/>
          </a:bodyPr>
          <a:lstStyle>
            <a:lvl1pPr marL="0" indent="0">
              <a:buNone/>
              <a:defRPr lang="zh-CN" sz="14000" b="1">
                <a:solidFill>
                  <a:schemeClr val="tx2"/>
                </a:solidFill>
                <a:latin typeface="+mj-ea"/>
                <a:ea typeface="+mj-ea"/>
              </a:defRPr>
            </a:lvl1pPr>
          </a:lstStyle>
          <a:p>
            <a:pPr lvl="0" rtl="0"/>
            <a:r>
              <a:rPr lang="zh-CN"/>
              <a:t>“</a:t>
            </a:r>
            <a:endParaRPr lang="zh-CN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布局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长方形 5"/>
          <p:cNvSpPr/>
          <p:nvPr userDrawn="1">
            <p:custDataLst>
              <p:tags r:id="rId2"/>
            </p:custDataLst>
          </p:nvPr>
        </p:nvSpPr>
        <p:spPr>
          <a:xfrm>
            <a:off x="553443" y="0"/>
            <a:ext cx="11105522" cy="62446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sp>
        <p:nvSpPr>
          <p:cNvPr id="8" name="长方形 7"/>
          <p:cNvSpPr/>
          <p:nvPr userDrawn="1">
            <p:custDataLst>
              <p:tags r:id="rId3"/>
            </p:custDataLst>
          </p:nvPr>
        </p:nvSpPr>
        <p:spPr>
          <a:xfrm>
            <a:off x="877579" y="0"/>
            <a:ext cx="10460969" cy="587278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pic>
        <p:nvPicPr>
          <p:cNvPr id="10" name="图片 9" descr="包含软体动物、昆虫的图片  说明已自动生成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1275" y="5738220"/>
            <a:ext cx="1207554" cy="35451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 rtlCol="0"/>
          <a:lstStyle>
            <a:lvl1pPr algn="ctr">
              <a:defRPr lang="zh-CN"/>
            </a:lvl1pPr>
          </a:lstStyle>
          <a:p>
            <a:pPr rtl="0"/>
            <a:r>
              <a:rPr lang="zh-CN" altLang="en-US"/>
              <a:t>单击此处编辑母版标题样式</a:t>
            </a:r>
            <a:endParaRPr lang="zh-CN"/>
          </a:p>
        </p:txBody>
      </p:sp>
      <p:sp>
        <p:nvSpPr>
          <p:cNvPr id="22" name="图片占位符 17"/>
          <p:cNvSpPr>
            <a:spLocks noGrp="1" noChangeAspect="1"/>
          </p:cNvSpPr>
          <p:nvPr>
            <p:ph type="pic" sz="quarter" idx="12"/>
            <p:custDataLst>
              <p:tags r:id="rId7"/>
            </p:custDataLst>
          </p:nvPr>
        </p:nvSpPr>
        <p:spPr>
          <a:xfrm>
            <a:off x="1375868" y="1797050"/>
            <a:ext cx="2057400" cy="20589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3"/>
            <p:custDataLst>
              <p:tags r:id="rId8"/>
            </p:custDataLst>
          </p:nvPr>
        </p:nvSpPr>
        <p:spPr>
          <a:xfrm>
            <a:off x="1326173" y="3946525"/>
            <a:ext cx="2194560" cy="35560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200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1" name="文本占位符 19"/>
          <p:cNvSpPr>
            <a:spLocks noGrp="1"/>
          </p:cNvSpPr>
          <p:nvPr>
            <p:ph type="body" sz="quarter" idx="14"/>
            <p:custDataLst>
              <p:tags r:id="rId9"/>
            </p:custDataLst>
          </p:nvPr>
        </p:nvSpPr>
        <p:spPr>
          <a:xfrm>
            <a:off x="1328309" y="4306415"/>
            <a:ext cx="219456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1" name="图片占位符 17"/>
          <p:cNvSpPr>
            <a:spLocks noGrp="1" noChangeAspect="1"/>
          </p:cNvSpPr>
          <p:nvPr>
            <p:ph type="pic" sz="quarter" idx="17"/>
            <p:custDataLst>
              <p:tags r:id="rId10"/>
            </p:custDataLst>
          </p:nvPr>
        </p:nvSpPr>
        <p:spPr>
          <a:xfrm>
            <a:off x="3828270" y="1797050"/>
            <a:ext cx="2057400" cy="20589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33" name="文本占位符 19"/>
          <p:cNvSpPr>
            <a:spLocks noGrp="1"/>
          </p:cNvSpPr>
          <p:nvPr>
            <p:ph type="body" sz="quarter" idx="19"/>
            <p:custDataLst>
              <p:tags r:id="rId11"/>
            </p:custDataLst>
          </p:nvPr>
        </p:nvSpPr>
        <p:spPr>
          <a:xfrm>
            <a:off x="3763663" y="3926721"/>
            <a:ext cx="2194560" cy="35560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200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2" name="文本占位符 19"/>
          <p:cNvSpPr>
            <a:spLocks noGrp="1"/>
          </p:cNvSpPr>
          <p:nvPr>
            <p:ph type="body" sz="quarter" idx="18"/>
            <p:custDataLst>
              <p:tags r:id="rId12"/>
            </p:custDataLst>
          </p:nvPr>
        </p:nvSpPr>
        <p:spPr>
          <a:xfrm>
            <a:off x="3765799" y="4286611"/>
            <a:ext cx="219456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0" name="图片占位符 17"/>
          <p:cNvSpPr>
            <a:spLocks noGrp="1" noChangeAspect="1"/>
          </p:cNvSpPr>
          <p:nvPr>
            <p:ph type="pic" sz="quarter" idx="16"/>
            <p:custDataLst>
              <p:tags r:id="rId13"/>
            </p:custDataLst>
          </p:nvPr>
        </p:nvSpPr>
        <p:spPr>
          <a:xfrm>
            <a:off x="6280672" y="1797050"/>
            <a:ext cx="2057400" cy="20589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35" name="文本占位符 19"/>
          <p:cNvSpPr>
            <a:spLocks noGrp="1"/>
          </p:cNvSpPr>
          <p:nvPr>
            <p:ph type="body" sz="quarter" idx="21"/>
            <p:custDataLst>
              <p:tags r:id="rId14"/>
            </p:custDataLst>
          </p:nvPr>
        </p:nvSpPr>
        <p:spPr>
          <a:xfrm>
            <a:off x="6216065" y="3946525"/>
            <a:ext cx="2194560" cy="35560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200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4" name="文本占位符 19"/>
          <p:cNvSpPr>
            <a:spLocks noGrp="1"/>
          </p:cNvSpPr>
          <p:nvPr>
            <p:ph type="body" sz="quarter" idx="20"/>
            <p:custDataLst>
              <p:tags r:id="rId15"/>
            </p:custDataLst>
          </p:nvPr>
        </p:nvSpPr>
        <p:spPr>
          <a:xfrm>
            <a:off x="6218201" y="4306415"/>
            <a:ext cx="219456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9" name="图片占位符 17"/>
          <p:cNvSpPr>
            <a:spLocks noGrp="1" noChangeAspect="1"/>
          </p:cNvSpPr>
          <p:nvPr>
            <p:ph type="pic" sz="quarter" idx="15"/>
            <p:custDataLst>
              <p:tags r:id="rId16"/>
            </p:custDataLst>
          </p:nvPr>
        </p:nvSpPr>
        <p:spPr>
          <a:xfrm>
            <a:off x="8733074" y="1797050"/>
            <a:ext cx="2057400" cy="20589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37" name="文本占位符 19"/>
          <p:cNvSpPr>
            <a:spLocks noGrp="1"/>
          </p:cNvSpPr>
          <p:nvPr>
            <p:ph type="body" sz="quarter" idx="23"/>
            <p:custDataLst>
              <p:tags r:id="rId17"/>
            </p:custDataLst>
          </p:nvPr>
        </p:nvSpPr>
        <p:spPr>
          <a:xfrm>
            <a:off x="8666331" y="3946525"/>
            <a:ext cx="2194560" cy="35560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200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6" name="文本占位符 19"/>
          <p:cNvSpPr>
            <a:spLocks noGrp="1"/>
          </p:cNvSpPr>
          <p:nvPr>
            <p:ph type="body" sz="quarter" idx="22"/>
            <p:custDataLst>
              <p:tags r:id="rId18"/>
            </p:custDataLst>
          </p:nvPr>
        </p:nvSpPr>
        <p:spPr>
          <a:xfrm>
            <a:off x="8668467" y="4306415"/>
            <a:ext cx="219456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0"/>
            <p:custDataLst>
              <p:tags r:id="rId19"/>
            </p:custDataLst>
          </p:nvPr>
        </p:nvSpPr>
        <p:spPr/>
        <p:txBody>
          <a:bodyPr rtlCol="0"/>
          <a:lstStyle>
            <a:defPPr>
              <a:defRPr lang="zh-CN"/>
            </a:defPPr>
          </a:lstStyle>
          <a:p>
            <a:pPr rtl="0"/>
            <a:r>
              <a:rPr lang="zh-CN"/>
              <a:t>演示文稿标题</a:t>
            </a:r>
            <a:endParaRPr 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  <p:custDataLst>
              <p:tags r:id="rId20"/>
            </p:custDataLst>
          </p:nvPr>
        </p:nvSpPr>
        <p:spPr/>
        <p:txBody>
          <a:bodyPr rtlCol="0"/>
          <a:lstStyle>
            <a:defPPr>
              <a:defRPr lang="zh-CN"/>
            </a:defPPr>
          </a:lstStyle>
          <a:p>
            <a:pPr rtl="0"/>
            <a:fld id="{294A09A9-5501-47C1-A89A-A340965A2BE2}" type="slidenum">
              <a:rPr lang="en-US" altLang="zh-CN" smtClean="0"/>
            </a:fld>
            <a:endParaRPr lang="zh-CN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矩形 10"/>
          <p:cNvSpPr/>
          <p:nvPr userDrawn="1">
            <p:custDataLst>
              <p:tags r:id="rId4"/>
            </p:custDataLst>
          </p:nvPr>
        </p:nvSpPr>
        <p:spPr>
          <a:xfrm>
            <a:off x="222250" y="218440"/>
            <a:ext cx="11747500" cy="6421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3" name="Oval 8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4" name="Oval 9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sp>
        <p:nvSpPr>
          <p:cNvPr id="15" name="日期占位符 1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16" name="页脚占位符 1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sp>
        <p:nvSpPr>
          <p:cNvPr id="19" name="Oval 8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329883" y="46142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pic>
        <p:nvPicPr>
          <p:cNvPr id="7" name="图片 6" descr="67593061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1419840" y="5534660"/>
            <a:ext cx="772160" cy="1262380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13"/>
            </p:custDataLst>
          </p:nvPr>
        </p:nvGrpSpPr>
        <p:grpSpPr>
          <a:xfrm>
            <a:off x="210820" y="0"/>
            <a:ext cx="3242945" cy="804545"/>
            <a:chOff x="332" y="0"/>
            <a:chExt cx="5107" cy="1267"/>
          </a:xfrm>
        </p:grpSpPr>
        <p:cxnSp>
          <p:nvCxnSpPr>
            <p:cNvPr id="12" name="直接连接符 11"/>
            <p:cNvCxnSpPr/>
            <p:nvPr>
              <p:custDataLst>
                <p:tags r:id="rId14"/>
              </p:custDataLst>
            </p:nvPr>
          </p:nvCxnSpPr>
          <p:spPr>
            <a:xfrm>
              <a:off x="1217" y="1137"/>
              <a:ext cx="3742" cy="0"/>
            </a:xfrm>
            <a:prstGeom prst="line">
              <a:avLst/>
            </a:prstGeom>
            <a:ln w="53975">
              <a:solidFill>
                <a:srgbClr val="263F6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文本框 8"/>
            <p:cNvSpPr txBox="1"/>
            <p:nvPr>
              <p:custDataLst>
                <p:tags r:id="rId15"/>
              </p:custDataLst>
            </p:nvPr>
          </p:nvSpPr>
          <p:spPr>
            <a:xfrm>
              <a:off x="1710" y="268"/>
              <a:ext cx="3729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smtClean="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探究课堂</a:t>
              </a:r>
              <a:endParaRPr lang="zh-CN" altLang="en-US" sz="3200" smtClean="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lt"/>
              </a:endParaRPr>
            </a:p>
          </p:txBody>
        </p:sp>
        <p:pic>
          <p:nvPicPr>
            <p:cNvPr id="29" name="图片 28" descr="67528232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332" y="0"/>
              <a:ext cx="885" cy="1267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 advClick="0">
    <p:dissolv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21" y="6356351"/>
            <a:ext cx="2743271" cy="365125"/>
          </a:xfrm>
          <a:prstGeom prst="rect">
            <a:avLst/>
          </a:prstGeom>
        </p:spPr>
        <p:txBody>
          <a:bodyPr rtlCol="0" anchor="ctr" anchorCtr="0"/>
          <a:lstStyle>
            <a:defPPr>
              <a:defRPr lang="en-US"/>
            </a:defPPr>
            <a:lvl1pPr marL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529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588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118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7711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240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770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299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zh-CN" altLang="en-US" sz="1200">
              <a:solidFill>
                <a:srgbClr val="898989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705" y="6356351"/>
            <a:ext cx="4114907" cy="365125"/>
          </a:xfrm>
          <a:prstGeom prst="rect">
            <a:avLst/>
          </a:prstGeom>
        </p:spPr>
        <p:txBody>
          <a:bodyPr rtlCol="0" anchor="ctr" anchorCtr="0"/>
          <a:lstStyle>
            <a:defPPr>
              <a:defRPr lang="en-US"/>
            </a:defPPr>
            <a:lvl1pPr marL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529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588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118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7711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240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770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299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endParaRPr lang="zh-CN" altLang="en-US" sz="1200">
              <a:solidFill>
                <a:srgbClr val="898989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0824" y="6356351"/>
            <a:ext cx="2743271" cy="365125"/>
          </a:xfrm>
          <a:prstGeom prst="rect">
            <a:avLst/>
          </a:prstGeom>
        </p:spPr>
        <p:txBody>
          <a:bodyPr numCol="1" anchor="ctr" anchorCtr="0" compatLnSpc="1"/>
          <a:lstStyle>
            <a:defPPr>
              <a:defRPr lang="en-US"/>
            </a:defPPr>
            <a:lvl1pPr marL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529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588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118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7711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240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770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299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 eaLnBrk="1" hangingPunct="1">
              <a:buFont typeface="Arial" panose="020B0604020202020204"/>
            </a:pPr>
            <a:fld id="{4CA3BA0E-FE86-4B47-B013-CAE3722BB9C1}" type="slidenum">
              <a:rPr lang="en-US" altLang="en-US" sz="1200">
                <a:solidFill>
                  <a:srgbClr val="898989"/>
                </a:solidFill>
              </a:rPr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9616" y="274638"/>
            <a:ext cx="10973085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  <p:custDataLst>
              <p:tags r:id="rId3"/>
            </p:custDataLst>
          </p:nvPr>
        </p:nvSpPr>
        <p:spPr>
          <a:xfrm>
            <a:off x="609616" y="1600201"/>
            <a:ext cx="10973085" cy="4525963"/>
          </a:xfrm>
          <a:prstGeom prst="rect">
            <a:avLst/>
          </a:prstGeom>
        </p:spPr>
        <p:txBody>
          <a:bodyPr/>
          <a:lstStyle/>
          <a:p>
            <a:endParaRPr lang="zh-CN" altLang="en-US" noProof="1"/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09616" y="6245225"/>
            <a:ext cx="2844874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65709" y="6245225"/>
            <a:ext cx="38609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737827" y="6245225"/>
            <a:ext cx="2844874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9A877C47-1C8F-40AF-99DF-F27E79029528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ransition>
    <p:random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21" y="6356351"/>
            <a:ext cx="2743271" cy="365125"/>
          </a:xfrm>
          <a:prstGeom prst="rect">
            <a:avLst/>
          </a:prstGeom>
        </p:spPr>
        <p:txBody>
          <a:bodyPr rtlCol="0" anchor="ctr" anchorCtr="0"/>
          <a:lstStyle>
            <a:defPPr>
              <a:defRPr lang="en-US"/>
            </a:defPPr>
            <a:lvl1pPr marL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529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588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118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7711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240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770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299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zh-CN" altLang="en-US" sz="1200">
              <a:solidFill>
                <a:srgbClr val="898989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705" y="6356351"/>
            <a:ext cx="4114907" cy="365125"/>
          </a:xfrm>
          <a:prstGeom prst="rect">
            <a:avLst/>
          </a:prstGeom>
        </p:spPr>
        <p:txBody>
          <a:bodyPr rtlCol="0" anchor="ctr" anchorCtr="0"/>
          <a:lstStyle>
            <a:defPPr>
              <a:defRPr lang="en-US"/>
            </a:defPPr>
            <a:lvl1pPr marL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529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588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118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7711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240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770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299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endParaRPr lang="zh-CN" altLang="en-US" sz="1200">
              <a:solidFill>
                <a:srgbClr val="898989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0824" y="6356351"/>
            <a:ext cx="2743271" cy="365125"/>
          </a:xfrm>
          <a:prstGeom prst="rect">
            <a:avLst/>
          </a:prstGeom>
        </p:spPr>
        <p:txBody>
          <a:bodyPr numCol="1" anchor="ctr" anchorCtr="0" compatLnSpc="1"/>
          <a:lstStyle>
            <a:defPPr>
              <a:defRPr lang="en-US"/>
            </a:defPPr>
            <a:lvl1pPr marL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529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588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118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7711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240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770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299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 eaLnBrk="1" hangingPunct="1">
              <a:buFont typeface="Arial" panose="020B0604020202020204"/>
            </a:pPr>
            <a:fld id="{877257AB-5C1F-4832-8F8E-13145317B0C8}" type="slidenum">
              <a:rPr lang="en-US" altLang="en-US" sz="1200">
                <a:solidFill>
                  <a:srgbClr val="898989"/>
                </a:solidFill>
              </a:rPr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前引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6"/>
          <p:cNvSpPr txBox="1"/>
          <p:nvPr userDrawn="1">
            <p:custDataLst>
              <p:tags r:id="rId2"/>
            </p:custDataLst>
          </p:nvPr>
        </p:nvSpPr>
        <p:spPr>
          <a:xfrm>
            <a:off x="1162932" y="183304"/>
            <a:ext cx="2619359" cy="453183"/>
          </a:xfrm>
          <a:prstGeom prst="chevron">
            <a:avLst/>
          </a:prstGeom>
          <a:solidFill>
            <a:srgbClr val="FF0000"/>
          </a:solidFill>
        </p:spPr>
        <p:txBody>
          <a:bodyPr vert="horz" wrap="square" lIns="0" tIns="72000" rIns="0" bIns="72000" rtlCol="0" anchor="ctr">
            <a:spAutoFit/>
          </a:bodyPr>
          <a:lstStyle/>
          <a:p>
            <a:pPr algn="ctr"/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环节</a:t>
            </a:r>
            <a:r>
              <a:rPr lang="en-US" altLang="zh-CN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、课前引入</a:t>
            </a:r>
            <a:endParaRPr lang="zh-CN" altLang="en-US" sz="2000" b="1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精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>
            <p:custDataLst>
              <p:tags r:id="rId2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8" name="文本框 7"/>
          <p:cNvSpPr txBox="1"/>
          <p:nvPr userDrawn="1">
            <p:custDataLst>
              <p:tags r:id="rId3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  <p:sp>
        <p:nvSpPr>
          <p:cNvPr id="10" name="TextBox 6"/>
          <p:cNvSpPr txBox="1"/>
          <p:nvPr userDrawn="1">
            <p:custDataLst>
              <p:tags r:id="rId4"/>
            </p:custDataLst>
          </p:nvPr>
        </p:nvSpPr>
        <p:spPr>
          <a:xfrm>
            <a:off x="1162932" y="183304"/>
            <a:ext cx="2602733" cy="453183"/>
          </a:xfrm>
          <a:prstGeom prst="chevron">
            <a:avLst/>
          </a:prstGeom>
          <a:solidFill>
            <a:srgbClr val="FF0000"/>
          </a:solidFill>
        </p:spPr>
        <p:txBody>
          <a:bodyPr vert="horz" wrap="square" lIns="0" tIns="72000" rIns="0" bIns="72000" rtlCol="0" anchor="ctr">
            <a:spAutoFit/>
          </a:bodyPr>
          <a:lstStyle/>
          <a:p>
            <a:pPr algn="ctr"/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环节</a:t>
            </a:r>
            <a:r>
              <a:rPr lang="en-US" altLang="zh-CN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、知识精讲</a:t>
            </a:r>
            <a:endParaRPr lang="zh-CN" altLang="en-US" sz="2000" b="1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914400" y="301625"/>
            <a:ext cx="10363200" cy="1462088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  <p:custDataLst>
              <p:tags r:id="rId3"/>
            </p:custDataLst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 altLang="zh-CN"/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本节小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文本框 27"/>
          <p:cNvSpPr txBox="1"/>
          <p:nvPr userDrawn="1">
            <p:custDataLst>
              <p:tags r:id="rId2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29" name="文本框 28"/>
          <p:cNvSpPr txBox="1"/>
          <p:nvPr userDrawn="1">
            <p:custDataLst>
              <p:tags r:id="rId3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  <p:sp>
        <p:nvSpPr>
          <p:cNvPr id="9" name="TextBox 6"/>
          <p:cNvSpPr txBox="1"/>
          <p:nvPr userDrawn="1">
            <p:custDataLst>
              <p:tags r:id="rId4"/>
            </p:custDataLst>
          </p:nvPr>
        </p:nvSpPr>
        <p:spPr>
          <a:xfrm>
            <a:off x="1162932" y="183304"/>
            <a:ext cx="2594421" cy="453183"/>
          </a:xfrm>
          <a:prstGeom prst="chevron">
            <a:avLst/>
          </a:prstGeom>
          <a:solidFill>
            <a:srgbClr val="FF0000"/>
          </a:solidFill>
        </p:spPr>
        <p:txBody>
          <a:bodyPr vert="horz" wrap="square" lIns="0" tIns="72000" rIns="0" bIns="72000" rtlCol="0" anchor="ctr">
            <a:spAutoFit/>
          </a:bodyPr>
          <a:lstStyle/>
          <a:p>
            <a:pPr algn="ctr"/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环节</a:t>
            </a:r>
            <a:r>
              <a:rPr lang="en-US" altLang="zh-CN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、本节小结</a:t>
            </a:r>
            <a:endParaRPr lang="zh-CN" altLang="en-US" sz="2000" b="1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本节检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文本框 27"/>
          <p:cNvSpPr txBox="1"/>
          <p:nvPr userDrawn="1">
            <p:custDataLst>
              <p:tags r:id="rId2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29" name="文本框 28"/>
          <p:cNvSpPr txBox="1"/>
          <p:nvPr userDrawn="1">
            <p:custDataLst>
              <p:tags r:id="rId3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  <p:sp>
        <p:nvSpPr>
          <p:cNvPr id="9" name="TextBox 6"/>
          <p:cNvSpPr txBox="1"/>
          <p:nvPr userDrawn="1">
            <p:custDataLst>
              <p:tags r:id="rId4"/>
            </p:custDataLst>
          </p:nvPr>
        </p:nvSpPr>
        <p:spPr>
          <a:xfrm>
            <a:off x="1162932" y="183304"/>
            <a:ext cx="2611046" cy="453183"/>
          </a:xfrm>
          <a:prstGeom prst="chevron">
            <a:avLst/>
          </a:prstGeom>
          <a:solidFill>
            <a:srgbClr val="FF0000"/>
          </a:solidFill>
        </p:spPr>
        <p:txBody>
          <a:bodyPr vert="horz" wrap="square" lIns="0" tIns="72000" rIns="0" bIns="72000" rtlCol="0" anchor="ctr">
            <a:spAutoFit/>
          </a:bodyPr>
          <a:lstStyle/>
          <a:p>
            <a:pPr algn="ctr"/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环节</a:t>
            </a:r>
            <a:r>
              <a:rPr lang="en-US" altLang="zh-CN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4</a:t>
            </a:r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、本节检测</a:t>
            </a:r>
            <a:endParaRPr lang="zh-CN" altLang="en-US" sz="2000" b="1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95"/>
          <p:cNvSpPr/>
          <p:nvPr userDrawn="1">
            <p:custDataLst>
              <p:tags r:id="rId2"/>
            </p:custDataLst>
          </p:nvPr>
        </p:nvSpPr>
        <p:spPr>
          <a:xfrm>
            <a:off x="11007971" y="6146561"/>
            <a:ext cx="1184027" cy="711443"/>
          </a:xfrm>
          <a:custGeom>
            <a:avLst/>
            <a:gdLst>
              <a:gd name="connsiteX0" fmla="*/ 709444 w 1184027"/>
              <a:gd name="connsiteY0" fmla="*/ 0 h 711443"/>
              <a:gd name="connsiteX1" fmla="*/ 1184026 w 1184027"/>
              <a:gd name="connsiteY1" fmla="*/ 474584 h 711443"/>
              <a:gd name="connsiteX2" fmla="*/ 1184027 w 1184027"/>
              <a:gd name="connsiteY2" fmla="*/ 711443 h 711443"/>
              <a:gd name="connsiteX3" fmla="*/ 1998 w 1184027"/>
              <a:gd name="connsiteY3" fmla="*/ 711441 h 711443"/>
              <a:gd name="connsiteX4" fmla="*/ 0 w 1184027"/>
              <a:gd name="connsiteY4" fmla="*/ 709444 h 711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4027" h="711443">
                <a:moveTo>
                  <a:pt x="709444" y="0"/>
                </a:moveTo>
                <a:lnTo>
                  <a:pt x="1184026" y="474584"/>
                </a:lnTo>
                <a:lnTo>
                  <a:pt x="1184027" y="711443"/>
                </a:lnTo>
                <a:lnTo>
                  <a:pt x="1998" y="711441"/>
                </a:lnTo>
                <a:lnTo>
                  <a:pt x="0" y="70944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7" name="Freeform 96"/>
          <p:cNvSpPr/>
          <p:nvPr userDrawn="1">
            <p:custDataLst>
              <p:tags r:id="rId3"/>
            </p:custDataLst>
          </p:nvPr>
        </p:nvSpPr>
        <p:spPr>
          <a:xfrm>
            <a:off x="11903441" y="6569447"/>
            <a:ext cx="288559" cy="288561"/>
          </a:xfrm>
          <a:custGeom>
            <a:avLst/>
            <a:gdLst>
              <a:gd name="connsiteX0" fmla="*/ 288559 w 288559"/>
              <a:gd name="connsiteY0" fmla="*/ 0 h 288561"/>
              <a:gd name="connsiteX1" fmla="*/ 288559 w 288559"/>
              <a:gd name="connsiteY1" fmla="*/ 288561 h 288561"/>
              <a:gd name="connsiteX2" fmla="*/ 0 w 288559"/>
              <a:gd name="connsiteY2" fmla="*/ 288559 h 288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8559" h="288561">
                <a:moveTo>
                  <a:pt x="288559" y="0"/>
                </a:moveTo>
                <a:lnTo>
                  <a:pt x="288559" y="288561"/>
                </a:lnTo>
                <a:lnTo>
                  <a:pt x="0" y="288559"/>
                </a:lnTo>
                <a:close/>
              </a:path>
            </a:pathLst>
          </a:custGeom>
          <a:solidFill>
            <a:srgbClr val="6E7397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8" name="Rectangle 97"/>
          <p:cNvSpPr/>
          <p:nvPr userDrawn="1">
            <p:custDataLst>
              <p:tags r:id="rId4"/>
            </p:custDataLst>
          </p:nvPr>
        </p:nvSpPr>
        <p:spPr>
          <a:xfrm>
            <a:off x="11034582" y="5779841"/>
            <a:ext cx="605157" cy="607584"/>
          </a:xfrm>
          <a:custGeom>
            <a:avLst/>
            <a:gdLst>
              <a:gd name="connsiteX0" fmla="*/ 303793 w 607584"/>
              <a:gd name="connsiteY0" fmla="*/ 0 h 607584"/>
              <a:gd name="connsiteX1" fmla="*/ 607584 w 607584"/>
              <a:gd name="connsiteY1" fmla="*/ 303792 h 607584"/>
              <a:gd name="connsiteX2" fmla="*/ 303792 w 607584"/>
              <a:gd name="connsiteY2" fmla="*/ 607584 h 607584"/>
              <a:gd name="connsiteX3" fmla="*/ 0 w 607584"/>
              <a:gd name="connsiteY3" fmla="*/ 303792 h 60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7584" h="607584">
                <a:moveTo>
                  <a:pt x="303793" y="0"/>
                </a:moveTo>
                <a:lnTo>
                  <a:pt x="607584" y="303792"/>
                </a:lnTo>
                <a:lnTo>
                  <a:pt x="303792" y="607584"/>
                </a:lnTo>
                <a:lnTo>
                  <a:pt x="0" y="30379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9" name="Rectangle 98"/>
          <p:cNvSpPr/>
          <p:nvPr userDrawn="1">
            <p:custDataLst>
              <p:tags r:id="rId5"/>
            </p:custDataLst>
          </p:nvPr>
        </p:nvSpPr>
        <p:spPr>
          <a:xfrm>
            <a:off x="11655160" y="5748575"/>
            <a:ext cx="396996" cy="398587"/>
          </a:xfrm>
          <a:custGeom>
            <a:avLst/>
            <a:gdLst>
              <a:gd name="connsiteX0" fmla="*/ 199294 w 398588"/>
              <a:gd name="connsiteY0" fmla="*/ 0 h 398587"/>
              <a:gd name="connsiteX1" fmla="*/ 398588 w 398588"/>
              <a:gd name="connsiteY1" fmla="*/ 199292 h 398587"/>
              <a:gd name="connsiteX2" fmla="*/ 199294 w 398588"/>
              <a:gd name="connsiteY2" fmla="*/ 398587 h 398587"/>
              <a:gd name="connsiteX3" fmla="*/ 0 w 398588"/>
              <a:gd name="connsiteY3" fmla="*/ 199294 h 398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588" h="398587">
                <a:moveTo>
                  <a:pt x="199294" y="0"/>
                </a:moveTo>
                <a:lnTo>
                  <a:pt x="398588" y="199292"/>
                </a:lnTo>
                <a:lnTo>
                  <a:pt x="199294" y="398587"/>
                </a:lnTo>
                <a:lnTo>
                  <a:pt x="0" y="19929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pic>
        <p:nvPicPr>
          <p:cNvPr id="3" name="图片 2" descr="大单元教学（素材）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214405" y="201930"/>
            <a:ext cx="2731399" cy="72000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矩形 10"/>
          <p:cNvSpPr/>
          <p:nvPr userDrawn="1">
            <p:custDataLst>
              <p:tags r:id="rId4"/>
            </p:custDataLst>
          </p:nvPr>
        </p:nvSpPr>
        <p:spPr>
          <a:xfrm>
            <a:off x="222250" y="218440"/>
            <a:ext cx="11747500" cy="6421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3" name="Oval 8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4" name="Oval 9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sp>
        <p:nvSpPr>
          <p:cNvPr id="15" name="日期占位符 1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16" name="页脚占位符 1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sp>
        <p:nvSpPr>
          <p:cNvPr id="19" name="Oval 8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329883" y="46142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pic>
        <p:nvPicPr>
          <p:cNvPr id="7" name="图片 6" descr="67593061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1419840" y="5534660"/>
            <a:ext cx="772160" cy="1262380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13"/>
            </p:custDataLst>
          </p:nvPr>
        </p:nvGrpSpPr>
        <p:grpSpPr>
          <a:xfrm>
            <a:off x="210820" y="0"/>
            <a:ext cx="3242310" cy="803910"/>
            <a:chOff x="332" y="0"/>
            <a:chExt cx="5106" cy="1266"/>
          </a:xfrm>
        </p:grpSpPr>
        <p:cxnSp>
          <p:nvCxnSpPr>
            <p:cNvPr id="12" name="直接连接符 11"/>
            <p:cNvCxnSpPr/>
            <p:nvPr>
              <p:custDataLst>
                <p:tags r:id="rId14"/>
              </p:custDataLst>
            </p:nvPr>
          </p:nvCxnSpPr>
          <p:spPr>
            <a:xfrm>
              <a:off x="1217" y="1137"/>
              <a:ext cx="3742" cy="0"/>
            </a:xfrm>
            <a:prstGeom prst="line">
              <a:avLst/>
            </a:prstGeom>
            <a:ln w="53975">
              <a:solidFill>
                <a:srgbClr val="263F6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文本框 8"/>
            <p:cNvSpPr txBox="1"/>
            <p:nvPr>
              <p:custDataLst>
                <p:tags r:id="rId15"/>
              </p:custDataLst>
            </p:nvPr>
          </p:nvSpPr>
          <p:spPr>
            <a:xfrm>
              <a:off x="1710" y="268"/>
              <a:ext cx="3729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smtClean="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学习评价</a:t>
              </a:r>
              <a:endParaRPr lang="zh-CN" altLang="en-US" sz="3200" smtClean="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lt"/>
              </a:endParaRPr>
            </a:p>
          </p:txBody>
        </p:sp>
        <p:pic>
          <p:nvPicPr>
            <p:cNvPr id="29" name="图片 28" descr="67528232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332" y="0"/>
              <a:ext cx="885" cy="1267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 advClick="0">
    <p:dissolv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95"/>
          <p:cNvSpPr/>
          <p:nvPr userDrawn="1">
            <p:custDataLst>
              <p:tags r:id="rId2"/>
            </p:custDataLst>
          </p:nvPr>
        </p:nvSpPr>
        <p:spPr>
          <a:xfrm>
            <a:off x="10988351" y="6146561"/>
            <a:ext cx="1179298" cy="711443"/>
          </a:xfrm>
          <a:custGeom>
            <a:avLst/>
            <a:gdLst>
              <a:gd name="connsiteX0" fmla="*/ 709444 w 1184027"/>
              <a:gd name="connsiteY0" fmla="*/ 0 h 711443"/>
              <a:gd name="connsiteX1" fmla="*/ 1184026 w 1184027"/>
              <a:gd name="connsiteY1" fmla="*/ 474584 h 711443"/>
              <a:gd name="connsiteX2" fmla="*/ 1184027 w 1184027"/>
              <a:gd name="connsiteY2" fmla="*/ 711443 h 711443"/>
              <a:gd name="connsiteX3" fmla="*/ 1998 w 1184027"/>
              <a:gd name="connsiteY3" fmla="*/ 711441 h 711443"/>
              <a:gd name="connsiteX4" fmla="*/ 0 w 1184027"/>
              <a:gd name="connsiteY4" fmla="*/ 709444 h 711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4027" h="711443">
                <a:moveTo>
                  <a:pt x="709444" y="0"/>
                </a:moveTo>
                <a:lnTo>
                  <a:pt x="1184026" y="474584"/>
                </a:lnTo>
                <a:lnTo>
                  <a:pt x="1184027" y="711443"/>
                </a:lnTo>
                <a:lnTo>
                  <a:pt x="1998" y="711441"/>
                </a:lnTo>
                <a:lnTo>
                  <a:pt x="0" y="70944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7" name="Freeform 96"/>
          <p:cNvSpPr/>
          <p:nvPr userDrawn="1">
            <p:custDataLst>
              <p:tags r:id="rId3"/>
            </p:custDataLst>
          </p:nvPr>
        </p:nvSpPr>
        <p:spPr>
          <a:xfrm>
            <a:off x="11880244" y="6569447"/>
            <a:ext cx="287406" cy="288561"/>
          </a:xfrm>
          <a:custGeom>
            <a:avLst/>
            <a:gdLst>
              <a:gd name="connsiteX0" fmla="*/ 288559 w 288559"/>
              <a:gd name="connsiteY0" fmla="*/ 0 h 288561"/>
              <a:gd name="connsiteX1" fmla="*/ 288559 w 288559"/>
              <a:gd name="connsiteY1" fmla="*/ 288561 h 288561"/>
              <a:gd name="connsiteX2" fmla="*/ 0 w 288559"/>
              <a:gd name="connsiteY2" fmla="*/ 288559 h 288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8559" h="288561">
                <a:moveTo>
                  <a:pt x="288559" y="0"/>
                </a:moveTo>
                <a:lnTo>
                  <a:pt x="288559" y="288561"/>
                </a:lnTo>
                <a:lnTo>
                  <a:pt x="0" y="288559"/>
                </a:lnTo>
                <a:close/>
              </a:path>
            </a:pathLst>
          </a:custGeom>
          <a:solidFill>
            <a:srgbClr val="6E7397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8" name="Rectangle 97"/>
          <p:cNvSpPr/>
          <p:nvPr userDrawn="1">
            <p:custDataLst>
              <p:tags r:id="rId4"/>
            </p:custDataLst>
          </p:nvPr>
        </p:nvSpPr>
        <p:spPr>
          <a:xfrm>
            <a:off x="11013647" y="5779841"/>
            <a:ext cx="605157" cy="607584"/>
          </a:xfrm>
          <a:custGeom>
            <a:avLst/>
            <a:gdLst>
              <a:gd name="connsiteX0" fmla="*/ 303793 w 607584"/>
              <a:gd name="connsiteY0" fmla="*/ 0 h 607584"/>
              <a:gd name="connsiteX1" fmla="*/ 607584 w 607584"/>
              <a:gd name="connsiteY1" fmla="*/ 303792 h 607584"/>
              <a:gd name="connsiteX2" fmla="*/ 303792 w 607584"/>
              <a:gd name="connsiteY2" fmla="*/ 607584 h 607584"/>
              <a:gd name="connsiteX3" fmla="*/ 0 w 607584"/>
              <a:gd name="connsiteY3" fmla="*/ 303792 h 60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7584" h="607584">
                <a:moveTo>
                  <a:pt x="303793" y="0"/>
                </a:moveTo>
                <a:lnTo>
                  <a:pt x="607584" y="303792"/>
                </a:lnTo>
                <a:lnTo>
                  <a:pt x="303792" y="607584"/>
                </a:lnTo>
                <a:lnTo>
                  <a:pt x="0" y="30379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9" name="Rectangle 98"/>
          <p:cNvSpPr/>
          <p:nvPr userDrawn="1">
            <p:custDataLst>
              <p:tags r:id="rId5"/>
            </p:custDataLst>
          </p:nvPr>
        </p:nvSpPr>
        <p:spPr>
          <a:xfrm>
            <a:off x="11632162" y="5748575"/>
            <a:ext cx="396996" cy="398587"/>
          </a:xfrm>
          <a:custGeom>
            <a:avLst/>
            <a:gdLst>
              <a:gd name="connsiteX0" fmla="*/ 199294 w 398588"/>
              <a:gd name="connsiteY0" fmla="*/ 0 h 398587"/>
              <a:gd name="connsiteX1" fmla="*/ 398588 w 398588"/>
              <a:gd name="connsiteY1" fmla="*/ 199292 h 398587"/>
              <a:gd name="connsiteX2" fmla="*/ 199294 w 398588"/>
              <a:gd name="connsiteY2" fmla="*/ 398587 h 398587"/>
              <a:gd name="connsiteX3" fmla="*/ 0 w 398588"/>
              <a:gd name="connsiteY3" fmla="*/ 199294 h 398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588" h="398587">
                <a:moveTo>
                  <a:pt x="199294" y="0"/>
                </a:moveTo>
                <a:lnTo>
                  <a:pt x="398588" y="199292"/>
                </a:lnTo>
                <a:lnTo>
                  <a:pt x="199294" y="398587"/>
                </a:lnTo>
                <a:lnTo>
                  <a:pt x="0" y="19929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pic>
        <p:nvPicPr>
          <p:cNvPr id="13" name="图片 12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73644" y="332740"/>
            <a:ext cx="3486139" cy="705485"/>
          </a:xfrm>
          <a:prstGeom prst="rect">
            <a:avLst/>
          </a:prstGeom>
        </p:spPr>
      </p:pic>
      <p:pic>
        <p:nvPicPr>
          <p:cNvPr id="3" name="图片 2" descr="大单元教学（素材）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4087612" y="318135"/>
            <a:ext cx="2731399" cy="72000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95"/>
          <p:cNvSpPr/>
          <p:nvPr userDrawn="1">
            <p:custDataLst>
              <p:tags r:id="rId2"/>
            </p:custDataLst>
          </p:nvPr>
        </p:nvSpPr>
        <p:spPr>
          <a:xfrm>
            <a:off x="10988351" y="6146561"/>
            <a:ext cx="1179298" cy="711443"/>
          </a:xfrm>
          <a:custGeom>
            <a:avLst/>
            <a:gdLst>
              <a:gd name="connsiteX0" fmla="*/ 709444 w 1184027"/>
              <a:gd name="connsiteY0" fmla="*/ 0 h 711443"/>
              <a:gd name="connsiteX1" fmla="*/ 1184026 w 1184027"/>
              <a:gd name="connsiteY1" fmla="*/ 474584 h 711443"/>
              <a:gd name="connsiteX2" fmla="*/ 1184027 w 1184027"/>
              <a:gd name="connsiteY2" fmla="*/ 711443 h 711443"/>
              <a:gd name="connsiteX3" fmla="*/ 1998 w 1184027"/>
              <a:gd name="connsiteY3" fmla="*/ 711441 h 711443"/>
              <a:gd name="connsiteX4" fmla="*/ 0 w 1184027"/>
              <a:gd name="connsiteY4" fmla="*/ 709444 h 711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4027" h="711443">
                <a:moveTo>
                  <a:pt x="709444" y="0"/>
                </a:moveTo>
                <a:lnTo>
                  <a:pt x="1184026" y="474584"/>
                </a:lnTo>
                <a:lnTo>
                  <a:pt x="1184027" y="711443"/>
                </a:lnTo>
                <a:lnTo>
                  <a:pt x="1998" y="711441"/>
                </a:lnTo>
                <a:lnTo>
                  <a:pt x="0" y="70944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7" name="Freeform 96"/>
          <p:cNvSpPr/>
          <p:nvPr userDrawn="1">
            <p:custDataLst>
              <p:tags r:id="rId3"/>
            </p:custDataLst>
          </p:nvPr>
        </p:nvSpPr>
        <p:spPr>
          <a:xfrm>
            <a:off x="11880244" y="6569447"/>
            <a:ext cx="287406" cy="288561"/>
          </a:xfrm>
          <a:custGeom>
            <a:avLst/>
            <a:gdLst>
              <a:gd name="connsiteX0" fmla="*/ 288559 w 288559"/>
              <a:gd name="connsiteY0" fmla="*/ 0 h 288561"/>
              <a:gd name="connsiteX1" fmla="*/ 288559 w 288559"/>
              <a:gd name="connsiteY1" fmla="*/ 288561 h 288561"/>
              <a:gd name="connsiteX2" fmla="*/ 0 w 288559"/>
              <a:gd name="connsiteY2" fmla="*/ 288559 h 288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8559" h="288561">
                <a:moveTo>
                  <a:pt x="288559" y="0"/>
                </a:moveTo>
                <a:lnTo>
                  <a:pt x="288559" y="288561"/>
                </a:lnTo>
                <a:lnTo>
                  <a:pt x="0" y="288559"/>
                </a:lnTo>
                <a:close/>
              </a:path>
            </a:pathLst>
          </a:custGeom>
          <a:solidFill>
            <a:srgbClr val="6E7397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8" name="Rectangle 97"/>
          <p:cNvSpPr/>
          <p:nvPr userDrawn="1">
            <p:custDataLst>
              <p:tags r:id="rId4"/>
            </p:custDataLst>
          </p:nvPr>
        </p:nvSpPr>
        <p:spPr>
          <a:xfrm>
            <a:off x="11013647" y="5779841"/>
            <a:ext cx="605157" cy="607584"/>
          </a:xfrm>
          <a:custGeom>
            <a:avLst/>
            <a:gdLst>
              <a:gd name="connsiteX0" fmla="*/ 303793 w 607584"/>
              <a:gd name="connsiteY0" fmla="*/ 0 h 607584"/>
              <a:gd name="connsiteX1" fmla="*/ 607584 w 607584"/>
              <a:gd name="connsiteY1" fmla="*/ 303792 h 607584"/>
              <a:gd name="connsiteX2" fmla="*/ 303792 w 607584"/>
              <a:gd name="connsiteY2" fmla="*/ 607584 h 607584"/>
              <a:gd name="connsiteX3" fmla="*/ 0 w 607584"/>
              <a:gd name="connsiteY3" fmla="*/ 303792 h 60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7584" h="607584">
                <a:moveTo>
                  <a:pt x="303793" y="0"/>
                </a:moveTo>
                <a:lnTo>
                  <a:pt x="607584" y="303792"/>
                </a:lnTo>
                <a:lnTo>
                  <a:pt x="303792" y="607584"/>
                </a:lnTo>
                <a:lnTo>
                  <a:pt x="0" y="30379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9" name="Rectangle 98"/>
          <p:cNvSpPr/>
          <p:nvPr userDrawn="1">
            <p:custDataLst>
              <p:tags r:id="rId5"/>
            </p:custDataLst>
          </p:nvPr>
        </p:nvSpPr>
        <p:spPr>
          <a:xfrm>
            <a:off x="11632162" y="5748575"/>
            <a:ext cx="396996" cy="398587"/>
          </a:xfrm>
          <a:custGeom>
            <a:avLst/>
            <a:gdLst>
              <a:gd name="connsiteX0" fmla="*/ 199294 w 398588"/>
              <a:gd name="connsiteY0" fmla="*/ 0 h 398587"/>
              <a:gd name="connsiteX1" fmla="*/ 398588 w 398588"/>
              <a:gd name="connsiteY1" fmla="*/ 199292 h 398587"/>
              <a:gd name="connsiteX2" fmla="*/ 199294 w 398588"/>
              <a:gd name="connsiteY2" fmla="*/ 398587 h 398587"/>
              <a:gd name="connsiteX3" fmla="*/ 0 w 398588"/>
              <a:gd name="connsiteY3" fmla="*/ 199294 h 398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588" h="398587">
                <a:moveTo>
                  <a:pt x="199294" y="0"/>
                </a:moveTo>
                <a:lnTo>
                  <a:pt x="398588" y="199292"/>
                </a:lnTo>
                <a:lnTo>
                  <a:pt x="199294" y="398587"/>
                </a:lnTo>
                <a:lnTo>
                  <a:pt x="0" y="19929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pic>
        <p:nvPicPr>
          <p:cNvPr id="28" name="图片 27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01544" y="332740"/>
            <a:ext cx="4735770" cy="720000"/>
          </a:xfrm>
          <a:prstGeom prst="rect">
            <a:avLst/>
          </a:prstGeom>
        </p:spPr>
      </p:pic>
      <p:pic>
        <p:nvPicPr>
          <p:cNvPr id="3" name="图片 2" descr="大单元教学（素材）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5237431" y="273685"/>
            <a:ext cx="2731399" cy="72000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95"/>
          <p:cNvSpPr/>
          <p:nvPr userDrawn="1">
            <p:custDataLst>
              <p:tags r:id="rId2"/>
            </p:custDataLst>
          </p:nvPr>
        </p:nvSpPr>
        <p:spPr>
          <a:xfrm>
            <a:off x="10988351" y="6146561"/>
            <a:ext cx="1179298" cy="711443"/>
          </a:xfrm>
          <a:custGeom>
            <a:avLst/>
            <a:gdLst>
              <a:gd name="connsiteX0" fmla="*/ 709444 w 1184027"/>
              <a:gd name="connsiteY0" fmla="*/ 0 h 711443"/>
              <a:gd name="connsiteX1" fmla="*/ 1184026 w 1184027"/>
              <a:gd name="connsiteY1" fmla="*/ 474584 h 711443"/>
              <a:gd name="connsiteX2" fmla="*/ 1184027 w 1184027"/>
              <a:gd name="connsiteY2" fmla="*/ 711443 h 711443"/>
              <a:gd name="connsiteX3" fmla="*/ 1998 w 1184027"/>
              <a:gd name="connsiteY3" fmla="*/ 711441 h 711443"/>
              <a:gd name="connsiteX4" fmla="*/ 0 w 1184027"/>
              <a:gd name="connsiteY4" fmla="*/ 709444 h 711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4027" h="711443">
                <a:moveTo>
                  <a:pt x="709444" y="0"/>
                </a:moveTo>
                <a:lnTo>
                  <a:pt x="1184026" y="474584"/>
                </a:lnTo>
                <a:lnTo>
                  <a:pt x="1184027" y="711443"/>
                </a:lnTo>
                <a:lnTo>
                  <a:pt x="1998" y="711441"/>
                </a:lnTo>
                <a:lnTo>
                  <a:pt x="0" y="70944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7" name="Freeform 96"/>
          <p:cNvSpPr/>
          <p:nvPr userDrawn="1">
            <p:custDataLst>
              <p:tags r:id="rId3"/>
            </p:custDataLst>
          </p:nvPr>
        </p:nvSpPr>
        <p:spPr>
          <a:xfrm>
            <a:off x="11880244" y="6569447"/>
            <a:ext cx="287406" cy="288561"/>
          </a:xfrm>
          <a:custGeom>
            <a:avLst/>
            <a:gdLst>
              <a:gd name="connsiteX0" fmla="*/ 288559 w 288559"/>
              <a:gd name="connsiteY0" fmla="*/ 0 h 288561"/>
              <a:gd name="connsiteX1" fmla="*/ 288559 w 288559"/>
              <a:gd name="connsiteY1" fmla="*/ 288561 h 288561"/>
              <a:gd name="connsiteX2" fmla="*/ 0 w 288559"/>
              <a:gd name="connsiteY2" fmla="*/ 288559 h 288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8559" h="288561">
                <a:moveTo>
                  <a:pt x="288559" y="0"/>
                </a:moveTo>
                <a:lnTo>
                  <a:pt x="288559" y="288561"/>
                </a:lnTo>
                <a:lnTo>
                  <a:pt x="0" y="288559"/>
                </a:lnTo>
                <a:close/>
              </a:path>
            </a:pathLst>
          </a:custGeom>
          <a:solidFill>
            <a:srgbClr val="6E7397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8" name="Rectangle 97"/>
          <p:cNvSpPr/>
          <p:nvPr userDrawn="1">
            <p:custDataLst>
              <p:tags r:id="rId4"/>
            </p:custDataLst>
          </p:nvPr>
        </p:nvSpPr>
        <p:spPr>
          <a:xfrm>
            <a:off x="11013647" y="5779841"/>
            <a:ext cx="605157" cy="607584"/>
          </a:xfrm>
          <a:custGeom>
            <a:avLst/>
            <a:gdLst>
              <a:gd name="connsiteX0" fmla="*/ 303793 w 607584"/>
              <a:gd name="connsiteY0" fmla="*/ 0 h 607584"/>
              <a:gd name="connsiteX1" fmla="*/ 607584 w 607584"/>
              <a:gd name="connsiteY1" fmla="*/ 303792 h 607584"/>
              <a:gd name="connsiteX2" fmla="*/ 303792 w 607584"/>
              <a:gd name="connsiteY2" fmla="*/ 607584 h 607584"/>
              <a:gd name="connsiteX3" fmla="*/ 0 w 607584"/>
              <a:gd name="connsiteY3" fmla="*/ 303792 h 60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7584" h="607584">
                <a:moveTo>
                  <a:pt x="303793" y="0"/>
                </a:moveTo>
                <a:lnTo>
                  <a:pt x="607584" y="303792"/>
                </a:lnTo>
                <a:lnTo>
                  <a:pt x="303792" y="607584"/>
                </a:lnTo>
                <a:lnTo>
                  <a:pt x="0" y="30379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9" name="Rectangle 98"/>
          <p:cNvSpPr/>
          <p:nvPr userDrawn="1">
            <p:custDataLst>
              <p:tags r:id="rId5"/>
            </p:custDataLst>
          </p:nvPr>
        </p:nvSpPr>
        <p:spPr>
          <a:xfrm>
            <a:off x="11632162" y="5748575"/>
            <a:ext cx="396996" cy="398587"/>
          </a:xfrm>
          <a:custGeom>
            <a:avLst/>
            <a:gdLst>
              <a:gd name="connsiteX0" fmla="*/ 199294 w 398588"/>
              <a:gd name="connsiteY0" fmla="*/ 0 h 398587"/>
              <a:gd name="connsiteX1" fmla="*/ 398588 w 398588"/>
              <a:gd name="connsiteY1" fmla="*/ 199292 h 398587"/>
              <a:gd name="connsiteX2" fmla="*/ 199294 w 398588"/>
              <a:gd name="connsiteY2" fmla="*/ 398587 h 398587"/>
              <a:gd name="connsiteX3" fmla="*/ 0 w 398588"/>
              <a:gd name="connsiteY3" fmla="*/ 199294 h 398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588" h="398587">
                <a:moveTo>
                  <a:pt x="199294" y="0"/>
                </a:moveTo>
                <a:lnTo>
                  <a:pt x="398588" y="199292"/>
                </a:lnTo>
                <a:lnTo>
                  <a:pt x="199294" y="398587"/>
                </a:lnTo>
                <a:lnTo>
                  <a:pt x="0" y="19929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pic>
        <p:nvPicPr>
          <p:cNvPr id="2" name="图片 1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73644" y="320675"/>
            <a:ext cx="4665051" cy="708660"/>
          </a:xfrm>
          <a:prstGeom prst="rect">
            <a:avLst/>
          </a:prstGeom>
        </p:spPr>
      </p:pic>
      <p:pic>
        <p:nvPicPr>
          <p:cNvPr id="3" name="图片 2" descr="大单元教学（素材）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5163432" y="309245"/>
            <a:ext cx="2731399" cy="72000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 userDrawn="1">
            <p:custDataLst>
              <p:tags r:id="rId2"/>
            </p:custDataLst>
          </p:nvPr>
        </p:nvGrpSpPr>
        <p:grpSpPr>
          <a:xfrm>
            <a:off x="277856" y="155787"/>
            <a:ext cx="545772" cy="496111"/>
            <a:chOff x="871717" y="11189609"/>
            <a:chExt cx="380406" cy="345792"/>
          </a:xfrm>
        </p:grpSpPr>
        <p:grpSp>
          <p:nvGrpSpPr>
            <p:cNvPr id="10" name="图形 54"/>
            <p:cNvGrpSpPr/>
            <p:nvPr>
              <p:custDataLst>
                <p:tags r:id="rId3"/>
              </p:custDataLst>
            </p:nvPr>
          </p:nvGrpSpPr>
          <p:grpSpPr>
            <a:xfrm>
              <a:off x="901463" y="11189609"/>
              <a:ext cx="304843" cy="345792"/>
              <a:chOff x="901463" y="11189609"/>
              <a:chExt cx="304843" cy="345792"/>
            </a:xfrm>
          </p:grpSpPr>
          <p:sp>
            <p:nvSpPr>
              <p:cNvPr id="14" name="任意多边形: 形状 13"/>
              <p:cNvSpPr/>
              <p:nvPr>
                <p:custDataLst>
                  <p:tags r:id="rId4"/>
                </p:custDataLst>
              </p:nvPr>
            </p:nvSpPr>
            <p:spPr>
              <a:xfrm>
                <a:off x="995858" y="11189610"/>
                <a:ext cx="102407" cy="147237"/>
              </a:xfrm>
              <a:custGeom>
                <a:avLst/>
                <a:gdLst>
                  <a:gd name="connsiteX0" fmla="*/ 62597 w 90429"/>
                  <a:gd name="connsiteY0" fmla="*/ 104220 h 147237"/>
                  <a:gd name="connsiteX1" fmla="*/ 48305 w 90429"/>
                  <a:gd name="connsiteY1" fmla="*/ 104220 h 147237"/>
                  <a:gd name="connsiteX2" fmla="*/ 48305 w 90429"/>
                  <a:gd name="connsiteY2" fmla="*/ 93502 h 147237"/>
                  <a:gd name="connsiteX3" fmla="*/ 90429 w 90429"/>
                  <a:gd name="connsiteY3" fmla="*/ 51521 h 147237"/>
                  <a:gd name="connsiteX4" fmla="*/ 90429 w 90429"/>
                  <a:gd name="connsiteY4" fmla="*/ 65812 h 147237"/>
                  <a:gd name="connsiteX5" fmla="*/ 62597 w 90429"/>
                  <a:gd name="connsiteY5" fmla="*/ 93573 h 147237"/>
                  <a:gd name="connsiteX6" fmla="*/ 39837 w 90429"/>
                  <a:gd name="connsiteY6" fmla="*/ 147237 h 147237"/>
                  <a:gd name="connsiteX7" fmla="*/ 25546 w 90429"/>
                  <a:gd name="connsiteY7" fmla="*/ 147237 h 147237"/>
                  <a:gd name="connsiteX8" fmla="*/ 25546 w 90429"/>
                  <a:gd name="connsiteY8" fmla="*/ 39837 h 147237"/>
                  <a:gd name="connsiteX9" fmla="*/ 0 w 90429"/>
                  <a:gd name="connsiteY9" fmla="*/ 14291 h 147237"/>
                  <a:gd name="connsiteX10" fmla="*/ 0 w 90429"/>
                  <a:gd name="connsiteY10" fmla="*/ 0 h 147237"/>
                  <a:gd name="connsiteX11" fmla="*/ 39837 w 90429"/>
                  <a:gd name="connsiteY11" fmla="*/ 39837 h 1472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0429" h="147237">
                    <a:moveTo>
                      <a:pt x="62597" y="104220"/>
                    </a:moveTo>
                    <a:lnTo>
                      <a:pt x="48305" y="104220"/>
                    </a:lnTo>
                    <a:lnTo>
                      <a:pt x="48305" y="93502"/>
                    </a:lnTo>
                    <a:cubicBezTo>
                      <a:pt x="48364" y="70285"/>
                      <a:pt x="67212" y="51501"/>
                      <a:pt x="90429" y="51521"/>
                    </a:cubicBezTo>
                    <a:lnTo>
                      <a:pt x="90429" y="65812"/>
                    </a:lnTo>
                    <a:cubicBezTo>
                      <a:pt x="75077" y="65792"/>
                      <a:pt x="62616" y="78221"/>
                      <a:pt x="62597" y="93573"/>
                    </a:cubicBezTo>
                    <a:close/>
                    <a:moveTo>
                      <a:pt x="39837" y="147237"/>
                    </a:moveTo>
                    <a:lnTo>
                      <a:pt x="25546" y="147237"/>
                    </a:lnTo>
                    <a:lnTo>
                      <a:pt x="25546" y="39837"/>
                    </a:lnTo>
                    <a:cubicBezTo>
                      <a:pt x="25546" y="25729"/>
                      <a:pt x="14109" y="14291"/>
                      <a:pt x="0" y="14291"/>
                    </a:cubicBezTo>
                    <a:lnTo>
                      <a:pt x="0" y="0"/>
                    </a:lnTo>
                    <a:cubicBezTo>
                      <a:pt x="21993" y="20"/>
                      <a:pt x="39818" y="17844"/>
                      <a:pt x="39837" y="39837"/>
                    </a:cubicBezTo>
                    <a:close/>
                  </a:path>
                </a:pathLst>
              </a:custGeom>
              <a:solidFill>
                <a:srgbClr val="282D33"/>
              </a:solidFill>
              <a:ln w="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sz="1200"/>
              </a:p>
            </p:txBody>
          </p:sp>
          <p:sp>
            <p:nvSpPr>
              <p:cNvPr id="15" name="任意多边形: 形状 14"/>
              <p:cNvSpPr/>
              <p:nvPr>
                <p:custDataLst>
                  <p:tags r:id="rId5"/>
                </p:custDataLst>
              </p:nvPr>
            </p:nvSpPr>
            <p:spPr>
              <a:xfrm>
                <a:off x="956700" y="11189609"/>
                <a:ext cx="186300" cy="174212"/>
              </a:xfrm>
              <a:custGeom>
                <a:avLst/>
                <a:gdLst>
                  <a:gd name="connsiteX0" fmla="*/ 83283 w 170889"/>
                  <a:gd name="connsiteY0" fmla="*/ 174212 h 174212"/>
                  <a:gd name="connsiteX1" fmla="*/ 64704 w 170889"/>
                  <a:gd name="connsiteY1" fmla="*/ 155634 h 174212"/>
                  <a:gd name="connsiteX2" fmla="*/ 64704 w 170889"/>
                  <a:gd name="connsiteY2" fmla="*/ 125372 h 174212"/>
                  <a:gd name="connsiteX3" fmla="*/ 78996 w 170889"/>
                  <a:gd name="connsiteY3" fmla="*/ 125372 h 174212"/>
                  <a:gd name="connsiteX4" fmla="*/ 78996 w 170889"/>
                  <a:gd name="connsiteY4" fmla="*/ 155634 h 174212"/>
                  <a:gd name="connsiteX5" fmla="*/ 83284 w 170889"/>
                  <a:gd name="connsiteY5" fmla="*/ 159920 h 174212"/>
                  <a:gd name="connsiteX6" fmla="*/ 87571 w 170889"/>
                  <a:gd name="connsiteY6" fmla="*/ 155634 h 174212"/>
                  <a:gd name="connsiteX7" fmla="*/ 87571 w 170889"/>
                  <a:gd name="connsiteY7" fmla="*/ 102434 h 174212"/>
                  <a:gd name="connsiteX8" fmla="*/ 101862 w 170889"/>
                  <a:gd name="connsiteY8" fmla="*/ 102434 h 174212"/>
                  <a:gd name="connsiteX9" fmla="*/ 101862 w 170889"/>
                  <a:gd name="connsiteY9" fmla="*/ 155634 h 174212"/>
                  <a:gd name="connsiteX10" fmla="*/ 83283 w 170889"/>
                  <a:gd name="connsiteY10" fmla="*/ 174212 h 174212"/>
                  <a:gd name="connsiteX11" fmla="*/ 14291 w 170889"/>
                  <a:gd name="connsiteY11" fmla="*/ 74708 h 174212"/>
                  <a:gd name="connsiteX12" fmla="*/ 0 w 170889"/>
                  <a:gd name="connsiteY12" fmla="*/ 74708 h 174212"/>
                  <a:gd name="connsiteX13" fmla="*/ 0 w 170889"/>
                  <a:gd name="connsiteY13" fmla="*/ 39837 h 174212"/>
                  <a:gd name="connsiteX14" fmla="*/ 39873 w 170889"/>
                  <a:gd name="connsiteY14" fmla="*/ 0 h 174212"/>
                  <a:gd name="connsiteX15" fmla="*/ 39873 w 170889"/>
                  <a:gd name="connsiteY15" fmla="*/ 14291 h 174212"/>
                  <a:gd name="connsiteX16" fmla="*/ 14291 w 170889"/>
                  <a:gd name="connsiteY16" fmla="*/ 39837 h 174212"/>
                  <a:gd name="connsiteX17" fmla="*/ 170890 w 170889"/>
                  <a:gd name="connsiteY17" fmla="*/ 130124 h 174212"/>
                  <a:gd name="connsiteX18" fmla="*/ 156598 w 170889"/>
                  <a:gd name="connsiteY18" fmla="*/ 130124 h 174212"/>
                  <a:gd name="connsiteX19" fmla="*/ 156598 w 170889"/>
                  <a:gd name="connsiteY19" fmla="*/ 93573 h 174212"/>
                  <a:gd name="connsiteX20" fmla="*/ 128837 w 170889"/>
                  <a:gd name="connsiteY20" fmla="*/ 65812 h 174212"/>
                  <a:gd name="connsiteX21" fmla="*/ 128837 w 170889"/>
                  <a:gd name="connsiteY21" fmla="*/ 51521 h 174212"/>
                  <a:gd name="connsiteX22" fmla="*/ 170890 w 170889"/>
                  <a:gd name="connsiteY22" fmla="*/ 93573 h 174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70889" h="174212">
                    <a:moveTo>
                      <a:pt x="83283" y="174212"/>
                    </a:moveTo>
                    <a:cubicBezTo>
                      <a:pt x="73031" y="174193"/>
                      <a:pt x="64724" y="165886"/>
                      <a:pt x="64704" y="155634"/>
                    </a:cubicBezTo>
                    <a:lnTo>
                      <a:pt x="64704" y="125372"/>
                    </a:lnTo>
                    <a:lnTo>
                      <a:pt x="78996" y="125372"/>
                    </a:lnTo>
                    <a:lnTo>
                      <a:pt x="78996" y="155634"/>
                    </a:lnTo>
                    <a:cubicBezTo>
                      <a:pt x="78996" y="158002"/>
                      <a:pt x="80916" y="159921"/>
                      <a:pt x="83284" y="159920"/>
                    </a:cubicBezTo>
                    <a:cubicBezTo>
                      <a:pt x="85651" y="159919"/>
                      <a:pt x="87570" y="158001"/>
                      <a:pt x="87571" y="155634"/>
                    </a:cubicBezTo>
                    <a:lnTo>
                      <a:pt x="87571" y="102434"/>
                    </a:lnTo>
                    <a:lnTo>
                      <a:pt x="101862" y="102434"/>
                    </a:lnTo>
                    <a:lnTo>
                      <a:pt x="101862" y="155634"/>
                    </a:lnTo>
                    <a:cubicBezTo>
                      <a:pt x="101843" y="165886"/>
                      <a:pt x="93536" y="174193"/>
                      <a:pt x="83283" y="174212"/>
                    </a:cubicBezTo>
                    <a:close/>
                    <a:moveTo>
                      <a:pt x="14291" y="74708"/>
                    </a:moveTo>
                    <a:lnTo>
                      <a:pt x="0" y="74708"/>
                    </a:lnTo>
                    <a:lnTo>
                      <a:pt x="0" y="39837"/>
                    </a:lnTo>
                    <a:cubicBezTo>
                      <a:pt x="39" y="17838"/>
                      <a:pt x="17874" y="20"/>
                      <a:pt x="39873" y="0"/>
                    </a:cubicBezTo>
                    <a:lnTo>
                      <a:pt x="39873" y="14291"/>
                    </a:lnTo>
                    <a:cubicBezTo>
                      <a:pt x="25758" y="14291"/>
                      <a:pt x="14311" y="25723"/>
                      <a:pt x="14291" y="39837"/>
                    </a:cubicBezTo>
                    <a:close/>
                    <a:moveTo>
                      <a:pt x="170890" y="130124"/>
                    </a:moveTo>
                    <a:lnTo>
                      <a:pt x="156598" y="130124"/>
                    </a:lnTo>
                    <a:lnTo>
                      <a:pt x="156598" y="93573"/>
                    </a:lnTo>
                    <a:cubicBezTo>
                      <a:pt x="156579" y="78249"/>
                      <a:pt x="144161" y="65832"/>
                      <a:pt x="128837" y="65812"/>
                    </a:cubicBezTo>
                    <a:lnTo>
                      <a:pt x="128837" y="51521"/>
                    </a:lnTo>
                    <a:cubicBezTo>
                      <a:pt x="152054" y="51540"/>
                      <a:pt x="170870" y="70356"/>
                      <a:pt x="170890" y="93573"/>
                    </a:cubicBezTo>
                    <a:close/>
                  </a:path>
                </a:pathLst>
              </a:custGeom>
              <a:solidFill>
                <a:srgbClr val="282D33"/>
              </a:solidFill>
              <a:ln w="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sz="1200"/>
              </a:p>
            </p:txBody>
          </p:sp>
          <p:sp>
            <p:nvSpPr>
              <p:cNvPr id="16" name="任意多边形: 形状 15"/>
              <p:cNvSpPr/>
              <p:nvPr>
                <p:custDataLst>
                  <p:tags r:id="rId6"/>
                </p:custDataLst>
              </p:nvPr>
            </p:nvSpPr>
            <p:spPr>
              <a:xfrm>
                <a:off x="901463" y="11447641"/>
                <a:ext cx="121477" cy="55593"/>
              </a:xfrm>
              <a:custGeom>
                <a:avLst/>
                <a:gdLst>
                  <a:gd name="connsiteX0" fmla="*/ 60739 w 121477"/>
                  <a:gd name="connsiteY0" fmla="*/ 55594 h 55593"/>
                  <a:gd name="connsiteX1" fmla="*/ 0 w 121477"/>
                  <a:gd name="connsiteY1" fmla="*/ 0 h 55593"/>
                  <a:gd name="connsiteX2" fmla="*/ 121477 w 121477"/>
                  <a:gd name="connsiteY2" fmla="*/ 0 h 55593"/>
                  <a:gd name="connsiteX3" fmla="*/ 60739 w 121477"/>
                  <a:gd name="connsiteY3" fmla="*/ 55594 h 55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1477" h="55593">
                    <a:moveTo>
                      <a:pt x="60739" y="55594"/>
                    </a:moveTo>
                    <a:cubicBezTo>
                      <a:pt x="29157" y="55571"/>
                      <a:pt x="2811" y="31456"/>
                      <a:pt x="0" y="0"/>
                    </a:cubicBezTo>
                    <a:lnTo>
                      <a:pt x="121477" y="0"/>
                    </a:lnTo>
                    <a:cubicBezTo>
                      <a:pt x="118650" y="31448"/>
                      <a:pt x="92314" y="55554"/>
                      <a:pt x="60739" y="55594"/>
                    </a:cubicBezTo>
                    <a:close/>
                  </a:path>
                </a:pathLst>
              </a:custGeom>
              <a:solidFill>
                <a:srgbClr val="F8C44F"/>
              </a:solidFill>
              <a:ln w="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sz="1200"/>
              </a:p>
            </p:txBody>
          </p:sp>
          <p:sp>
            <p:nvSpPr>
              <p:cNvPr id="17" name="任意多边形: 形状 16"/>
              <p:cNvSpPr/>
              <p:nvPr>
                <p:custDataLst>
                  <p:tags r:id="rId7"/>
                </p:custDataLst>
              </p:nvPr>
            </p:nvSpPr>
            <p:spPr>
              <a:xfrm>
                <a:off x="1061929" y="11328201"/>
                <a:ext cx="144377" cy="207200"/>
              </a:xfrm>
              <a:custGeom>
                <a:avLst/>
                <a:gdLst>
                  <a:gd name="connsiteX0" fmla="*/ 128551 w 144377"/>
                  <a:gd name="connsiteY0" fmla="*/ 207190 h 207200"/>
                  <a:gd name="connsiteX1" fmla="*/ 15899 w 144377"/>
                  <a:gd name="connsiteY1" fmla="*/ 207190 h 207200"/>
                  <a:gd name="connsiteX2" fmla="*/ 2322 w 144377"/>
                  <a:gd name="connsiteY2" fmla="*/ 200044 h 207200"/>
                  <a:gd name="connsiteX3" fmla="*/ 2322 w 144377"/>
                  <a:gd name="connsiteY3" fmla="*/ 182430 h 207200"/>
                  <a:gd name="connsiteX4" fmla="*/ 45196 w 144377"/>
                  <a:gd name="connsiteY4" fmla="*/ 95431 h 207200"/>
                  <a:gd name="connsiteX5" fmla="*/ 45196 w 144377"/>
                  <a:gd name="connsiteY5" fmla="*/ 44339 h 207200"/>
                  <a:gd name="connsiteX6" fmla="*/ 41373 w 144377"/>
                  <a:gd name="connsiteY6" fmla="*/ 44339 h 207200"/>
                  <a:gd name="connsiteX7" fmla="*/ 41373 w 144377"/>
                  <a:gd name="connsiteY7" fmla="*/ 0 h 207200"/>
                  <a:gd name="connsiteX8" fmla="*/ 103112 w 144377"/>
                  <a:gd name="connsiteY8" fmla="*/ 0 h 207200"/>
                  <a:gd name="connsiteX9" fmla="*/ 103112 w 144377"/>
                  <a:gd name="connsiteY9" fmla="*/ 44339 h 207200"/>
                  <a:gd name="connsiteX10" fmla="*/ 99182 w 144377"/>
                  <a:gd name="connsiteY10" fmla="*/ 44339 h 207200"/>
                  <a:gd name="connsiteX11" fmla="*/ 99182 w 144377"/>
                  <a:gd name="connsiteY11" fmla="*/ 95645 h 207200"/>
                  <a:gd name="connsiteX12" fmla="*/ 142056 w 144377"/>
                  <a:gd name="connsiteY12" fmla="*/ 182609 h 207200"/>
                  <a:gd name="connsiteX13" fmla="*/ 142056 w 144377"/>
                  <a:gd name="connsiteY13" fmla="*/ 200223 h 207200"/>
                  <a:gd name="connsiteX14" fmla="*/ 128551 w 144377"/>
                  <a:gd name="connsiteY14" fmla="*/ 207190 h 207200"/>
                  <a:gd name="connsiteX15" fmla="*/ 55665 w 144377"/>
                  <a:gd name="connsiteY15" fmla="*/ 30048 h 207200"/>
                  <a:gd name="connsiteX16" fmla="*/ 59666 w 144377"/>
                  <a:gd name="connsiteY16" fmla="*/ 30048 h 207200"/>
                  <a:gd name="connsiteX17" fmla="*/ 59666 w 144377"/>
                  <a:gd name="connsiteY17" fmla="*/ 98968 h 207200"/>
                  <a:gd name="connsiteX18" fmla="*/ 15291 w 144377"/>
                  <a:gd name="connsiteY18" fmla="*/ 188933 h 207200"/>
                  <a:gd name="connsiteX19" fmla="*/ 14434 w 144377"/>
                  <a:gd name="connsiteY19" fmla="*/ 192506 h 207200"/>
                  <a:gd name="connsiteX20" fmla="*/ 15899 w 144377"/>
                  <a:gd name="connsiteY20" fmla="*/ 192720 h 207200"/>
                  <a:gd name="connsiteX21" fmla="*/ 128551 w 144377"/>
                  <a:gd name="connsiteY21" fmla="*/ 192720 h 207200"/>
                  <a:gd name="connsiteX22" fmla="*/ 130051 w 144377"/>
                  <a:gd name="connsiteY22" fmla="*/ 192434 h 207200"/>
                  <a:gd name="connsiteX23" fmla="*/ 129194 w 144377"/>
                  <a:gd name="connsiteY23" fmla="*/ 188861 h 207200"/>
                  <a:gd name="connsiteX24" fmla="*/ 84890 w 144377"/>
                  <a:gd name="connsiteY24" fmla="*/ 98968 h 207200"/>
                  <a:gd name="connsiteX25" fmla="*/ 84890 w 144377"/>
                  <a:gd name="connsiteY25" fmla="*/ 30048 h 207200"/>
                  <a:gd name="connsiteX26" fmla="*/ 88821 w 144377"/>
                  <a:gd name="connsiteY26" fmla="*/ 30048 h 207200"/>
                  <a:gd name="connsiteX27" fmla="*/ 88821 w 144377"/>
                  <a:gd name="connsiteY27" fmla="*/ 14291 h 207200"/>
                  <a:gd name="connsiteX28" fmla="*/ 55665 w 144377"/>
                  <a:gd name="connsiteY28" fmla="*/ 14291 h 20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44377" h="207200">
                    <a:moveTo>
                      <a:pt x="128551" y="207190"/>
                    </a:moveTo>
                    <a:lnTo>
                      <a:pt x="15899" y="207190"/>
                    </a:lnTo>
                    <a:cubicBezTo>
                      <a:pt x="10426" y="207386"/>
                      <a:pt x="5259" y="204666"/>
                      <a:pt x="2322" y="200044"/>
                    </a:cubicBezTo>
                    <a:cubicBezTo>
                      <a:pt x="-774" y="194581"/>
                      <a:pt x="-774" y="187894"/>
                      <a:pt x="2322" y="182430"/>
                    </a:cubicBezTo>
                    <a:lnTo>
                      <a:pt x="45196" y="95431"/>
                    </a:lnTo>
                    <a:lnTo>
                      <a:pt x="45196" y="44339"/>
                    </a:lnTo>
                    <a:lnTo>
                      <a:pt x="41373" y="44339"/>
                    </a:lnTo>
                    <a:lnTo>
                      <a:pt x="41373" y="0"/>
                    </a:lnTo>
                    <a:lnTo>
                      <a:pt x="103112" y="0"/>
                    </a:lnTo>
                    <a:lnTo>
                      <a:pt x="103112" y="44339"/>
                    </a:lnTo>
                    <a:lnTo>
                      <a:pt x="99182" y="44339"/>
                    </a:lnTo>
                    <a:lnTo>
                      <a:pt x="99182" y="95645"/>
                    </a:lnTo>
                    <a:lnTo>
                      <a:pt x="142056" y="182609"/>
                    </a:lnTo>
                    <a:cubicBezTo>
                      <a:pt x="145152" y="188072"/>
                      <a:pt x="145152" y="194760"/>
                      <a:pt x="142056" y="200223"/>
                    </a:cubicBezTo>
                    <a:cubicBezTo>
                      <a:pt x="139084" y="204751"/>
                      <a:pt x="133962" y="207393"/>
                      <a:pt x="128551" y="207190"/>
                    </a:cubicBezTo>
                    <a:close/>
                    <a:moveTo>
                      <a:pt x="55665" y="30048"/>
                    </a:moveTo>
                    <a:lnTo>
                      <a:pt x="59666" y="30048"/>
                    </a:lnTo>
                    <a:lnTo>
                      <a:pt x="59666" y="98968"/>
                    </a:lnTo>
                    <a:lnTo>
                      <a:pt x="15291" y="188933"/>
                    </a:lnTo>
                    <a:cubicBezTo>
                      <a:pt x="14618" y="189996"/>
                      <a:pt x="14316" y="191253"/>
                      <a:pt x="14434" y="192506"/>
                    </a:cubicBezTo>
                    <a:cubicBezTo>
                      <a:pt x="14907" y="192657"/>
                      <a:pt x="15402" y="192729"/>
                      <a:pt x="15899" y="192720"/>
                    </a:cubicBezTo>
                    <a:lnTo>
                      <a:pt x="128551" y="192720"/>
                    </a:lnTo>
                    <a:cubicBezTo>
                      <a:pt x="129068" y="192768"/>
                      <a:pt x="129588" y="192669"/>
                      <a:pt x="130051" y="192434"/>
                    </a:cubicBezTo>
                    <a:cubicBezTo>
                      <a:pt x="130159" y="191182"/>
                      <a:pt x="129858" y="189929"/>
                      <a:pt x="129194" y="188861"/>
                    </a:cubicBezTo>
                    <a:lnTo>
                      <a:pt x="84890" y="98968"/>
                    </a:lnTo>
                    <a:lnTo>
                      <a:pt x="84890" y="30048"/>
                    </a:lnTo>
                    <a:lnTo>
                      <a:pt x="88821" y="30048"/>
                    </a:lnTo>
                    <a:lnTo>
                      <a:pt x="88821" y="14291"/>
                    </a:lnTo>
                    <a:lnTo>
                      <a:pt x="55665" y="14291"/>
                    </a:lnTo>
                    <a:close/>
                  </a:path>
                </a:pathLst>
              </a:custGeom>
              <a:solidFill>
                <a:srgbClr val="282D33"/>
              </a:solidFill>
              <a:ln w="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sz="1200"/>
              </a:p>
            </p:txBody>
          </p:sp>
          <p:sp>
            <p:nvSpPr>
              <p:cNvPr id="18" name="任意多边形: 形状 17"/>
              <p:cNvSpPr/>
              <p:nvPr>
                <p:custDataLst>
                  <p:tags r:id="rId8"/>
                </p:custDataLst>
              </p:nvPr>
            </p:nvSpPr>
            <p:spPr>
              <a:xfrm>
                <a:off x="1098265" y="11433957"/>
                <a:ext cx="71814" cy="72850"/>
              </a:xfrm>
              <a:custGeom>
                <a:avLst/>
                <a:gdLst>
                  <a:gd name="connsiteX0" fmla="*/ 0 w 71814"/>
                  <a:gd name="connsiteY0" fmla="*/ 72851 h 72850"/>
                  <a:gd name="connsiteX1" fmla="*/ 35907 w 71814"/>
                  <a:gd name="connsiteY1" fmla="*/ 0 h 72850"/>
                  <a:gd name="connsiteX2" fmla="*/ 71814 w 71814"/>
                  <a:gd name="connsiteY2" fmla="*/ 72851 h 72850"/>
                  <a:gd name="connsiteX3" fmla="*/ 0 w 71814"/>
                  <a:gd name="connsiteY3" fmla="*/ 72851 h 72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1814" h="72850">
                    <a:moveTo>
                      <a:pt x="0" y="72851"/>
                    </a:moveTo>
                    <a:lnTo>
                      <a:pt x="35907" y="0"/>
                    </a:lnTo>
                    <a:lnTo>
                      <a:pt x="71814" y="72851"/>
                    </a:lnTo>
                    <a:lnTo>
                      <a:pt x="0" y="72851"/>
                    </a:lnTo>
                    <a:close/>
                  </a:path>
                </a:pathLst>
              </a:custGeom>
              <a:solidFill>
                <a:srgbClr val="34CA9D"/>
              </a:solidFill>
              <a:ln w="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sz="1200"/>
              </a:p>
            </p:txBody>
          </p:sp>
        </p:grpSp>
        <p:grpSp>
          <p:nvGrpSpPr>
            <p:cNvPr id="11" name="组合 10"/>
            <p:cNvGrpSpPr/>
            <p:nvPr>
              <p:custDataLst>
                <p:tags r:id="rId9"/>
              </p:custDataLst>
            </p:nvPr>
          </p:nvGrpSpPr>
          <p:grpSpPr>
            <a:xfrm>
              <a:off x="871717" y="11213443"/>
              <a:ext cx="380406" cy="318140"/>
              <a:chOff x="6369506" y="11232130"/>
              <a:chExt cx="5656826" cy="4730906"/>
            </a:xfrm>
          </p:grpSpPr>
          <p:pic>
            <p:nvPicPr>
              <p:cNvPr id="12" name="图片 11"/>
              <p:cNvPicPr>
                <a:picLocks noChangeAspect="1"/>
              </p:cNvPicPr>
              <p:nvPr>
                <p:custDataLst>
                  <p:tags r:id="rId10"/>
                </p:custDataLst>
              </p:nvPr>
            </p:nvPicPr>
            <p:blipFill>
              <a:blip r:embed="rId11"/>
              <a:srcRect l="75956" b="74628"/>
              <a:stretch>
                <a:fillRect/>
              </a:stretch>
            </p:blipFill>
            <p:spPr>
              <a:xfrm>
                <a:off x="10850704" y="11276711"/>
                <a:ext cx="1175628" cy="1200318"/>
              </a:xfrm>
              <a:prstGeom prst="rect">
                <a:avLst/>
              </a:prstGeom>
            </p:spPr>
          </p:pic>
          <p:pic>
            <p:nvPicPr>
              <p:cNvPr id="13" name="图片 12"/>
              <p:cNvPicPr>
                <a:picLocks noChangeAspect="1"/>
              </p:cNvPicPr>
              <p:nvPr>
                <p:custDataLst>
                  <p:tags r:id="rId12"/>
                </p:custDataLst>
              </p:nvPr>
            </p:nvPicPr>
            <p:blipFill>
              <a:blip r:embed="rId11"/>
              <a:srcRect r="25584"/>
              <a:stretch>
                <a:fillRect/>
              </a:stretch>
            </p:blipFill>
            <p:spPr>
              <a:xfrm>
                <a:off x="6369506" y="11232130"/>
                <a:ext cx="3638482" cy="4730906"/>
              </a:xfrm>
              <a:prstGeom prst="rect">
                <a:avLst/>
              </a:prstGeom>
            </p:spPr>
          </p:pic>
        </p:grpSp>
      </p:grpSp>
      <p:grpSp>
        <p:nvGrpSpPr>
          <p:cNvPr id="5" name="组合 4"/>
          <p:cNvGrpSpPr/>
          <p:nvPr>
            <p:custDataLst>
              <p:tags r:id="rId13"/>
            </p:custDataLst>
          </p:nvPr>
        </p:nvGrpSpPr>
        <p:grpSpPr>
          <a:xfrm>
            <a:off x="276416" y="193647"/>
            <a:ext cx="11915903" cy="591315"/>
            <a:chOff x="32649" y="149542"/>
            <a:chExt cx="25820132" cy="1904101"/>
          </a:xfrm>
        </p:grpSpPr>
        <p:cxnSp>
          <p:nvCxnSpPr>
            <p:cNvPr id="7" name="直接连接符 6"/>
            <p:cNvCxnSpPr/>
            <p:nvPr>
              <p:custDataLst>
                <p:tags r:id="rId14"/>
              </p:custDataLst>
            </p:nvPr>
          </p:nvCxnSpPr>
          <p:spPr>
            <a:xfrm>
              <a:off x="32649" y="2053643"/>
              <a:ext cx="25820132" cy="0"/>
            </a:xfrm>
            <a:prstGeom prst="line">
              <a:avLst/>
            </a:prstGeom>
            <a:ln w="41275">
              <a:gradFill>
                <a:gsLst>
                  <a:gs pos="0">
                    <a:srgbClr val="34CA9D"/>
                  </a:gs>
                  <a:gs pos="35000">
                    <a:srgbClr val="34CA9D"/>
                  </a:gs>
                  <a:gs pos="88000">
                    <a:srgbClr val="34CA9D"/>
                  </a:gs>
                  <a:gs pos="64000">
                    <a:srgbClr val="34CA9D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1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28575">
              <a:gradFill>
                <a:gsLst>
                  <a:gs pos="0">
                    <a:srgbClr val="34CA9D"/>
                  </a:gs>
                  <a:gs pos="37000">
                    <a:srgbClr val="34CA9D"/>
                  </a:gs>
                  <a:gs pos="60000">
                    <a:srgbClr val="34CA9D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文本框 9"/>
          <p:cNvSpPr txBox="1"/>
          <p:nvPr userDrawn="1">
            <p:custDataLst>
              <p:tags r:id="rId16"/>
            </p:custDataLst>
          </p:nvPr>
        </p:nvSpPr>
        <p:spPr>
          <a:xfrm>
            <a:off x="1018644" y="300670"/>
            <a:ext cx="4589842" cy="39424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just"/>
            <a:endParaRPr lang="zh-CN" altLang="en-US" sz="2300" b="1" kern="10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例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>
            <p:custDataLst>
              <p:tags r:id="rId2"/>
            </p:custDataLst>
          </p:nvPr>
        </p:nvGrpSpPr>
        <p:grpSpPr>
          <a:xfrm>
            <a:off x="276415" y="193647"/>
            <a:ext cx="11670152" cy="591315"/>
            <a:chOff x="32649" y="149542"/>
            <a:chExt cx="25287624" cy="1904101"/>
          </a:xfrm>
        </p:grpSpPr>
        <p:sp>
          <p:nvSpPr>
            <p:cNvPr id="6" name="文本框 9"/>
            <p:cNvSpPr txBox="1"/>
            <p:nvPr>
              <p:custDataLst>
                <p:tags r:id="rId3"/>
              </p:custDataLst>
            </p:nvPr>
          </p:nvSpPr>
          <p:spPr>
            <a:xfrm>
              <a:off x="1640958" y="494170"/>
              <a:ext cx="3934847" cy="12694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just"/>
              <a:endParaRPr lang="zh-CN" altLang="en-US" sz="2300" b="1" kern="10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7" name="直接连接符 6"/>
            <p:cNvCxnSpPr/>
            <p:nvPr>
              <p:custDataLst>
                <p:tags r:id="rId4"/>
              </p:custDataLst>
            </p:nvPr>
          </p:nvCxnSpPr>
          <p:spPr>
            <a:xfrm>
              <a:off x="32649" y="2053643"/>
              <a:ext cx="25287624" cy="0"/>
            </a:xfrm>
            <a:prstGeom prst="line">
              <a:avLst/>
            </a:prstGeom>
            <a:ln w="41275">
              <a:gradFill>
                <a:gsLst>
                  <a:gs pos="0">
                    <a:srgbClr val="00B0F0"/>
                  </a:gs>
                  <a:gs pos="27000">
                    <a:srgbClr val="00B0F0"/>
                  </a:gs>
                  <a:gs pos="76000">
                    <a:srgbClr val="00B0F0"/>
                  </a:gs>
                  <a:gs pos="47000">
                    <a:srgbClr val="00B0F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28575">
              <a:gradFill>
                <a:gsLst>
                  <a:gs pos="0">
                    <a:srgbClr val="00B0F0"/>
                  </a:gs>
                  <a:gs pos="37000">
                    <a:srgbClr val="00B0F0"/>
                  </a:gs>
                  <a:gs pos="60000">
                    <a:srgbClr val="00B0F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2" name="图形 21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76419" y="162172"/>
            <a:ext cx="577774" cy="577764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作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>
            <p:custDataLst>
              <p:tags r:id="rId2"/>
            </p:custDataLst>
          </p:nvPr>
        </p:nvGrpSpPr>
        <p:grpSpPr>
          <a:xfrm>
            <a:off x="276415" y="193647"/>
            <a:ext cx="11670152" cy="591315"/>
            <a:chOff x="32649" y="149542"/>
            <a:chExt cx="25287624" cy="1904101"/>
          </a:xfrm>
        </p:grpSpPr>
        <p:sp>
          <p:nvSpPr>
            <p:cNvPr id="6" name="文本框 9"/>
            <p:cNvSpPr txBox="1"/>
            <p:nvPr>
              <p:custDataLst>
                <p:tags r:id="rId3"/>
              </p:custDataLst>
            </p:nvPr>
          </p:nvSpPr>
          <p:spPr>
            <a:xfrm>
              <a:off x="1640958" y="494170"/>
              <a:ext cx="3934847" cy="12694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just"/>
              <a:endParaRPr lang="zh-CN" altLang="en-US" sz="2300" kern="10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7" name="直接连接符 6"/>
            <p:cNvCxnSpPr/>
            <p:nvPr>
              <p:custDataLst>
                <p:tags r:id="rId4"/>
              </p:custDataLst>
            </p:nvPr>
          </p:nvCxnSpPr>
          <p:spPr>
            <a:xfrm>
              <a:off x="32649" y="2053643"/>
              <a:ext cx="25287624" cy="0"/>
            </a:xfrm>
            <a:prstGeom prst="line">
              <a:avLst/>
            </a:prstGeom>
            <a:ln w="41275">
              <a:gradFill>
                <a:gsLst>
                  <a:gs pos="0">
                    <a:srgbClr val="FF0000"/>
                  </a:gs>
                  <a:gs pos="27000">
                    <a:srgbClr val="FF0000"/>
                  </a:gs>
                  <a:gs pos="76000">
                    <a:srgbClr val="FF0000"/>
                  </a:gs>
                  <a:gs pos="47000">
                    <a:srgbClr val="FF000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28575">
              <a:gradFill>
                <a:gsLst>
                  <a:gs pos="0">
                    <a:srgbClr val="FF0000"/>
                  </a:gs>
                  <a:gs pos="37000">
                    <a:srgbClr val="FF0000"/>
                  </a:gs>
                  <a:gs pos="60000">
                    <a:srgbClr val="FF000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组合 8"/>
          <p:cNvGrpSpPr/>
          <p:nvPr userDrawn="1">
            <p:custDataLst>
              <p:tags r:id="rId6"/>
            </p:custDataLst>
          </p:nvPr>
        </p:nvGrpSpPr>
        <p:grpSpPr>
          <a:xfrm>
            <a:off x="316194" y="138881"/>
            <a:ext cx="529279" cy="538141"/>
            <a:chOff x="10650482" y="11659034"/>
            <a:chExt cx="658776" cy="725411"/>
          </a:xfrm>
        </p:grpSpPr>
        <p:sp>
          <p:nvSpPr>
            <p:cNvPr id="10" name="Freeform 711"/>
            <p:cNvSpPr/>
            <p:nvPr>
              <p:custDataLst>
                <p:tags r:id="rId7"/>
              </p:custDataLst>
            </p:nvPr>
          </p:nvSpPr>
          <p:spPr bwMode="auto">
            <a:xfrm>
              <a:off x="10663941" y="12201200"/>
              <a:ext cx="124134" cy="183245"/>
            </a:xfrm>
            <a:custGeom>
              <a:avLst/>
              <a:gdLst>
                <a:gd name="T0" fmla="*/ 40 w 160"/>
                <a:gd name="T1" fmla="*/ 0 h 236"/>
                <a:gd name="T2" fmla="*/ 0 w 160"/>
                <a:gd name="T3" fmla="*/ 40 h 236"/>
                <a:gd name="T4" fmla="*/ 0 w 160"/>
                <a:gd name="T5" fmla="*/ 196 h 236"/>
                <a:gd name="T6" fmla="*/ 40 w 160"/>
                <a:gd name="T7" fmla="*/ 236 h 236"/>
                <a:gd name="T8" fmla="*/ 120 w 160"/>
                <a:gd name="T9" fmla="*/ 236 h 236"/>
                <a:gd name="T10" fmla="*/ 160 w 160"/>
                <a:gd name="T11" fmla="*/ 196 h 236"/>
                <a:gd name="T12" fmla="*/ 160 w 160"/>
                <a:gd name="T13" fmla="*/ 40 h 236"/>
                <a:gd name="T14" fmla="*/ 120 w 160"/>
                <a:gd name="T15" fmla="*/ 0 h 236"/>
                <a:gd name="T16" fmla="*/ 40 w 160"/>
                <a:gd name="T17" fmla="*/ 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0" h="236">
                  <a:moveTo>
                    <a:pt x="40" y="0"/>
                  </a:moveTo>
                  <a:cubicBezTo>
                    <a:pt x="18" y="0"/>
                    <a:pt x="0" y="18"/>
                    <a:pt x="0" y="40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218"/>
                    <a:pt x="18" y="236"/>
                    <a:pt x="40" y="236"/>
                  </a:cubicBezTo>
                  <a:cubicBezTo>
                    <a:pt x="120" y="236"/>
                    <a:pt x="120" y="236"/>
                    <a:pt x="120" y="236"/>
                  </a:cubicBezTo>
                  <a:cubicBezTo>
                    <a:pt x="142" y="236"/>
                    <a:pt x="160" y="218"/>
                    <a:pt x="160" y="196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60" y="18"/>
                    <a:pt x="142" y="0"/>
                    <a:pt x="120" y="0"/>
                  </a:cubicBezTo>
                  <a:lnTo>
                    <a:pt x="40" y="0"/>
                  </a:lnTo>
                  <a:close/>
                </a:path>
              </a:pathLst>
            </a:custGeom>
            <a:solidFill>
              <a:srgbClr val="E133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23" tIns="45711" rIns="91423" bIns="45711" numCol="1" anchor="t" anchorCtr="0" compatLnSpc="1"/>
            <a:lstStyle/>
            <a:p>
              <a:endParaRPr lang="zh-CN" altLang="en-US" sz="1200"/>
            </a:p>
          </p:txBody>
        </p:sp>
        <p:sp>
          <p:nvSpPr>
            <p:cNvPr id="11" name="Freeform 712"/>
            <p:cNvSpPr/>
            <p:nvPr>
              <p:custDataLst>
                <p:tags r:id="rId8"/>
              </p:custDataLst>
            </p:nvPr>
          </p:nvSpPr>
          <p:spPr bwMode="auto">
            <a:xfrm>
              <a:off x="10837668" y="12139133"/>
              <a:ext cx="124134" cy="245312"/>
            </a:xfrm>
            <a:custGeom>
              <a:avLst/>
              <a:gdLst>
                <a:gd name="T0" fmla="*/ 40 w 160"/>
                <a:gd name="T1" fmla="*/ 0 h 316"/>
                <a:gd name="T2" fmla="*/ 0 w 160"/>
                <a:gd name="T3" fmla="*/ 40 h 316"/>
                <a:gd name="T4" fmla="*/ 0 w 160"/>
                <a:gd name="T5" fmla="*/ 276 h 316"/>
                <a:gd name="T6" fmla="*/ 40 w 160"/>
                <a:gd name="T7" fmla="*/ 316 h 316"/>
                <a:gd name="T8" fmla="*/ 120 w 160"/>
                <a:gd name="T9" fmla="*/ 316 h 316"/>
                <a:gd name="T10" fmla="*/ 160 w 160"/>
                <a:gd name="T11" fmla="*/ 276 h 316"/>
                <a:gd name="T12" fmla="*/ 160 w 160"/>
                <a:gd name="T13" fmla="*/ 40 h 316"/>
                <a:gd name="T14" fmla="*/ 120 w 160"/>
                <a:gd name="T15" fmla="*/ 0 h 316"/>
                <a:gd name="T16" fmla="*/ 40 w 160"/>
                <a:gd name="T17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0" h="316">
                  <a:moveTo>
                    <a:pt x="40" y="0"/>
                  </a:moveTo>
                  <a:cubicBezTo>
                    <a:pt x="18" y="0"/>
                    <a:pt x="0" y="18"/>
                    <a:pt x="0" y="40"/>
                  </a:cubicBezTo>
                  <a:cubicBezTo>
                    <a:pt x="0" y="276"/>
                    <a:pt x="0" y="276"/>
                    <a:pt x="0" y="276"/>
                  </a:cubicBezTo>
                  <a:cubicBezTo>
                    <a:pt x="0" y="298"/>
                    <a:pt x="18" y="316"/>
                    <a:pt x="40" y="316"/>
                  </a:cubicBezTo>
                  <a:cubicBezTo>
                    <a:pt x="120" y="316"/>
                    <a:pt x="120" y="316"/>
                    <a:pt x="120" y="316"/>
                  </a:cubicBezTo>
                  <a:cubicBezTo>
                    <a:pt x="142" y="316"/>
                    <a:pt x="160" y="298"/>
                    <a:pt x="160" y="276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60" y="18"/>
                    <a:pt x="142" y="0"/>
                    <a:pt x="120" y="0"/>
                  </a:cubicBezTo>
                  <a:lnTo>
                    <a:pt x="40" y="0"/>
                  </a:lnTo>
                  <a:close/>
                </a:path>
              </a:pathLst>
            </a:custGeom>
            <a:solidFill>
              <a:srgbClr val="F4BD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23" tIns="45711" rIns="91423" bIns="45711" numCol="1" anchor="t" anchorCtr="0" compatLnSpc="1"/>
            <a:lstStyle/>
            <a:p>
              <a:endParaRPr lang="zh-CN" altLang="en-US" sz="1200"/>
            </a:p>
          </p:txBody>
        </p:sp>
        <p:sp>
          <p:nvSpPr>
            <p:cNvPr id="12" name="Freeform 713"/>
            <p:cNvSpPr/>
            <p:nvPr>
              <p:custDataLst>
                <p:tags r:id="rId9"/>
              </p:custDataLst>
            </p:nvPr>
          </p:nvSpPr>
          <p:spPr bwMode="auto">
            <a:xfrm>
              <a:off x="11011397" y="12077066"/>
              <a:ext cx="124134" cy="307379"/>
            </a:xfrm>
            <a:custGeom>
              <a:avLst/>
              <a:gdLst>
                <a:gd name="T0" fmla="*/ 40 w 160"/>
                <a:gd name="T1" fmla="*/ 0 h 396"/>
                <a:gd name="T2" fmla="*/ 0 w 160"/>
                <a:gd name="T3" fmla="*/ 40 h 396"/>
                <a:gd name="T4" fmla="*/ 0 w 160"/>
                <a:gd name="T5" fmla="*/ 356 h 396"/>
                <a:gd name="T6" fmla="*/ 40 w 160"/>
                <a:gd name="T7" fmla="*/ 396 h 396"/>
                <a:gd name="T8" fmla="*/ 120 w 160"/>
                <a:gd name="T9" fmla="*/ 396 h 396"/>
                <a:gd name="T10" fmla="*/ 160 w 160"/>
                <a:gd name="T11" fmla="*/ 356 h 396"/>
                <a:gd name="T12" fmla="*/ 160 w 160"/>
                <a:gd name="T13" fmla="*/ 40 h 396"/>
                <a:gd name="T14" fmla="*/ 120 w 160"/>
                <a:gd name="T15" fmla="*/ 0 h 396"/>
                <a:gd name="T16" fmla="*/ 40 w 160"/>
                <a:gd name="T17" fmla="*/ 0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0" h="396">
                  <a:moveTo>
                    <a:pt x="40" y="0"/>
                  </a:moveTo>
                  <a:cubicBezTo>
                    <a:pt x="18" y="0"/>
                    <a:pt x="0" y="18"/>
                    <a:pt x="0" y="40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0" y="378"/>
                    <a:pt x="18" y="396"/>
                    <a:pt x="40" y="396"/>
                  </a:cubicBezTo>
                  <a:cubicBezTo>
                    <a:pt x="120" y="396"/>
                    <a:pt x="120" y="396"/>
                    <a:pt x="120" y="396"/>
                  </a:cubicBezTo>
                  <a:cubicBezTo>
                    <a:pt x="142" y="396"/>
                    <a:pt x="160" y="378"/>
                    <a:pt x="160" y="356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60" y="18"/>
                    <a:pt x="142" y="0"/>
                    <a:pt x="120" y="0"/>
                  </a:cubicBezTo>
                  <a:lnTo>
                    <a:pt x="40" y="0"/>
                  </a:lnTo>
                  <a:close/>
                </a:path>
              </a:pathLst>
            </a:custGeom>
            <a:solidFill>
              <a:srgbClr val="575D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23" tIns="45711" rIns="91423" bIns="45711" numCol="1" anchor="t" anchorCtr="0" compatLnSpc="1"/>
            <a:lstStyle/>
            <a:p>
              <a:endParaRPr lang="zh-CN" altLang="en-US" sz="1200"/>
            </a:p>
          </p:txBody>
        </p:sp>
        <p:sp>
          <p:nvSpPr>
            <p:cNvPr id="13" name="Freeform 714"/>
            <p:cNvSpPr/>
            <p:nvPr>
              <p:custDataLst>
                <p:tags r:id="rId10"/>
              </p:custDataLst>
            </p:nvPr>
          </p:nvSpPr>
          <p:spPr bwMode="auto">
            <a:xfrm>
              <a:off x="11185124" y="11984129"/>
              <a:ext cx="124134" cy="400316"/>
            </a:xfrm>
            <a:custGeom>
              <a:avLst/>
              <a:gdLst>
                <a:gd name="T0" fmla="*/ 40 w 160"/>
                <a:gd name="T1" fmla="*/ 0 h 516"/>
                <a:gd name="T2" fmla="*/ 0 w 160"/>
                <a:gd name="T3" fmla="*/ 40 h 516"/>
                <a:gd name="T4" fmla="*/ 0 w 160"/>
                <a:gd name="T5" fmla="*/ 476 h 516"/>
                <a:gd name="T6" fmla="*/ 40 w 160"/>
                <a:gd name="T7" fmla="*/ 516 h 516"/>
                <a:gd name="T8" fmla="*/ 120 w 160"/>
                <a:gd name="T9" fmla="*/ 516 h 516"/>
                <a:gd name="T10" fmla="*/ 160 w 160"/>
                <a:gd name="T11" fmla="*/ 476 h 516"/>
                <a:gd name="T12" fmla="*/ 160 w 160"/>
                <a:gd name="T13" fmla="*/ 40 h 516"/>
                <a:gd name="T14" fmla="*/ 120 w 160"/>
                <a:gd name="T15" fmla="*/ 0 h 516"/>
                <a:gd name="T16" fmla="*/ 40 w 160"/>
                <a:gd name="T17" fmla="*/ 0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0" h="516">
                  <a:moveTo>
                    <a:pt x="40" y="0"/>
                  </a:moveTo>
                  <a:cubicBezTo>
                    <a:pt x="18" y="0"/>
                    <a:pt x="0" y="18"/>
                    <a:pt x="0" y="40"/>
                  </a:cubicBezTo>
                  <a:cubicBezTo>
                    <a:pt x="0" y="476"/>
                    <a:pt x="0" y="476"/>
                    <a:pt x="0" y="476"/>
                  </a:cubicBezTo>
                  <a:cubicBezTo>
                    <a:pt x="0" y="498"/>
                    <a:pt x="18" y="516"/>
                    <a:pt x="40" y="516"/>
                  </a:cubicBezTo>
                  <a:cubicBezTo>
                    <a:pt x="120" y="516"/>
                    <a:pt x="120" y="516"/>
                    <a:pt x="120" y="516"/>
                  </a:cubicBezTo>
                  <a:cubicBezTo>
                    <a:pt x="142" y="516"/>
                    <a:pt x="160" y="498"/>
                    <a:pt x="160" y="476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60" y="18"/>
                    <a:pt x="142" y="0"/>
                    <a:pt x="120" y="0"/>
                  </a:cubicBezTo>
                  <a:lnTo>
                    <a:pt x="40" y="0"/>
                  </a:lnTo>
                  <a:close/>
                </a:path>
              </a:pathLst>
            </a:custGeom>
            <a:solidFill>
              <a:srgbClr val="3CAE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23" tIns="45711" rIns="91423" bIns="45711" numCol="1" anchor="t" anchorCtr="0" compatLnSpc="1"/>
            <a:lstStyle/>
            <a:p>
              <a:endParaRPr lang="zh-CN" altLang="en-US" sz="1200"/>
            </a:p>
          </p:txBody>
        </p:sp>
        <p:sp>
          <p:nvSpPr>
            <p:cNvPr id="14" name="Freeform 715"/>
            <p:cNvSpPr/>
            <p:nvPr>
              <p:custDataLst>
                <p:tags r:id="rId11"/>
              </p:custDataLst>
            </p:nvPr>
          </p:nvSpPr>
          <p:spPr bwMode="auto">
            <a:xfrm>
              <a:off x="10650482" y="11659034"/>
              <a:ext cx="638732" cy="476505"/>
            </a:xfrm>
            <a:custGeom>
              <a:avLst/>
              <a:gdLst>
                <a:gd name="T0" fmla="*/ 764 w 823"/>
                <a:gd name="T1" fmla="*/ 281 h 614"/>
                <a:gd name="T2" fmla="*/ 782 w 823"/>
                <a:gd name="T3" fmla="*/ 274 h 614"/>
                <a:gd name="T4" fmla="*/ 821 w 823"/>
                <a:gd name="T5" fmla="*/ 17 h 614"/>
                <a:gd name="T6" fmla="*/ 805 w 823"/>
                <a:gd name="T7" fmla="*/ 2 h 614"/>
                <a:gd name="T8" fmla="*/ 555 w 823"/>
                <a:gd name="T9" fmla="*/ 63 h 614"/>
                <a:gd name="T10" fmla="*/ 550 w 823"/>
                <a:gd name="T11" fmla="*/ 82 h 614"/>
                <a:gd name="T12" fmla="*/ 596 w 823"/>
                <a:gd name="T13" fmla="*/ 128 h 614"/>
                <a:gd name="T14" fmla="*/ 597 w 823"/>
                <a:gd name="T15" fmla="*/ 156 h 614"/>
                <a:gd name="T16" fmla="*/ 448 w 823"/>
                <a:gd name="T17" fmla="*/ 308 h 614"/>
                <a:gd name="T18" fmla="*/ 420 w 823"/>
                <a:gd name="T19" fmla="*/ 308 h 614"/>
                <a:gd name="T20" fmla="*/ 328 w 823"/>
                <a:gd name="T21" fmla="*/ 217 h 614"/>
                <a:gd name="T22" fmla="*/ 299 w 823"/>
                <a:gd name="T23" fmla="*/ 217 h 614"/>
                <a:gd name="T24" fmla="*/ 7 w 823"/>
                <a:gd name="T25" fmla="*/ 512 h 614"/>
                <a:gd name="T26" fmla="*/ 8 w 823"/>
                <a:gd name="T27" fmla="*/ 541 h 614"/>
                <a:gd name="T28" fmla="*/ 74 w 823"/>
                <a:gd name="T29" fmla="*/ 606 h 614"/>
                <a:gd name="T30" fmla="*/ 102 w 823"/>
                <a:gd name="T31" fmla="*/ 606 h 614"/>
                <a:gd name="T32" fmla="*/ 305 w 823"/>
                <a:gd name="T33" fmla="*/ 401 h 614"/>
                <a:gd name="T34" fmla="*/ 333 w 823"/>
                <a:gd name="T35" fmla="*/ 401 h 614"/>
                <a:gd name="T36" fmla="*/ 424 w 823"/>
                <a:gd name="T37" fmla="*/ 494 h 614"/>
                <a:gd name="T38" fmla="*/ 452 w 823"/>
                <a:gd name="T39" fmla="*/ 494 h 614"/>
                <a:gd name="T40" fmla="*/ 697 w 823"/>
                <a:gd name="T41" fmla="*/ 247 h 614"/>
                <a:gd name="T42" fmla="*/ 726 w 823"/>
                <a:gd name="T43" fmla="*/ 246 h 614"/>
                <a:gd name="T44" fmla="*/ 764 w 823"/>
                <a:gd name="T45" fmla="*/ 281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23" h="614">
                  <a:moveTo>
                    <a:pt x="764" y="281"/>
                  </a:moveTo>
                  <a:cubicBezTo>
                    <a:pt x="772" y="288"/>
                    <a:pt x="780" y="285"/>
                    <a:pt x="782" y="274"/>
                  </a:cubicBezTo>
                  <a:cubicBezTo>
                    <a:pt x="821" y="17"/>
                    <a:pt x="821" y="17"/>
                    <a:pt x="821" y="17"/>
                  </a:cubicBezTo>
                  <a:cubicBezTo>
                    <a:pt x="823" y="6"/>
                    <a:pt x="815" y="0"/>
                    <a:pt x="805" y="2"/>
                  </a:cubicBezTo>
                  <a:cubicBezTo>
                    <a:pt x="555" y="63"/>
                    <a:pt x="555" y="63"/>
                    <a:pt x="555" y="63"/>
                  </a:cubicBezTo>
                  <a:cubicBezTo>
                    <a:pt x="544" y="65"/>
                    <a:pt x="542" y="74"/>
                    <a:pt x="550" y="82"/>
                  </a:cubicBezTo>
                  <a:cubicBezTo>
                    <a:pt x="596" y="128"/>
                    <a:pt x="596" y="128"/>
                    <a:pt x="596" y="128"/>
                  </a:cubicBezTo>
                  <a:cubicBezTo>
                    <a:pt x="604" y="135"/>
                    <a:pt x="604" y="148"/>
                    <a:pt x="597" y="156"/>
                  </a:cubicBezTo>
                  <a:cubicBezTo>
                    <a:pt x="448" y="308"/>
                    <a:pt x="448" y="308"/>
                    <a:pt x="448" y="308"/>
                  </a:cubicBezTo>
                  <a:cubicBezTo>
                    <a:pt x="440" y="316"/>
                    <a:pt x="428" y="316"/>
                    <a:pt x="420" y="308"/>
                  </a:cubicBezTo>
                  <a:cubicBezTo>
                    <a:pt x="328" y="217"/>
                    <a:pt x="328" y="217"/>
                    <a:pt x="328" y="217"/>
                  </a:cubicBezTo>
                  <a:cubicBezTo>
                    <a:pt x="320" y="209"/>
                    <a:pt x="307" y="210"/>
                    <a:pt x="299" y="217"/>
                  </a:cubicBezTo>
                  <a:cubicBezTo>
                    <a:pt x="7" y="512"/>
                    <a:pt x="7" y="512"/>
                    <a:pt x="7" y="512"/>
                  </a:cubicBezTo>
                  <a:cubicBezTo>
                    <a:pt x="0" y="520"/>
                    <a:pt x="0" y="533"/>
                    <a:pt x="8" y="541"/>
                  </a:cubicBezTo>
                  <a:cubicBezTo>
                    <a:pt x="74" y="606"/>
                    <a:pt x="74" y="606"/>
                    <a:pt x="74" y="606"/>
                  </a:cubicBezTo>
                  <a:cubicBezTo>
                    <a:pt x="82" y="614"/>
                    <a:pt x="94" y="614"/>
                    <a:pt x="102" y="606"/>
                  </a:cubicBezTo>
                  <a:cubicBezTo>
                    <a:pt x="305" y="401"/>
                    <a:pt x="305" y="401"/>
                    <a:pt x="305" y="401"/>
                  </a:cubicBezTo>
                  <a:cubicBezTo>
                    <a:pt x="313" y="393"/>
                    <a:pt x="326" y="393"/>
                    <a:pt x="333" y="401"/>
                  </a:cubicBezTo>
                  <a:cubicBezTo>
                    <a:pt x="424" y="494"/>
                    <a:pt x="424" y="494"/>
                    <a:pt x="424" y="494"/>
                  </a:cubicBezTo>
                  <a:cubicBezTo>
                    <a:pt x="432" y="502"/>
                    <a:pt x="445" y="502"/>
                    <a:pt x="452" y="494"/>
                  </a:cubicBezTo>
                  <a:cubicBezTo>
                    <a:pt x="697" y="247"/>
                    <a:pt x="697" y="247"/>
                    <a:pt x="697" y="247"/>
                  </a:cubicBezTo>
                  <a:cubicBezTo>
                    <a:pt x="705" y="239"/>
                    <a:pt x="718" y="239"/>
                    <a:pt x="726" y="246"/>
                  </a:cubicBezTo>
                  <a:lnTo>
                    <a:pt x="764" y="281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23" tIns="45711" rIns="91423" bIns="45711" numCol="1" anchor="t" anchorCtr="0" compatLnSpc="1"/>
            <a:lstStyle/>
            <a:p>
              <a:endParaRPr lang="zh-CN" altLang="en-US" sz="1200"/>
            </a:p>
          </p:txBody>
        </p:sp>
      </p:grpSp>
    </p:spTree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导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>
            <p:custDataLst>
              <p:tags r:id="rId2"/>
            </p:custDataLst>
          </p:nvPr>
        </p:nvGrpSpPr>
        <p:grpSpPr>
          <a:xfrm>
            <a:off x="276408" y="193639"/>
            <a:ext cx="11669848" cy="591288"/>
            <a:chOff x="32649" y="149542"/>
            <a:chExt cx="25287624" cy="1904101"/>
          </a:xfrm>
        </p:grpSpPr>
        <p:sp>
          <p:nvSpPr>
            <p:cNvPr id="6" name="文本框 9"/>
            <p:cNvSpPr txBox="1"/>
            <p:nvPr>
              <p:custDataLst>
                <p:tags r:id="rId3"/>
              </p:custDataLst>
            </p:nvPr>
          </p:nvSpPr>
          <p:spPr>
            <a:xfrm>
              <a:off x="1640958" y="494170"/>
              <a:ext cx="3934847" cy="12694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just"/>
              <a:endParaRPr lang="zh-CN" altLang="en-US" sz="2265" kern="10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7" name="直接连接符 6"/>
            <p:cNvCxnSpPr/>
            <p:nvPr>
              <p:custDataLst>
                <p:tags r:id="rId4"/>
              </p:custDataLst>
            </p:nvPr>
          </p:nvCxnSpPr>
          <p:spPr>
            <a:xfrm>
              <a:off x="32649" y="2053643"/>
              <a:ext cx="25287624" cy="0"/>
            </a:xfrm>
            <a:prstGeom prst="line">
              <a:avLst/>
            </a:prstGeom>
            <a:ln w="41275">
              <a:gradFill>
                <a:gsLst>
                  <a:gs pos="0">
                    <a:srgbClr val="FFB724"/>
                  </a:gs>
                  <a:gs pos="27000">
                    <a:srgbClr val="FFB724"/>
                  </a:gs>
                  <a:gs pos="76000">
                    <a:srgbClr val="FFB724"/>
                  </a:gs>
                  <a:gs pos="47000">
                    <a:srgbClr val="FFB724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28575">
              <a:gradFill>
                <a:gsLst>
                  <a:gs pos="0">
                    <a:srgbClr val="FFB724"/>
                  </a:gs>
                  <a:gs pos="37000">
                    <a:srgbClr val="FFB724"/>
                  </a:gs>
                  <a:gs pos="60000">
                    <a:srgbClr val="FFB724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组合 1"/>
          <p:cNvGrpSpPr/>
          <p:nvPr>
            <p:custDataLst>
              <p:tags r:id="rId6"/>
            </p:custDataLst>
          </p:nvPr>
        </p:nvGrpSpPr>
        <p:grpSpPr>
          <a:xfrm>
            <a:off x="353924" y="172413"/>
            <a:ext cx="443076" cy="522465"/>
            <a:chOff x="1576853" y="12791027"/>
            <a:chExt cx="287611" cy="339154"/>
          </a:xfrm>
        </p:grpSpPr>
        <p:sp>
          <p:nvSpPr>
            <p:cNvPr id="10" name="任意多边形: 形状 9"/>
            <p:cNvSpPr/>
            <p:nvPr userDrawn="1">
              <p:custDataLst>
                <p:tags r:id="rId7"/>
              </p:custDataLst>
            </p:nvPr>
          </p:nvSpPr>
          <p:spPr>
            <a:xfrm flipH="1">
              <a:off x="1576853" y="12791027"/>
              <a:ext cx="287611" cy="339154"/>
            </a:xfrm>
            <a:custGeom>
              <a:avLst/>
              <a:gdLst>
                <a:gd name="connsiteX0" fmla="*/ 210516 w 287611"/>
                <a:gd name="connsiteY0" fmla="*/ 339154 h 339154"/>
                <a:gd name="connsiteX1" fmla="*/ 99154 w 287611"/>
                <a:gd name="connsiteY1" fmla="*/ 339154 h 339154"/>
                <a:gd name="connsiteX2" fmla="*/ 90588 w 287611"/>
                <a:gd name="connsiteY2" fmla="*/ 331098 h 339154"/>
                <a:gd name="connsiteX3" fmla="*/ 90588 w 287611"/>
                <a:gd name="connsiteY3" fmla="*/ 274707 h 339154"/>
                <a:gd name="connsiteX4" fmla="*/ 47757 w 287611"/>
                <a:gd name="connsiteY4" fmla="*/ 274707 h 339154"/>
                <a:gd name="connsiteX5" fmla="*/ 39190 w 287611"/>
                <a:gd name="connsiteY5" fmla="*/ 266651 h 339154"/>
                <a:gd name="connsiteX6" fmla="*/ 39190 w 287611"/>
                <a:gd name="connsiteY6" fmla="*/ 209454 h 339154"/>
                <a:gd name="connsiteX7" fmla="*/ 4926 w 287611"/>
                <a:gd name="connsiteY7" fmla="*/ 194148 h 339154"/>
                <a:gd name="connsiteX8" fmla="*/ 642 w 287611"/>
                <a:gd name="connsiteY8" fmla="*/ 189314 h 339154"/>
                <a:gd name="connsiteX9" fmla="*/ 642 w 287611"/>
                <a:gd name="connsiteY9" fmla="*/ 182869 h 339154"/>
                <a:gd name="connsiteX10" fmla="*/ 22058 w 287611"/>
                <a:gd name="connsiteY10" fmla="*/ 139367 h 339154"/>
                <a:gd name="connsiteX11" fmla="*/ 22058 w 287611"/>
                <a:gd name="connsiteY11" fmla="*/ 136950 h 339154"/>
                <a:gd name="connsiteX12" fmla="*/ 154835 w 287611"/>
                <a:gd name="connsiteY12" fmla="*/ 0 h 339154"/>
                <a:gd name="connsiteX13" fmla="*/ 287612 w 287611"/>
                <a:gd name="connsiteY13" fmla="*/ 136950 h 339154"/>
                <a:gd name="connsiteX14" fmla="*/ 219082 w 287611"/>
                <a:gd name="connsiteY14" fmla="*/ 256984 h 339154"/>
                <a:gd name="connsiteX15" fmla="*/ 219082 w 287611"/>
                <a:gd name="connsiteY15" fmla="*/ 330292 h 339154"/>
                <a:gd name="connsiteX16" fmla="*/ 210516 w 287611"/>
                <a:gd name="connsiteY16" fmla="*/ 339154 h 339154"/>
                <a:gd name="connsiteX17" fmla="*/ 107721 w 287611"/>
                <a:gd name="connsiteY17" fmla="*/ 323042 h 339154"/>
                <a:gd name="connsiteX18" fmla="*/ 201949 w 287611"/>
                <a:gd name="connsiteY18" fmla="*/ 323042 h 339154"/>
                <a:gd name="connsiteX19" fmla="*/ 201949 w 287611"/>
                <a:gd name="connsiteY19" fmla="*/ 252956 h 339154"/>
                <a:gd name="connsiteX20" fmla="*/ 206232 w 287611"/>
                <a:gd name="connsiteY20" fmla="*/ 245705 h 339154"/>
                <a:gd name="connsiteX21" fmla="*/ 210516 w 287611"/>
                <a:gd name="connsiteY21" fmla="*/ 243289 h 339154"/>
                <a:gd name="connsiteX22" fmla="*/ 270479 w 287611"/>
                <a:gd name="connsiteY22" fmla="*/ 136950 h 339154"/>
                <a:gd name="connsiteX23" fmla="*/ 154835 w 287611"/>
                <a:gd name="connsiteY23" fmla="*/ 16112 h 339154"/>
                <a:gd name="connsiteX24" fmla="*/ 39190 w 287611"/>
                <a:gd name="connsiteY24" fmla="*/ 136950 h 339154"/>
                <a:gd name="connsiteX25" fmla="*/ 39190 w 287611"/>
                <a:gd name="connsiteY25" fmla="*/ 140979 h 339154"/>
                <a:gd name="connsiteX26" fmla="*/ 38334 w 287611"/>
                <a:gd name="connsiteY26" fmla="*/ 144201 h 339154"/>
                <a:gd name="connsiteX27" fmla="*/ 19488 w 287611"/>
                <a:gd name="connsiteY27" fmla="*/ 182064 h 339154"/>
                <a:gd name="connsiteX28" fmla="*/ 51183 w 287611"/>
                <a:gd name="connsiteY28" fmla="*/ 195759 h 339154"/>
                <a:gd name="connsiteX29" fmla="*/ 56323 w 287611"/>
                <a:gd name="connsiteY29" fmla="*/ 203009 h 339154"/>
                <a:gd name="connsiteX30" fmla="*/ 56323 w 287611"/>
                <a:gd name="connsiteY30" fmla="*/ 256984 h 339154"/>
                <a:gd name="connsiteX31" fmla="*/ 99154 w 287611"/>
                <a:gd name="connsiteY31" fmla="*/ 256984 h 339154"/>
                <a:gd name="connsiteX32" fmla="*/ 107721 w 287611"/>
                <a:gd name="connsiteY32" fmla="*/ 265040 h 339154"/>
                <a:gd name="connsiteX33" fmla="*/ 107721 w 287611"/>
                <a:gd name="connsiteY33" fmla="*/ 323042 h 339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87611" h="339154">
                  <a:moveTo>
                    <a:pt x="210516" y="339154"/>
                  </a:moveTo>
                  <a:lnTo>
                    <a:pt x="99154" y="339154"/>
                  </a:lnTo>
                  <a:cubicBezTo>
                    <a:pt x="94014" y="339154"/>
                    <a:pt x="90588" y="335932"/>
                    <a:pt x="90588" y="331098"/>
                  </a:cubicBezTo>
                  <a:lnTo>
                    <a:pt x="90588" y="274707"/>
                  </a:lnTo>
                  <a:lnTo>
                    <a:pt x="47757" y="274707"/>
                  </a:lnTo>
                  <a:cubicBezTo>
                    <a:pt x="42617" y="274707"/>
                    <a:pt x="39190" y="271484"/>
                    <a:pt x="39190" y="266651"/>
                  </a:cubicBezTo>
                  <a:lnTo>
                    <a:pt x="39190" y="209454"/>
                  </a:lnTo>
                  <a:lnTo>
                    <a:pt x="4926" y="194148"/>
                  </a:lnTo>
                  <a:cubicBezTo>
                    <a:pt x="3212" y="193342"/>
                    <a:pt x="1499" y="191731"/>
                    <a:pt x="642" y="189314"/>
                  </a:cubicBezTo>
                  <a:cubicBezTo>
                    <a:pt x="-214" y="187703"/>
                    <a:pt x="-214" y="185286"/>
                    <a:pt x="642" y="182869"/>
                  </a:cubicBezTo>
                  <a:lnTo>
                    <a:pt x="22058" y="139367"/>
                  </a:lnTo>
                  <a:lnTo>
                    <a:pt x="22058" y="136950"/>
                  </a:lnTo>
                  <a:cubicBezTo>
                    <a:pt x="22058" y="61225"/>
                    <a:pt x="82022" y="0"/>
                    <a:pt x="154835" y="0"/>
                  </a:cubicBezTo>
                  <a:cubicBezTo>
                    <a:pt x="227648" y="0"/>
                    <a:pt x="287612" y="61225"/>
                    <a:pt x="287612" y="136950"/>
                  </a:cubicBezTo>
                  <a:cubicBezTo>
                    <a:pt x="287612" y="186897"/>
                    <a:pt x="261056" y="232816"/>
                    <a:pt x="219082" y="256984"/>
                  </a:cubicBezTo>
                  <a:lnTo>
                    <a:pt x="219082" y="330292"/>
                  </a:lnTo>
                  <a:cubicBezTo>
                    <a:pt x="219082" y="335932"/>
                    <a:pt x="215655" y="339154"/>
                    <a:pt x="210516" y="339154"/>
                  </a:cubicBezTo>
                  <a:close/>
                  <a:moveTo>
                    <a:pt x="107721" y="323042"/>
                  </a:moveTo>
                  <a:lnTo>
                    <a:pt x="201949" y="323042"/>
                  </a:lnTo>
                  <a:lnTo>
                    <a:pt x="201949" y="252956"/>
                  </a:lnTo>
                  <a:cubicBezTo>
                    <a:pt x="201949" y="250539"/>
                    <a:pt x="203662" y="247317"/>
                    <a:pt x="206232" y="245705"/>
                  </a:cubicBezTo>
                  <a:lnTo>
                    <a:pt x="210516" y="243289"/>
                  </a:lnTo>
                  <a:cubicBezTo>
                    <a:pt x="247350" y="222343"/>
                    <a:pt x="270479" y="181258"/>
                    <a:pt x="270479" y="136950"/>
                  </a:cubicBezTo>
                  <a:cubicBezTo>
                    <a:pt x="270479" y="70087"/>
                    <a:pt x="218225" y="16112"/>
                    <a:pt x="154835" y="16112"/>
                  </a:cubicBezTo>
                  <a:cubicBezTo>
                    <a:pt x="91444" y="16112"/>
                    <a:pt x="39190" y="70087"/>
                    <a:pt x="39190" y="136950"/>
                  </a:cubicBezTo>
                  <a:lnTo>
                    <a:pt x="39190" y="140979"/>
                  </a:lnTo>
                  <a:cubicBezTo>
                    <a:pt x="39190" y="142590"/>
                    <a:pt x="39190" y="143395"/>
                    <a:pt x="38334" y="144201"/>
                  </a:cubicBezTo>
                  <a:lnTo>
                    <a:pt x="19488" y="182064"/>
                  </a:lnTo>
                  <a:lnTo>
                    <a:pt x="51183" y="195759"/>
                  </a:lnTo>
                  <a:cubicBezTo>
                    <a:pt x="54610" y="197370"/>
                    <a:pt x="56323" y="199787"/>
                    <a:pt x="56323" y="203009"/>
                  </a:cubicBezTo>
                  <a:lnTo>
                    <a:pt x="56323" y="256984"/>
                  </a:lnTo>
                  <a:lnTo>
                    <a:pt x="99154" y="256984"/>
                  </a:lnTo>
                  <a:cubicBezTo>
                    <a:pt x="104294" y="256984"/>
                    <a:pt x="107721" y="260206"/>
                    <a:pt x="107721" y="265040"/>
                  </a:cubicBezTo>
                  <a:lnTo>
                    <a:pt x="107721" y="323042"/>
                  </a:lnTo>
                  <a:close/>
                </a:path>
              </a:pathLst>
            </a:custGeom>
            <a:solidFill>
              <a:srgbClr val="3A3E46"/>
            </a:solidFill>
            <a:ln w="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200"/>
            </a:p>
          </p:txBody>
        </p:sp>
        <p:sp>
          <p:nvSpPr>
            <p:cNvPr id="11" name="任意多边形: 形状 10"/>
            <p:cNvSpPr/>
            <p:nvPr userDrawn="1">
              <p:custDataLst>
                <p:tags r:id="rId8"/>
              </p:custDataLst>
            </p:nvPr>
          </p:nvSpPr>
          <p:spPr>
            <a:xfrm flipH="1">
              <a:off x="1628526" y="12832917"/>
              <a:ext cx="153036" cy="161118"/>
            </a:xfrm>
            <a:custGeom>
              <a:avLst/>
              <a:gdLst>
                <a:gd name="connsiteX0" fmla="*/ 138750 w 153036"/>
                <a:gd name="connsiteY0" fmla="*/ 85393 h 161118"/>
                <a:gd name="connsiteX1" fmla="*/ 109625 w 153036"/>
                <a:gd name="connsiteY1" fmla="*/ 62031 h 161118"/>
                <a:gd name="connsiteX2" fmla="*/ 76216 w 153036"/>
                <a:gd name="connsiteY2" fmla="*/ 0 h 161118"/>
                <a:gd name="connsiteX3" fmla="*/ 47948 w 153036"/>
                <a:gd name="connsiteY3" fmla="*/ 33835 h 161118"/>
                <a:gd name="connsiteX4" fmla="*/ 2547 w 153036"/>
                <a:gd name="connsiteY4" fmla="*/ 40280 h 161118"/>
                <a:gd name="connsiteX5" fmla="*/ 43665 w 153036"/>
                <a:gd name="connsiteY5" fmla="*/ 99088 h 161118"/>
                <a:gd name="connsiteX6" fmla="*/ 77073 w 153036"/>
                <a:gd name="connsiteY6" fmla="*/ 161118 h 161118"/>
                <a:gd name="connsiteX7" fmla="*/ 105342 w 153036"/>
                <a:gd name="connsiteY7" fmla="*/ 127284 h 161118"/>
                <a:gd name="connsiteX8" fmla="*/ 113051 w 153036"/>
                <a:gd name="connsiteY8" fmla="*/ 128895 h 161118"/>
                <a:gd name="connsiteX9" fmla="*/ 128470 w 153036"/>
                <a:gd name="connsiteY9" fmla="*/ 130506 h 161118"/>
                <a:gd name="connsiteX10" fmla="*/ 151599 w 153036"/>
                <a:gd name="connsiteY10" fmla="*/ 120839 h 161118"/>
                <a:gd name="connsiteX11" fmla="*/ 138750 w 153036"/>
                <a:gd name="connsiteY11" fmla="*/ 85393 h 161118"/>
                <a:gd name="connsiteX12" fmla="*/ 93349 w 153036"/>
                <a:gd name="connsiteY12" fmla="*/ 79754 h 161118"/>
                <a:gd name="connsiteX13" fmla="*/ 91636 w 153036"/>
                <a:gd name="connsiteY13" fmla="*/ 104727 h 161118"/>
                <a:gd name="connsiteX14" fmla="*/ 67650 w 153036"/>
                <a:gd name="connsiteY14" fmla="*/ 93449 h 161118"/>
                <a:gd name="connsiteX15" fmla="*/ 59084 w 153036"/>
                <a:gd name="connsiteY15" fmla="*/ 88615 h 161118"/>
                <a:gd name="connsiteX16" fmla="*/ 59084 w 153036"/>
                <a:gd name="connsiteY16" fmla="*/ 79754 h 161118"/>
                <a:gd name="connsiteX17" fmla="*/ 60797 w 153036"/>
                <a:gd name="connsiteY17" fmla="*/ 54780 h 161118"/>
                <a:gd name="connsiteX18" fmla="*/ 84783 w 153036"/>
                <a:gd name="connsiteY18" fmla="*/ 66058 h 161118"/>
                <a:gd name="connsiteX19" fmla="*/ 93349 w 153036"/>
                <a:gd name="connsiteY19" fmla="*/ 70892 h 161118"/>
                <a:gd name="connsiteX20" fmla="*/ 93349 w 153036"/>
                <a:gd name="connsiteY20" fmla="*/ 79754 h 161118"/>
                <a:gd name="connsiteX21" fmla="*/ 76216 w 153036"/>
                <a:gd name="connsiteY21" fmla="*/ 15306 h 161118"/>
                <a:gd name="connsiteX22" fmla="*/ 90779 w 153036"/>
                <a:gd name="connsiteY22" fmla="*/ 50752 h 161118"/>
                <a:gd name="connsiteX23" fmla="*/ 63367 w 153036"/>
                <a:gd name="connsiteY23" fmla="*/ 38668 h 161118"/>
                <a:gd name="connsiteX24" fmla="*/ 76216 w 153036"/>
                <a:gd name="connsiteY24" fmla="*/ 15306 h 161118"/>
                <a:gd name="connsiteX25" fmla="*/ 17109 w 153036"/>
                <a:gd name="connsiteY25" fmla="*/ 47530 h 161118"/>
                <a:gd name="connsiteX26" fmla="*/ 23962 w 153036"/>
                <a:gd name="connsiteY26" fmla="*/ 45919 h 161118"/>
                <a:gd name="connsiteX27" fmla="*/ 44521 w 153036"/>
                <a:gd name="connsiteY27" fmla="*/ 49141 h 161118"/>
                <a:gd name="connsiteX28" fmla="*/ 41951 w 153036"/>
                <a:gd name="connsiteY28" fmla="*/ 77337 h 161118"/>
                <a:gd name="connsiteX29" fmla="*/ 17109 w 153036"/>
                <a:gd name="connsiteY29" fmla="*/ 47530 h 161118"/>
                <a:gd name="connsiteX30" fmla="*/ 76216 w 153036"/>
                <a:gd name="connsiteY30" fmla="*/ 144201 h 161118"/>
                <a:gd name="connsiteX31" fmla="*/ 61654 w 153036"/>
                <a:gd name="connsiteY31" fmla="*/ 108755 h 161118"/>
                <a:gd name="connsiteX32" fmla="*/ 89066 w 153036"/>
                <a:gd name="connsiteY32" fmla="*/ 120839 h 161118"/>
                <a:gd name="connsiteX33" fmla="*/ 76216 w 153036"/>
                <a:gd name="connsiteY33" fmla="*/ 144201 h 161118"/>
                <a:gd name="connsiteX34" fmla="*/ 135324 w 153036"/>
                <a:gd name="connsiteY34" fmla="*/ 111977 h 161118"/>
                <a:gd name="connsiteX35" fmla="*/ 115621 w 153036"/>
                <a:gd name="connsiteY35" fmla="*/ 111977 h 161118"/>
                <a:gd name="connsiteX36" fmla="*/ 107911 w 153036"/>
                <a:gd name="connsiteY36" fmla="*/ 110366 h 161118"/>
                <a:gd name="connsiteX37" fmla="*/ 110481 w 153036"/>
                <a:gd name="connsiteY37" fmla="*/ 82170 h 161118"/>
                <a:gd name="connsiteX38" fmla="*/ 125901 w 153036"/>
                <a:gd name="connsiteY38" fmla="*/ 95866 h 161118"/>
                <a:gd name="connsiteX39" fmla="*/ 135324 w 153036"/>
                <a:gd name="connsiteY39" fmla="*/ 111977 h 16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53036" h="161118">
                  <a:moveTo>
                    <a:pt x="138750" y="85393"/>
                  </a:moveTo>
                  <a:cubicBezTo>
                    <a:pt x="131040" y="77337"/>
                    <a:pt x="120761" y="69281"/>
                    <a:pt x="109625" y="62031"/>
                  </a:cubicBezTo>
                  <a:cubicBezTo>
                    <a:pt x="107055" y="29807"/>
                    <a:pt x="95919" y="0"/>
                    <a:pt x="76216" y="0"/>
                  </a:cubicBezTo>
                  <a:cubicBezTo>
                    <a:pt x="62510" y="0"/>
                    <a:pt x="53088" y="14501"/>
                    <a:pt x="47948" y="33835"/>
                  </a:cubicBezTo>
                  <a:cubicBezTo>
                    <a:pt x="27389" y="28196"/>
                    <a:pt x="9400" y="29001"/>
                    <a:pt x="2547" y="40280"/>
                  </a:cubicBezTo>
                  <a:cubicBezTo>
                    <a:pt x="-7733" y="56391"/>
                    <a:pt x="14539" y="79754"/>
                    <a:pt x="43665" y="99088"/>
                  </a:cubicBezTo>
                  <a:cubicBezTo>
                    <a:pt x="46234" y="131311"/>
                    <a:pt x="57370" y="161118"/>
                    <a:pt x="77073" y="161118"/>
                  </a:cubicBezTo>
                  <a:cubicBezTo>
                    <a:pt x="90779" y="161118"/>
                    <a:pt x="100202" y="146618"/>
                    <a:pt x="105342" y="127284"/>
                  </a:cubicBezTo>
                  <a:cubicBezTo>
                    <a:pt x="107911" y="128089"/>
                    <a:pt x="110481" y="128895"/>
                    <a:pt x="113051" y="128895"/>
                  </a:cubicBezTo>
                  <a:cubicBezTo>
                    <a:pt x="119047" y="129700"/>
                    <a:pt x="124187" y="130506"/>
                    <a:pt x="128470" y="130506"/>
                  </a:cubicBezTo>
                  <a:cubicBezTo>
                    <a:pt x="142176" y="130506"/>
                    <a:pt x="148173" y="125672"/>
                    <a:pt x="151599" y="120839"/>
                  </a:cubicBezTo>
                  <a:cubicBezTo>
                    <a:pt x="154169" y="113588"/>
                    <a:pt x="155026" y="102310"/>
                    <a:pt x="138750" y="85393"/>
                  </a:cubicBezTo>
                  <a:close/>
                  <a:moveTo>
                    <a:pt x="93349" y="79754"/>
                  </a:moveTo>
                  <a:cubicBezTo>
                    <a:pt x="93349" y="89421"/>
                    <a:pt x="92492" y="97476"/>
                    <a:pt x="91636" y="104727"/>
                  </a:cubicBezTo>
                  <a:cubicBezTo>
                    <a:pt x="83926" y="101505"/>
                    <a:pt x="75360" y="98282"/>
                    <a:pt x="67650" y="93449"/>
                  </a:cubicBezTo>
                  <a:cubicBezTo>
                    <a:pt x="65080" y="91837"/>
                    <a:pt x="61654" y="90226"/>
                    <a:pt x="59084" y="88615"/>
                  </a:cubicBezTo>
                  <a:lnTo>
                    <a:pt x="59084" y="79754"/>
                  </a:lnTo>
                  <a:cubicBezTo>
                    <a:pt x="59084" y="70086"/>
                    <a:pt x="59940" y="62031"/>
                    <a:pt x="60797" y="54780"/>
                  </a:cubicBezTo>
                  <a:cubicBezTo>
                    <a:pt x="68507" y="58003"/>
                    <a:pt x="76216" y="61225"/>
                    <a:pt x="84783" y="66058"/>
                  </a:cubicBezTo>
                  <a:cubicBezTo>
                    <a:pt x="87352" y="67670"/>
                    <a:pt x="90779" y="69281"/>
                    <a:pt x="93349" y="70892"/>
                  </a:cubicBezTo>
                  <a:lnTo>
                    <a:pt x="93349" y="79754"/>
                  </a:lnTo>
                  <a:close/>
                  <a:moveTo>
                    <a:pt x="76216" y="15306"/>
                  </a:moveTo>
                  <a:cubicBezTo>
                    <a:pt x="79643" y="15306"/>
                    <a:pt x="87352" y="27390"/>
                    <a:pt x="90779" y="50752"/>
                  </a:cubicBezTo>
                  <a:cubicBezTo>
                    <a:pt x="82213" y="45919"/>
                    <a:pt x="72790" y="41891"/>
                    <a:pt x="63367" y="38668"/>
                  </a:cubicBezTo>
                  <a:cubicBezTo>
                    <a:pt x="67650" y="23362"/>
                    <a:pt x="73647" y="15306"/>
                    <a:pt x="76216" y="15306"/>
                  </a:cubicBezTo>
                  <a:close/>
                  <a:moveTo>
                    <a:pt x="17109" y="47530"/>
                  </a:moveTo>
                  <a:cubicBezTo>
                    <a:pt x="17966" y="46724"/>
                    <a:pt x="20536" y="45919"/>
                    <a:pt x="23962" y="45919"/>
                  </a:cubicBezTo>
                  <a:cubicBezTo>
                    <a:pt x="28245" y="45919"/>
                    <a:pt x="35955" y="46724"/>
                    <a:pt x="44521" y="49141"/>
                  </a:cubicBezTo>
                  <a:cubicBezTo>
                    <a:pt x="42808" y="58003"/>
                    <a:pt x="41951" y="67670"/>
                    <a:pt x="41951" y="77337"/>
                  </a:cubicBezTo>
                  <a:cubicBezTo>
                    <a:pt x="22249" y="62836"/>
                    <a:pt x="15396" y="49947"/>
                    <a:pt x="17109" y="47530"/>
                  </a:cubicBezTo>
                  <a:close/>
                  <a:moveTo>
                    <a:pt x="76216" y="144201"/>
                  </a:moveTo>
                  <a:cubicBezTo>
                    <a:pt x="72790" y="144201"/>
                    <a:pt x="65080" y="132117"/>
                    <a:pt x="61654" y="108755"/>
                  </a:cubicBezTo>
                  <a:cubicBezTo>
                    <a:pt x="71077" y="113588"/>
                    <a:pt x="79643" y="117617"/>
                    <a:pt x="89066" y="120839"/>
                  </a:cubicBezTo>
                  <a:cubicBezTo>
                    <a:pt x="84783" y="136145"/>
                    <a:pt x="78786" y="144201"/>
                    <a:pt x="76216" y="144201"/>
                  </a:cubicBezTo>
                  <a:close/>
                  <a:moveTo>
                    <a:pt x="135324" y="111977"/>
                  </a:moveTo>
                  <a:cubicBezTo>
                    <a:pt x="135324" y="112783"/>
                    <a:pt x="130184" y="115200"/>
                    <a:pt x="115621" y="111977"/>
                  </a:cubicBezTo>
                  <a:cubicBezTo>
                    <a:pt x="113051" y="111172"/>
                    <a:pt x="110481" y="110366"/>
                    <a:pt x="107911" y="110366"/>
                  </a:cubicBezTo>
                  <a:cubicBezTo>
                    <a:pt x="109625" y="101505"/>
                    <a:pt x="110481" y="91837"/>
                    <a:pt x="110481" y="82170"/>
                  </a:cubicBezTo>
                  <a:cubicBezTo>
                    <a:pt x="116478" y="87004"/>
                    <a:pt x="121617" y="91032"/>
                    <a:pt x="125901" y="95866"/>
                  </a:cubicBezTo>
                  <a:cubicBezTo>
                    <a:pt x="136180" y="106338"/>
                    <a:pt x="136180" y="111172"/>
                    <a:pt x="135324" y="111977"/>
                  </a:cubicBezTo>
                  <a:close/>
                </a:path>
              </a:pathLst>
            </a:custGeom>
            <a:solidFill>
              <a:srgbClr val="FFB724"/>
            </a:solidFill>
            <a:ln w="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200">
                <a:solidFill>
                  <a:srgbClr val="FF0000"/>
                </a:solidFill>
              </a:endParaRPr>
            </a:p>
          </p:txBody>
        </p:sp>
        <p:sp>
          <p:nvSpPr>
            <p:cNvPr id="12" name="任意多边形: 形状 11"/>
            <p:cNvSpPr/>
            <p:nvPr userDrawn="1">
              <p:custDataLst>
                <p:tags r:id="rId9"/>
              </p:custDataLst>
            </p:nvPr>
          </p:nvSpPr>
          <p:spPr>
            <a:xfrm flipH="1">
              <a:off x="1629191" y="12863403"/>
              <a:ext cx="153070" cy="100096"/>
            </a:xfrm>
            <a:custGeom>
              <a:avLst/>
              <a:gdLst>
                <a:gd name="connsiteX0" fmla="*/ 4959 w 153070"/>
                <a:gd name="connsiteY0" fmla="*/ 66185 h 100096"/>
                <a:gd name="connsiteX1" fmla="*/ 13525 w 153070"/>
                <a:gd name="connsiteY1" fmla="*/ 54907 h 100096"/>
                <a:gd name="connsiteX2" fmla="*/ 58926 w 153070"/>
                <a:gd name="connsiteY2" fmla="*/ 21878 h 100096"/>
                <a:gd name="connsiteX3" fmla="*/ 150585 w 153070"/>
                <a:gd name="connsiteY3" fmla="*/ 9794 h 100096"/>
                <a:gd name="connsiteX4" fmla="*/ 93191 w 153070"/>
                <a:gd name="connsiteY4" fmla="*/ 78269 h 100096"/>
                <a:gd name="connsiteX5" fmla="*/ 39224 w 153070"/>
                <a:gd name="connsiteY5" fmla="*/ 98409 h 100096"/>
                <a:gd name="connsiteX6" fmla="*/ 1532 w 153070"/>
                <a:gd name="connsiteY6" fmla="*/ 90353 h 100096"/>
                <a:gd name="connsiteX7" fmla="*/ 4959 w 153070"/>
                <a:gd name="connsiteY7" fmla="*/ 66185 h 100096"/>
                <a:gd name="connsiteX8" fmla="*/ 134309 w 153070"/>
                <a:gd name="connsiteY8" fmla="*/ 23489 h 100096"/>
                <a:gd name="connsiteX9" fmla="*/ 136023 w 153070"/>
                <a:gd name="connsiteY9" fmla="*/ 17044 h 100096"/>
                <a:gd name="connsiteX10" fmla="*/ 68349 w 153070"/>
                <a:gd name="connsiteY10" fmla="*/ 35573 h 100096"/>
                <a:gd name="connsiteX11" fmla="*/ 27231 w 153070"/>
                <a:gd name="connsiteY11" fmla="*/ 65380 h 100096"/>
                <a:gd name="connsiteX12" fmla="*/ 17808 w 153070"/>
                <a:gd name="connsiteY12" fmla="*/ 81491 h 100096"/>
                <a:gd name="connsiteX13" fmla="*/ 37510 w 153070"/>
                <a:gd name="connsiteY13" fmla="*/ 81491 h 100096"/>
                <a:gd name="connsiteX14" fmla="*/ 86338 w 153070"/>
                <a:gd name="connsiteY14" fmla="*/ 62963 h 100096"/>
                <a:gd name="connsiteX15" fmla="*/ 134309 w 153070"/>
                <a:gd name="connsiteY15" fmla="*/ 23489 h 100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3070" h="100096">
                  <a:moveTo>
                    <a:pt x="4959" y="66185"/>
                  </a:moveTo>
                  <a:cubicBezTo>
                    <a:pt x="6672" y="62963"/>
                    <a:pt x="10099" y="58935"/>
                    <a:pt x="13525" y="54907"/>
                  </a:cubicBezTo>
                  <a:cubicBezTo>
                    <a:pt x="24661" y="43629"/>
                    <a:pt x="40080" y="31545"/>
                    <a:pt x="58926" y="21878"/>
                  </a:cubicBezTo>
                  <a:cubicBezTo>
                    <a:pt x="94905" y="2544"/>
                    <a:pt x="138592" y="-9540"/>
                    <a:pt x="150585" y="9794"/>
                  </a:cubicBezTo>
                  <a:cubicBezTo>
                    <a:pt x="162578" y="29128"/>
                    <a:pt x="129169" y="58935"/>
                    <a:pt x="93191" y="78269"/>
                  </a:cubicBezTo>
                  <a:cubicBezTo>
                    <a:pt x="74346" y="88742"/>
                    <a:pt x="55500" y="95992"/>
                    <a:pt x="39224" y="98409"/>
                  </a:cubicBezTo>
                  <a:cubicBezTo>
                    <a:pt x="15238" y="103242"/>
                    <a:pt x="4959" y="96798"/>
                    <a:pt x="1532" y="90353"/>
                  </a:cubicBezTo>
                  <a:cubicBezTo>
                    <a:pt x="-181" y="84714"/>
                    <a:pt x="-1894" y="77464"/>
                    <a:pt x="4959" y="66185"/>
                  </a:cubicBezTo>
                  <a:close/>
                  <a:moveTo>
                    <a:pt x="134309" y="23489"/>
                  </a:moveTo>
                  <a:cubicBezTo>
                    <a:pt x="136023" y="20267"/>
                    <a:pt x="136879" y="17850"/>
                    <a:pt x="136023" y="17044"/>
                  </a:cubicBezTo>
                  <a:cubicBezTo>
                    <a:pt x="133453" y="13822"/>
                    <a:pt x="106897" y="13822"/>
                    <a:pt x="68349" y="35573"/>
                  </a:cubicBezTo>
                  <a:cubicBezTo>
                    <a:pt x="51217" y="44434"/>
                    <a:pt x="36654" y="55713"/>
                    <a:pt x="27231" y="65380"/>
                  </a:cubicBezTo>
                  <a:cubicBezTo>
                    <a:pt x="17808" y="75852"/>
                    <a:pt x="17808" y="80686"/>
                    <a:pt x="17808" y="81491"/>
                  </a:cubicBezTo>
                  <a:cubicBezTo>
                    <a:pt x="17808" y="82297"/>
                    <a:pt x="22948" y="84714"/>
                    <a:pt x="37510" y="81491"/>
                  </a:cubicBezTo>
                  <a:cubicBezTo>
                    <a:pt x="52073" y="79075"/>
                    <a:pt x="69206" y="71824"/>
                    <a:pt x="86338" y="62963"/>
                  </a:cubicBezTo>
                  <a:cubicBezTo>
                    <a:pt x="113750" y="47657"/>
                    <a:pt x="129169" y="32350"/>
                    <a:pt x="134309" y="23489"/>
                  </a:cubicBezTo>
                  <a:close/>
                </a:path>
              </a:pathLst>
            </a:custGeom>
            <a:solidFill>
              <a:srgbClr val="3A3E46"/>
            </a:solidFill>
            <a:ln w="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200"/>
            </a:p>
          </p:txBody>
        </p:sp>
        <p:sp>
          <p:nvSpPr>
            <p:cNvPr id="13" name="任意多边形: 形状 12"/>
            <p:cNvSpPr/>
            <p:nvPr userDrawn="1">
              <p:custDataLst>
                <p:tags r:id="rId10"/>
              </p:custDataLst>
            </p:nvPr>
          </p:nvSpPr>
          <p:spPr>
            <a:xfrm flipH="1">
              <a:off x="1628250" y="12936839"/>
              <a:ext cx="17132" cy="16111"/>
            </a:xfrm>
            <a:custGeom>
              <a:avLst/>
              <a:gdLst>
                <a:gd name="connsiteX0" fmla="*/ 0 w 17132"/>
                <a:gd name="connsiteY0" fmla="*/ 8056 h 16111"/>
                <a:gd name="connsiteX1" fmla="*/ 8566 w 17132"/>
                <a:gd name="connsiteY1" fmla="*/ 16112 h 16111"/>
                <a:gd name="connsiteX2" fmla="*/ 17133 w 17132"/>
                <a:gd name="connsiteY2" fmla="*/ 8056 h 16111"/>
                <a:gd name="connsiteX3" fmla="*/ 8566 w 17132"/>
                <a:gd name="connsiteY3" fmla="*/ 0 h 16111"/>
                <a:gd name="connsiteX4" fmla="*/ 0 w 17132"/>
                <a:gd name="connsiteY4" fmla="*/ 8056 h 16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32" h="16111">
                  <a:moveTo>
                    <a:pt x="0" y="8056"/>
                  </a:moveTo>
                  <a:cubicBezTo>
                    <a:pt x="0" y="12505"/>
                    <a:pt x="3835" y="16112"/>
                    <a:pt x="8566" y="16112"/>
                  </a:cubicBezTo>
                  <a:cubicBezTo>
                    <a:pt x="13297" y="16112"/>
                    <a:pt x="17133" y="12505"/>
                    <a:pt x="17133" y="8056"/>
                  </a:cubicBezTo>
                  <a:cubicBezTo>
                    <a:pt x="17133" y="3607"/>
                    <a:pt x="13297" y="0"/>
                    <a:pt x="8566" y="0"/>
                  </a:cubicBezTo>
                  <a:cubicBezTo>
                    <a:pt x="3835" y="0"/>
                    <a:pt x="0" y="3607"/>
                    <a:pt x="0" y="8056"/>
                  </a:cubicBezTo>
                  <a:close/>
                </a:path>
              </a:pathLst>
            </a:custGeom>
            <a:solidFill>
              <a:srgbClr val="3A3E46"/>
            </a:solidFill>
            <a:ln w="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200"/>
            </a:p>
          </p:txBody>
        </p:sp>
        <p:sp>
          <p:nvSpPr>
            <p:cNvPr id="14" name="任意多边形: 形状 13"/>
            <p:cNvSpPr/>
            <p:nvPr userDrawn="1">
              <p:custDataLst>
                <p:tags r:id="rId11"/>
              </p:custDataLst>
            </p:nvPr>
          </p:nvSpPr>
          <p:spPr>
            <a:xfrm flipH="1">
              <a:off x="1696780" y="12832112"/>
              <a:ext cx="17132" cy="16111"/>
            </a:xfrm>
            <a:custGeom>
              <a:avLst/>
              <a:gdLst>
                <a:gd name="connsiteX0" fmla="*/ 0 w 17132"/>
                <a:gd name="connsiteY0" fmla="*/ 8056 h 16111"/>
                <a:gd name="connsiteX1" fmla="*/ 8567 w 17132"/>
                <a:gd name="connsiteY1" fmla="*/ 16112 h 16111"/>
                <a:gd name="connsiteX2" fmla="*/ 17133 w 17132"/>
                <a:gd name="connsiteY2" fmla="*/ 8056 h 16111"/>
                <a:gd name="connsiteX3" fmla="*/ 8567 w 17132"/>
                <a:gd name="connsiteY3" fmla="*/ 0 h 16111"/>
                <a:gd name="connsiteX4" fmla="*/ 0 w 17132"/>
                <a:gd name="connsiteY4" fmla="*/ 8056 h 16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32" h="16111">
                  <a:moveTo>
                    <a:pt x="0" y="8056"/>
                  </a:moveTo>
                  <a:cubicBezTo>
                    <a:pt x="0" y="12505"/>
                    <a:pt x="3836" y="16112"/>
                    <a:pt x="8567" y="16112"/>
                  </a:cubicBezTo>
                  <a:cubicBezTo>
                    <a:pt x="13297" y="16112"/>
                    <a:pt x="17133" y="12505"/>
                    <a:pt x="17133" y="8056"/>
                  </a:cubicBezTo>
                  <a:cubicBezTo>
                    <a:pt x="17133" y="3607"/>
                    <a:pt x="13297" y="0"/>
                    <a:pt x="8567" y="0"/>
                  </a:cubicBezTo>
                  <a:cubicBezTo>
                    <a:pt x="3836" y="0"/>
                    <a:pt x="0" y="3607"/>
                    <a:pt x="0" y="8056"/>
                  </a:cubicBezTo>
                  <a:close/>
                </a:path>
              </a:pathLst>
            </a:custGeom>
            <a:solidFill>
              <a:srgbClr val="3A3E46"/>
            </a:solidFill>
            <a:ln w="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200"/>
            </a:p>
          </p:txBody>
        </p:sp>
        <p:sp>
          <p:nvSpPr>
            <p:cNvPr id="15" name="任意多边形: 形状 14"/>
            <p:cNvSpPr/>
            <p:nvPr userDrawn="1">
              <p:custDataLst>
                <p:tags r:id="rId12"/>
              </p:custDataLst>
            </p:nvPr>
          </p:nvSpPr>
          <p:spPr>
            <a:xfrm flipH="1">
              <a:off x="1765310" y="12936839"/>
              <a:ext cx="17132" cy="16111"/>
            </a:xfrm>
            <a:custGeom>
              <a:avLst/>
              <a:gdLst>
                <a:gd name="connsiteX0" fmla="*/ 0 w 17132"/>
                <a:gd name="connsiteY0" fmla="*/ 8056 h 16111"/>
                <a:gd name="connsiteX1" fmla="*/ 8566 w 17132"/>
                <a:gd name="connsiteY1" fmla="*/ 16112 h 16111"/>
                <a:gd name="connsiteX2" fmla="*/ 17132 w 17132"/>
                <a:gd name="connsiteY2" fmla="*/ 8056 h 16111"/>
                <a:gd name="connsiteX3" fmla="*/ 8566 w 17132"/>
                <a:gd name="connsiteY3" fmla="*/ 0 h 16111"/>
                <a:gd name="connsiteX4" fmla="*/ 0 w 17132"/>
                <a:gd name="connsiteY4" fmla="*/ 8056 h 16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32" h="16111">
                  <a:moveTo>
                    <a:pt x="0" y="8056"/>
                  </a:moveTo>
                  <a:cubicBezTo>
                    <a:pt x="0" y="12505"/>
                    <a:pt x="3835" y="16112"/>
                    <a:pt x="8566" y="16112"/>
                  </a:cubicBezTo>
                  <a:cubicBezTo>
                    <a:pt x="13297" y="16112"/>
                    <a:pt x="17132" y="12505"/>
                    <a:pt x="17132" y="8056"/>
                  </a:cubicBezTo>
                  <a:cubicBezTo>
                    <a:pt x="17132" y="3607"/>
                    <a:pt x="13297" y="0"/>
                    <a:pt x="8566" y="0"/>
                  </a:cubicBezTo>
                  <a:cubicBezTo>
                    <a:pt x="3835" y="0"/>
                    <a:pt x="0" y="3607"/>
                    <a:pt x="0" y="8056"/>
                  </a:cubicBezTo>
                  <a:close/>
                </a:path>
              </a:pathLst>
            </a:custGeom>
            <a:solidFill>
              <a:srgbClr val="FFB724"/>
            </a:solidFill>
            <a:ln w="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200"/>
            </a:p>
          </p:txBody>
        </p:sp>
      </p:grpSp>
      <p:sp>
        <p:nvSpPr>
          <p:cNvPr id="4" name="文本占位符 3"/>
          <p:cNvSpPr>
            <a:spLocks noGrp="1"/>
          </p:cNvSpPr>
          <p:nvPr>
            <p:ph type="body" sz="quarter" idx="10"/>
            <p:custDataLst>
              <p:tags r:id="rId13"/>
            </p:custDataLst>
          </p:nvPr>
        </p:nvSpPr>
        <p:spPr>
          <a:xfrm>
            <a:off x="564517" y="1108841"/>
            <a:ext cx="10899435" cy="1417965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265"/>
            </a:lvl1pPr>
            <a:lvl2pPr marL="457200" indent="0">
              <a:buFontTx/>
              <a:buNone/>
              <a:defRPr sz="2535"/>
            </a:lvl2pPr>
            <a:lvl3pPr marL="914400" indent="0">
              <a:buFontTx/>
              <a:buNone/>
              <a:defRPr sz="2535"/>
            </a:lvl3pPr>
            <a:lvl4pPr marL="1371600" indent="0">
              <a:buFontTx/>
              <a:buNone/>
              <a:defRPr sz="2535"/>
            </a:lvl4pPr>
            <a:lvl5pPr marL="1828800" indent="0">
              <a:buFontTx/>
              <a:buNone/>
              <a:defRPr sz="2535"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95"/>
          <p:cNvSpPr/>
          <p:nvPr userDrawn="1">
            <p:custDataLst>
              <p:tags r:id="rId2"/>
            </p:custDataLst>
          </p:nvPr>
        </p:nvSpPr>
        <p:spPr>
          <a:xfrm>
            <a:off x="11007971" y="6146561"/>
            <a:ext cx="1184027" cy="711443"/>
          </a:xfrm>
          <a:custGeom>
            <a:avLst/>
            <a:gdLst>
              <a:gd name="connsiteX0" fmla="*/ 709444 w 1184027"/>
              <a:gd name="connsiteY0" fmla="*/ 0 h 711443"/>
              <a:gd name="connsiteX1" fmla="*/ 1184026 w 1184027"/>
              <a:gd name="connsiteY1" fmla="*/ 474584 h 711443"/>
              <a:gd name="connsiteX2" fmla="*/ 1184027 w 1184027"/>
              <a:gd name="connsiteY2" fmla="*/ 711443 h 711443"/>
              <a:gd name="connsiteX3" fmla="*/ 1998 w 1184027"/>
              <a:gd name="connsiteY3" fmla="*/ 711441 h 711443"/>
              <a:gd name="connsiteX4" fmla="*/ 0 w 1184027"/>
              <a:gd name="connsiteY4" fmla="*/ 709444 h 711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4027" h="711443">
                <a:moveTo>
                  <a:pt x="709444" y="0"/>
                </a:moveTo>
                <a:lnTo>
                  <a:pt x="1184026" y="474584"/>
                </a:lnTo>
                <a:lnTo>
                  <a:pt x="1184027" y="711443"/>
                </a:lnTo>
                <a:lnTo>
                  <a:pt x="1998" y="711441"/>
                </a:lnTo>
                <a:lnTo>
                  <a:pt x="0" y="70944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7" name="Freeform 96"/>
          <p:cNvSpPr/>
          <p:nvPr userDrawn="1">
            <p:custDataLst>
              <p:tags r:id="rId3"/>
            </p:custDataLst>
          </p:nvPr>
        </p:nvSpPr>
        <p:spPr>
          <a:xfrm>
            <a:off x="11903441" y="6569447"/>
            <a:ext cx="288559" cy="288561"/>
          </a:xfrm>
          <a:custGeom>
            <a:avLst/>
            <a:gdLst>
              <a:gd name="connsiteX0" fmla="*/ 288559 w 288559"/>
              <a:gd name="connsiteY0" fmla="*/ 0 h 288561"/>
              <a:gd name="connsiteX1" fmla="*/ 288559 w 288559"/>
              <a:gd name="connsiteY1" fmla="*/ 288561 h 288561"/>
              <a:gd name="connsiteX2" fmla="*/ 0 w 288559"/>
              <a:gd name="connsiteY2" fmla="*/ 288559 h 288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8559" h="288561">
                <a:moveTo>
                  <a:pt x="288559" y="0"/>
                </a:moveTo>
                <a:lnTo>
                  <a:pt x="288559" y="288561"/>
                </a:lnTo>
                <a:lnTo>
                  <a:pt x="0" y="288559"/>
                </a:lnTo>
                <a:close/>
              </a:path>
            </a:pathLst>
          </a:custGeom>
          <a:solidFill>
            <a:srgbClr val="6E7397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8" name="Rectangle 97"/>
          <p:cNvSpPr/>
          <p:nvPr userDrawn="1">
            <p:custDataLst>
              <p:tags r:id="rId4"/>
            </p:custDataLst>
          </p:nvPr>
        </p:nvSpPr>
        <p:spPr>
          <a:xfrm>
            <a:off x="11034582" y="5779841"/>
            <a:ext cx="605157" cy="607584"/>
          </a:xfrm>
          <a:custGeom>
            <a:avLst/>
            <a:gdLst>
              <a:gd name="connsiteX0" fmla="*/ 303793 w 607584"/>
              <a:gd name="connsiteY0" fmla="*/ 0 h 607584"/>
              <a:gd name="connsiteX1" fmla="*/ 607584 w 607584"/>
              <a:gd name="connsiteY1" fmla="*/ 303792 h 607584"/>
              <a:gd name="connsiteX2" fmla="*/ 303792 w 607584"/>
              <a:gd name="connsiteY2" fmla="*/ 607584 h 607584"/>
              <a:gd name="connsiteX3" fmla="*/ 0 w 607584"/>
              <a:gd name="connsiteY3" fmla="*/ 303792 h 60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7584" h="607584">
                <a:moveTo>
                  <a:pt x="303793" y="0"/>
                </a:moveTo>
                <a:lnTo>
                  <a:pt x="607584" y="303792"/>
                </a:lnTo>
                <a:lnTo>
                  <a:pt x="303792" y="607584"/>
                </a:lnTo>
                <a:lnTo>
                  <a:pt x="0" y="30379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9" name="Rectangle 98"/>
          <p:cNvSpPr/>
          <p:nvPr userDrawn="1">
            <p:custDataLst>
              <p:tags r:id="rId5"/>
            </p:custDataLst>
          </p:nvPr>
        </p:nvSpPr>
        <p:spPr>
          <a:xfrm>
            <a:off x="11655160" y="5748575"/>
            <a:ext cx="396996" cy="398587"/>
          </a:xfrm>
          <a:custGeom>
            <a:avLst/>
            <a:gdLst>
              <a:gd name="connsiteX0" fmla="*/ 199294 w 398588"/>
              <a:gd name="connsiteY0" fmla="*/ 0 h 398587"/>
              <a:gd name="connsiteX1" fmla="*/ 398588 w 398588"/>
              <a:gd name="connsiteY1" fmla="*/ 199292 h 398587"/>
              <a:gd name="connsiteX2" fmla="*/ 199294 w 398588"/>
              <a:gd name="connsiteY2" fmla="*/ 398587 h 398587"/>
              <a:gd name="connsiteX3" fmla="*/ 0 w 398588"/>
              <a:gd name="connsiteY3" fmla="*/ 199294 h 398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588" h="398587">
                <a:moveTo>
                  <a:pt x="199294" y="0"/>
                </a:moveTo>
                <a:lnTo>
                  <a:pt x="398588" y="199292"/>
                </a:lnTo>
                <a:lnTo>
                  <a:pt x="199294" y="398587"/>
                </a:lnTo>
                <a:lnTo>
                  <a:pt x="0" y="19929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885134" y="6349833"/>
            <a:ext cx="2689215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23909" y="6349833"/>
            <a:ext cx="3944182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5992" y="6349833"/>
            <a:ext cx="2689215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6" name="内容占位符 1"/>
          <p:cNvSpPr txBox="1"/>
          <p:nvPr userDrawn="1">
            <p:custDataLst>
              <p:tags r:id="rId9"/>
            </p:custDataLst>
          </p:nvPr>
        </p:nvSpPr>
        <p:spPr>
          <a:xfrm>
            <a:off x="643215" y="-40005"/>
            <a:ext cx="4838346" cy="852805"/>
          </a:xfrm>
          <a:prstGeom prst="rect">
            <a:avLst/>
          </a:prstGeom>
        </p:spPr>
        <p:txBody>
          <a:bodyPr vert="horz" lIns="89623" tIns="46604" rIns="89623" bIns="46604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kumimoji="0" lang="zh-CN" altLang="en-US" sz="24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3185" b="1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</a:rPr>
              <a:t>总结</a:t>
            </a:r>
            <a:endParaRPr lang="zh-CN" altLang="en-US" sz="3185" b="1">
              <a:solidFill>
                <a:schemeClr val="accent1">
                  <a:lumMod val="75000"/>
                </a:schemeClr>
              </a:solidFill>
              <a:latin typeface="微软雅黑" panose="020B0503020204020204" charset="-122"/>
            </a:endParaRPr>
          </a:p>
        </p:txBody>
      </p:sp>
      <p:pic>
        <p:nvPicPr>
          <p:cNvPr id="7" name="图片 6" descr="微信图片_20230525151119"/>
          <p:cNvPicPr>
            <a:picLocks noChangeAspect="1"/>
          </p:cNvPicPr>
          <p:nvPr userDrawn="1">
            <p:custDataLst>
              <p:tags r:id="rId10"/>
            </p:custDataLst>
          </p:nvPr>
        </p:nvPicPr>
        <p:blipFill>
          <a:blip r:embed="rId11">
            <a:clrChange>
              <a:clrFrom>
                <a:srgbClr val="F8F8F8">
                  <a:alpha val="100000"/>
                </a:srgbClr>
              </a:clrFrom>
              <a:clrTo>
                <a:srgbClr val="F8F8F8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25321" y="188595"/>
            <a:ext cx="2236391" cy="72517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7A8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 userDrawn="1">
            <p:custDataLst>
              <p:tags r:id="rId3"/>
            </p:custDataLst>
          </p:nvPr>
        </p:nvSpPr>
        <p:spPr>
          <a:xfrm>
            <a:off x="167475" y="176725"/>
            <a:ext cx="11857050" cy="65288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7" b="1397"/>
          <a:stretch>
            <a:fillRect/>
          </a:stretch>
        </p:blipFill>
        <p:spPr>
          <a:xfrm>
            <a:off x="219299" y="249359"/>
            <a:ext cx="927330" cy="901424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7886" y="5782568"/>
            <a:ext cx="2997014" cy="901259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9999"/>
          <a:stretch>
            <a:fillRect/>
          </a:stretch>
        </p:blipFill>
        <p:spPr>
          <a:xfrm>
            <a:off x="11480799" y="282575"/>
            <a:ext cx="543725" cy="688245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习目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21" y="0"/>
            <a:ext cx="12191239" cy="6857572"/>
          </a:xfrm>
          <a:prstGeom prst="rect">
            <a:avLst/>
          </a:prstGeom>
        </p:spPr>
      </p:pic>
      <p:sp>
        <p:nvSpPr>
          <p:cNvPr id="4" name="AutoShape 23"/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auto">
          <a:xfrm>
            <a:off x="588712" y="653468"/>
            <a:ext cx="356701" cy="334116"/>
          </a:xfrm>
          <a:prstGeom prst="chevron">
            <a:avLst>
              <a:gd name="adj" fmla="val 56250"/>
            </a:avLst>
          </a:prstGeom>
          <a:gradFill rotWithShape="1">
            <a:gsLst>
              <a:gs pos="0">
                <a:srgbClr val="0F6FC6"/>
              </a:gs>
              <a:gs pos="100000">
                <a:srgbClr val="009DD9">
                  <a:alpha val="89999"/>
                </a:srgb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90500" dir="5400000" algn="ctr" rotWithShape="0">
                    <a:schemeClr val="bg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665"/>
          </a:p>
        </p:txBody>
      </p:sp>
      <p:sp>
        <p:nvSpPr>
          <p:cNvPr id="5" name="AutoShape 23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847580" y="653468"/>
            <a:ext cx="356701" cy="334116"/>
          </a:xfrm>
          <a:prstGeom prst="chevron">
            <a:avLst>
              <a:gd name="adj" fmla="val 56250"/>
            </a:avLst>
          </a:prstGeom>
          <a:gradFill rotWithShape="1">
            <a:gsLst>
              <a:gs pos="0">
                <a:srgbClr val="0F6FC6"/>
              </a:gs>
              <a:gs pos="100000">
                <a:srgbClr val="009DD9">
                  <a:alpha val="89999"/>
                </a:srgb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90500" dir="5400000" algn="ctr" rotWithShape="0">
                    <a:schemeClr val="bg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665"/>
          </a:p>
        </p:txBody>
      </p:sp>
      <p:sp>
        <p:nvSpPr>
          <p:cNvPr id="6" name="TextBox 33"/>
          <p:cNvSpPr txBox="1"/>
          <p:nvPr userDrawn="1">
            <p:custDataLst>
              <p:tags r:id="rId6"/>
            </p:custDataLst>
          </p:nvPr>
        </p:nvSpPr>
        <p:spPr>
          <a:xfrm>
            <a:off x="1196715" y="461446"/>
            <a:ext cx="2371162" cy="748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4265" b="1">
                <a:ln w="6350">
                  <a:noFill/>
                </a:ln>
                <a:gradFill flip="none"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atin typeface="微软雅黑" panose="020B0503020204020204" charset="-122"/>
                <a:ea typeface="微软雅黑" panose="020B0503020204020204" charset="-122"/>
              </a:rPr>
              <a:t>学习目标</a:t>
            </a:r>
            <a:endParaRPr lang="zh-CN" altLang="en-US" sz="4265" b="1">
              <a:ln w="6350">
                <a:noFill/>
              </a:ln>
              <a:gradFill flip="none" rotWithShape="1"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path path="circle">
                  <a:fillToRect l="100000" b="100000"/>
                </a:path>
                <a:tileRect t="-100000" r="-100000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TextBox 34"/>
          <p:cNvSpPr txBox="1"/>
          <p:nvPr userDrawn="1">
            <p:custDataLst>
              <p:tags r:id="rId7"/>
            </p:custDataLst>
          </p:nvPr>
        </p:nvSpPr>
        <p:spPr>
          <a:xfrm>
            <a:off x="1328922" y="1131491"/>
            <a:ext cx="2080826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865">
                <a:ln w="12700">
                  <a:noFill/>
                </a:ln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XUE XI MU BIAO</a:t>
            </a:r>
            <a:endParaRPr lang="zh-CN" altLang="en-US" sz="1865">
              <a:ln w="12700">
                <a:noFill/>
              </a:ln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8" name="组合 7"/>
          <p:cNvGrpSpPr/>
          <p:nvPr userDrawn="1">
            <p:custDataLst>
              <p:tags r:id="rId8"/>
            </p:custDataLst>
          </p:nvPr>
        </p:nvGrpSpPr>
        <p:grpSpPr>
          <a:xfrm>
            <a:off x="799523" y="1969642"/>
            <a:ext cx="3550530" cy="3550530"/>
            <a:chOff x="799523" y="1969642"/>
            <a:chExt cx="3550530" cy="3550530"/>
          </a:xfrm>
        </p:grpSpPr>
        <p:grpSp>
          <p:nvGrpSpPr>
            <p:cNvPr id="9" name="组合 8"/>
            <p:cNvGrpSpPr/>
            <p:nvPr>
              <p:custDataLst>
                <p:tags r:id="rId9"/>
              </p:custDataLst>
            </p:nvPr>
          </p:nvGrpSpPr>
          <p:grpSpPr>
            <a:xfrm>
              <a:off x="799523" y="1969642"/>
              <a:ext cx="3550530" cy="3550530"/>
              <a:chOff x="1411977" y="1399232"/>
              <a:chExt cx="3550992" cy="3550992"/>
            </a:xfrm>
          </p:grpSpPr>
          <p:sp>
            <p:nvSpPr>
              <p:cNvPr id="11" name="空心弧 10"/>
              <p:cNvSpPr/>
              <p:nvPr>
                <p:custDataLst>
                  <p:tags r:id="rId10"/>
                </p:custDataLst>
              </p:nvPr>
            </p:nvSpPr>
            <p:spPr>
              <a:xfrm rot="16200000">
                <a:off x="1411977" y="1399232"/>
                <a:ext cx="3550992" cy="3550992"/>
              </a:xfrm>
              <a:prstGeom prst="blockArc">
                <a:avLst>
                  <a:gd name="adj1" fmla="val 4719989"/>
                  <a:gd name="adj2" fmla="val 21446483"/>
                  <a:gd name="adj3" fmla="val 5649"/>
                </a:avLst>
              </a:prstGeom>
              <a:solidFill>
                <a:srgbClr val="30B9EC"/>
              </a:solidFill>
              <a:ln w="635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914400" eaLnBrk="1" fontAlgn="auto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zh-CN" altLang="en-US" sz="3200" kern="0">
                  <a:solidFill>
                    <a:srgbClr val="000000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  <p:sp>
            <p:nvSpPr>
              <p:cNvPr id="12" name="椭圆 11"/>
              <p:cNvSpPr/>
              <p:nvPr>
                <p:custDataLst>
                  <p:tags r:id="rId11"/>
                </p:custDataLst>
              </p:nvPr>
            </p:nvSpPr>
            <p:spPr>
              <a:xfrm>
                <a:off x="1497110" y="1484364"/>
                <a:ext cx="3380729" cy="3380729"/>
              </a:xfrm>
              <a:prstGeom prst="ellipse">
                <a:avLst/>
              </a:prstGeom>
              <a:noFill/>
              <a:ln w="38100" cap="flat" cmpd="sng" algn="ctr">
                <a:solidFill>
                  <a:srgbClr val="30B9EC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914400" eaLnBrk="1" fontAlgn="auto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zh-CN" altLang="en-US" sz="3200" kern="0">
                  <a:solidFill>
                    <a:srgbClr val="FFFFFF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</p:grpSp>
        <p:pic>
          <p:nvPicPr>
            <p:cNvPr id="10" name="Picture 235115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3"/>
            <a:srcRect l="8856" t="60315" r="53928" b="13362"/>
            <a:stretch>
              <a:fillRect/>
            </a:stretch>
          </p:blipFill>
          <p:spPr>
            <a:xfrm>
              <a:off x="1102171" y="2272290"/>
              <a:ext cx="2927816" cy="2927816"/>
            </a:xfrm>
            <a:prstGeom prst="ellipse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850"/>
                            </p:stCondLst>
                            <p:childTnLst>
                              <p:par>
                                <p:cTn id="1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0" dur="25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125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100"/>
                            </p:stCondLst>
                            <p:childTnLst>
                              <p:par>
                                <p:cTn id="2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349"/>
                            </p:stCondLst>
                            <p:childTnLst>
                              <p:par>
                                <p:cTn id="2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349"/>
                            </p:stCondLst>
                            <p:childTnLst>
                              <p:par>
                                <p:cTn id="3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 bldLvl="0" animBg="1"/>
      <p:bldP spid="6" grpId="0"/>
      <p:bldP spid="6" grpId="1"/>
      <p:bldP spid="7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8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222250" y="218440"/>
            <a:ext cx="11747500" cy="6421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Oval 8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Oval 9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sp>
        <p:nvSpPr>
          <p:cNvPr id="6" name="Oval 8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329883" y="46142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</p:spTree>
  </p:cSld>
  <p:clrMapOvr>
    <a:masterClrMapping/>
  </p:clrMapOvr>
  <p:transition spd="slow" advClick="0">
    <p:dissolv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e7aa21a2587be28c3bd39b0c1bf6fd1e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 flipH="1" flipV="1">
            <a:off x="10271125" y="5059680"/>
            <a:ext cx="1881505" cy="1798320"/>
          </a:xfrm>
          <a:prstGeom prst="rect">
            <a:avLst/>
          </a:prstGeom>
        </p:spPr>
      </p:pic>
      <p:pic>
        <p:nvPicPr>
          <p:cNvPr id="6" name="图片 5" descr="1_pic_quater_left_u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本节小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"/>
          <p:cNvGrpSpPr/>
          <p:nvPr>
            <p:custDataLst>
              <p:tags r:id="rId2"/>
            </p:custDataLst>
          </p:nvPr>
        </p:nvGrpSpPr>
        <p:grpSpPr>
          <a:xfrm>
            <a:off x="276408" y="193637"/>
            <a:ext cx="11669848" cy="591288"/>
            <a:chOff x="32649" y="149542"/>
            <a:chExt cx="25287624" cy="1904101"/>
          </a:xfrm>
        </p:grpSpPr>
        <p:sp>
          <p:nvSpPr>
            <p:cNvPr id="6" name="文本框 9"/>
            <p:cNvSpPr txBox="1"/>
            <p:nvPr>
              <p:custDataLst>
                <p:tags r:id="rId3"/>
              </p:custDataLst>
            </p:nvPr>
          </p:nvSpPr>
          <p:spPr>
            <a:xfrm>
              <a:off x="1640959" y="494171"/>
              <a:ext cx="2662488" cy="12694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>
              <a:defPPr>
                <a:defRPr lang="ko-KR"/>
              </a:defPPr>
              <a:lvl1pPr algn="just">
                <a:defRPr sz="2260" kern="100">
                  <a:effectLst/>
                  <a:latin typeface="隶书" panose="02010509060101010101" pitchFamily="49" charset="-122"/>
                  <a:ea typeface="隶书" panose="02010509060101010101" pitchFamily="49" charset="-122"/>
                  <a:cs typeface="Times New Roman" panose="02020603050405020304" pitchFamily="18" charset="0"/>
                </a:defRPr>
              </a:lvl1pPr>
            </a:lstStyle>
            <a:p>
              <a:pPr lvl="0"/>
              <a:r>
                <a:rPr lang="zh-CN" altLang="en-US"/>
                <a:t>本节小结</a:t>
              </a:r>
              <a:endParaRPr lang="zh-CN" altLang="en-US"/>
            </a:p>
          </p:txBody>
        </p:sp>
        <p:cxnSp>
          <p:nvCxnSpPr>
            <p:cNvPr id="7" name="直接连接符 6"/>
            <p:cNvCxnSpPr/>
            <p:nvPr>
              <p:custDataLst>
                <p:tags r:id="rId4"/>
              </p:custDataLst>
            </p:nvPr>
          </p:nvCxnSpPr>
          <p:spPr>
            <a:xfrm>
              <a:off x="32649" y="2053643"/>
              <a:ext cx="25287624" cy="0"/>
            </a:xfrm>
            <a:prstGeom prst="line">
              <a:avLst/>
            </a:prstGeom>
            <a:ln w="19050">
              <a:gradFill>
                <a:gsLst>
                  <a:gs pos="0">
                    <a:srgbClr val="FFB724"/>
                  </a:gs>
                  <a:gs pos="27000">
                    <a:srgbClr val="FFB724"/>
                  </a:gs>
                  <a:gs pos="76000">
                    <a:srgbClr val="FFB724"/>
                  </a:gs>
                  <a:gs pos="47000">
                    <a:srgbClr val="FFB724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19050">
              <a:gradFill>
                <a:gsLst>
                  <a:gs pos="0">
                    <a:srgbClr val="FFB724"/>
                  </a:gs>
                  <a:gs pos="37000">
                    <a:srgbClr val="FFB724"/>
                  </a:gs>
                  <a:gs pos="60000">
                    <a:srgbClr val="FFB724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文本框 15"/>
          <p:cNvSpPr txBox="1"/>
          <p:nvPr userDrawn="1">
            <p:custDataLst>
              <p:tags r:id="rId6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17" name="文本框 16"/>
          <p:cNvSpPr txBox="1"/>
          <p:nvPr userDrawn="1">
            <p:custDataLst>
              <p:tags r:id="rId7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2"/>
            </p:custDataLst>
          </p:nvPr>
        </p:nvSpPr>
        <p:spPr>
          <a:xfrm>
            <a:off x="0" y="0"/>
            <a:ext cx="4824095" cy="6858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 descr="0_pic_quater_right_down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471275" y="0"/>
            <a:ext cx="720090" cy="6731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 anchorCtr="0"/>
          <a:lstStyle>
            <a:lvl1pPr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单击编辑标题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9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0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对点训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"/>
          <p:cNvGrpSpPr/>
          <p:nvPr>
            <p:custDataLst>
              <p:tags r:id="rId2"/>
            </p:custDataLst>
          </p:nvPr>
        </p:nvGrpSpPr>
        <p:grpSpPr>
          <a:xfrm>
            <a:off x="276408" y="193637"/>
            <a:ext cx="11669848" cy="591288"/>
            <a:chOff x="32649" y="149542"/>
            <a:chExt cx="25287624" cy="1904101"/>
          </a:xfrm>
        </p:grpSpPr>
        <p:sp>
          <p:nvSpPr>
            <p:cNvPr id="6" name="文本框 9"/>
            <p:cNvSpPr txBox="1"/>
            <p:nvPr>
              <p:custDataLst>
                <p:tags r:id="rId3"/>
              </p:custDataLst>
            </p:nvPr>
          </p:nvSpPr>
          <p:spPr>
            <a:xfrm>
              <a:off x="1640959" y="494171"/>
              <a:ext cx="2662488" cy="1269497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lIns="0" tIns="0" rIns="0" bIns="0" rtlCol="0">
              <a:noAutofit/>
            </a:bodyPr>
            <a:lstStyle>
              <a:defPPr>
                <a:defRPr lang="ko-KR"/>
              </a:defPPr>
              <a:lvl1pPr algn="just">
                <a:defRPr sz="2260" kern="100">
                  <a:effectLst/>
                  <a:latin typeface="隶书" panose="02010509060101010101" pitchFamily="49" charset="-122"/>
                  <a:ea typeface="隶书" panose="02010509060101010101" pitchFamily="49" charset="-122"/>
                  <a:cs typeface="Times New Roman" panose="02020603050405020304" pitchFamily="18" charset="0"/>
                </a:defRPr>
              </a:lvl1pPr>
            </a:lstStyle>
            <a:p>
              <a:pPr lvl="0"/>
              <a:r>
                <a:rPr lang="zh-CN" altLang="en-US"/>
                <a:t>对点训练</a:t>
              </a:r>
              <a:endParaRPr lang="zh-CN" altLang="en-US"/>
            </a:p>
          </p:txBody>
        </p:sp>
        <p:cxnSp>
          <p:nvCxnSpPr>
            <p:cNvPr id="7" name="直接连接符 6"/>
            <p:cNvCxnSpPr/>
            <p:nvPr>
              <p:custDataLst>
                <p:tags r:id="rId4"/>
              </p:custDataLst>
            </p:nvPr>
          </p:nvCxnSpPr>
          <p:spPr>
            <a:xfrm>
              <a:off x="32649" y="2053643"/>
              <a:ext cx="25287624" cy="0"/>
            </a:xfrm>
            <a:prstGeom prst="line">
              <a:avLst/>
            </a:prstGeom>
            <a:ln w="19050">
              <a:gradFill>
                <a:gsLst>
                  <a:gs pos="0">
                    <a:srgbClr val="00B0F0"/>
                  </a:gs>
                  <a:gs pos="27000">
                    <a:srgbClr val="00B0F0"/>
                  </a:gs>
                  <a:gs pos="76000">
                    <a:srgbClr val="00B0F0"/>
                  </a:gs>
                  <a:gs pos="47000">
                    <a:srgbClr val="00B0F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19050">
              <a:gradFill>
                <a:gsLst>
                  <a:gs pos="0">
                    <a:srgbClr val="00B0F0"/>
                  </a:gs>
                  <a:gs pos="37000">
                    <a:srgbClr val="00B0F0"/>
                  </a:gs>
                  <a:gs pos="60000">
                    <a:srgbClr val="00B0F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文本框 18"/>
          <p:cNvSpPr txBox="1"/>
          <p:nvPr userDrawn="1">
            <p:custDataLst>
              <p:tags r:id="rId6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20" name="文本框 19"/>
          <p:cNvSpPr txBox="1"/>
          <p:nvPr userDrawn="1">
            <p:custDataLst>
              <p:tags r:id="rId7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0" y="953135"/>
            <a:ext cx="12192000" cy="495109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 descr="0_pic_quater_left_u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19885" cy="1515110"/>
          </a:xfrm>
          <a:prstGeom prst="rect">
            <a:avLst/>
          </a:prstGeom>
        </p:spPr>
      </p:pic>
      <p:pic>
        <p:nvPicPr>
          <p:cNvPr id="6" name="图片 5" descr="1_pic_quater_right_down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0571480" y="0"/>
            <a:ext cx="1619885" cy="161988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7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1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实验演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"/>
          <p:cNvGrpSpPr/>
          <p:nvPr>
            <p:custDataLst>
              <p:tags r:id="rId2"/>
            </p:custDataLst>
          </p:nvPr>
        </p:nvGrpSpPr>
        <p:grpSpPr>
          <a:xfrm>
            <a:off x="276409" y="193637"/>
            <a:ext cx="11915592" cy="591288"/>
            <a:chOff x="32649" y="149542"/>
            <a:chExt cx="25820132" cy="1904101"/>
          </a:xfrm>
        </p:grpSpPr>
        <p:cxnSp>
          <p:nvCxnSpPr>
            <p:cNvPr id="7" name="直接连接符 6"/>
            <p:cNvCxnSpPr/>
            <p:nvPr>
              <p:custDataLst>
                <p:tags r:id="rId3"/>
              </p:custDataLst>
            </p:nvPr>
          </p:nvCxnSpPr>
          <p:spPr>
            <a:xfrm>
              <a:off x="32649" y="2053643"/>
              <a:ext cx="25820132" cy="0"/>
            </a:xfrm>
            <a:prstGeom prst="line">
              <a:avLst/>
            </a:prstGeom>
            <a:ln w="19050">
              <a:gradFill>
                <a:gsLst>
                  <a:gs pos="0">
                    <a:srgbClr val="34CA9D"/>
                  </a:gs>
                  <a:gs pos="35000">
                    <a:srgbClr val="34CA9D"/>
                  </a:gs>
                  <a:gs pos="88000">
                    <a:srgbClr val="34CA9D"/>
                  </a:gs>
                  <a:gs pos="64000">
                    <a:srgbClr val="34CA9D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4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19050">
              <a:gradFill>
                <a:gsLst>
                  <a:gs pos="0">
                    <a:srgbClr val="34CA9D"/>
                  </a:gs>
                  <a:gs pos="37000">
                    <a:srgbClr val="34CA9D"/>
                  </a:gs>
                  <a:gs pos="60000">
                    <a:srgbClr val="34CA9D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文本框 9"/>
          <p:cNvSpPr txBox="1"/>
          <p:nvPr userDrawn="1">
            <p:custDataLst>
              <p:tags r:id="rId5"/>
            </p:custDataLst>
          </p:nvPr>
        </p:nvSpPr>
        <p:spPr>
          <a:xfrm>
            <a:off x="1018619" y="300655"/>
            <a:ext cx="1228698" cy="39422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ko-KR"/>
            </a:defPPr>
            <a:lvl1pPr algn="just">
              <a:defRPr sz="2260" kern="100">
                <a:effectLst/>
                <a:latin typeface="隶书" panose="02010509060101010101" pitchFamily="49" charset="-122"/>
                <a:ea typeface="隶书" panose="02010509060101010101" pitchFamily="49" charset="-122"/>
                <a:cs typeface="Times New Roman" panose="02020603050405020304" pitchFamily="18" charset="0"/>
              </a:defRPr>
            </a:lvl1pPr>
          </a:lstStyle>
          <a:p>
            <a:pPr lvl="0"/>
            <a:r>
              <a:rPr lang="zh-CN" altLang="en-US" smtClean="0"/>
              <a:t>实验演示</a:t>
            </a:r>
            <a:endParaRPr lang="zh-CN" altLang="en-US"/>
          </a:p>
        </p:txBody>
      </p:sp>
      <p:sp>
        <p:nvSpPr>
          <p:cNvPr id="28" name="文本框 27"/>
          <p:cNvSpPr txBox="1"/>
          <p:nvPr userDrawn="1">
            <p:custDataLst>
              <p:tags r:id="rId6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29" name="文本框 28"/>
          <p:cNvSpPr txBox="1"/>
          <p:nvPr userDrawn="1">
            <p:custDataLst>
              <p:tags r:id="rId7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情境再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"/>
          <p:cNvGrpSpPr/>
          <p:nvPr>
            <p:custDataLst>
              <p:tags r:id="rId2"/>
            </p:custDataLst>
          </p:nvPr>
        </p:nvGrpSpPr>
        <p:grpSpPr>
          <a:xfrm>
            <a:off x="276408" y="193637"/>
            <a:ext cx="11669848" cy="591288"/>
            <a:chOff x="32649" y="149542"/>
            <a:chExt cx="25287624" cy="1904101"/>
          </a:xfrm>
        </p:grpSpPr>
        <p:sp>
          <p:nvSpPr>
            <p:cNvPr id="6" name="文本框 9"/>
            <p:cNvSpPr txBox="1"/>
            <p:nvPr>
              <p:custDataLst>
                <p:tags r:id="rId3"/>
              </p:custDataLst>
            </p:nvPr>
          </p:nvSpPr>
          <p:spPr>
            <a:xfrm>
              <a:off x="1640959" y="494171"/>
              <a:ext cx="2662488" cy="12694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>
              <a:defPPr>
                <a:defRPr lang="ko-KR"/>
              </a:defPPr>
              <a:lvl1pPr algn="just">
                <a:defRPr sz="2260" kern="100">
                  <a:effectLst/>
                  <a:latin typeface="隶书" panose="02010509060101010101" pitchFamily="49" charset="-122"/>
                  <a:ea typeface="隶书" panose="02010509060101010101" pitchFamily="49" charset="-122"/>
                  <a:cs typeface="Times New Roman" panose="02020603050405020304" pitchFamily="18" charset="0"/>
                </a:defRPr>
              </a:lvl1pPr>
            </a:lstStyle>
            <a:p>
              <a:pPr lvl="0"/>
              <a:r>
                <a:rPr lang="zh-CN" altLang="en-US" smtClean="0"/>
                <a:t>情境再现</a:t>
              </a:r>
              <a:endParaRPr lang="zh-CN" altLang="en-US"/>
            </a:p>
          </p:txBody>
        </p:sp>
        <p:cxnSp>
          <p:nvCxnSpPr>
            <p:cNvPr id="7" name="直接连接符 6"/>
            <p:cNvCxnSpPr/>
            <p:nvPr>
              <p:custDataLst>
                <p:tags r:id="rId4"/>
              </p:custDataLst>
            </p:nvPr>
          </p:nvCxnSpPr>
          <p:spPr>
            <a:xfrm>
              <a:off x="32649" y="2053643"/>
              <a:ext cx="25287624" cy="0"/>
            </a:xfrm>
            <a:prstGeom prst="line">
              <a:avLst/>
            </a:prstGeom>
            <a:ln w="19050">
              <a:gradFill>
                <a:gsLst>
                  <a:gs pos="0">
                    <a:srgbClr val="00B0F0"/>
                  </a:gs>
                  <a:gs pos="27000">
                    <a:srgbClr val="00B0F0"/>
                  </a:gs>
                  <a:gs pos="76000">
                    <a:srgbClr val="00B0F0"/>
                  </a:gs>
                  <a:gs pos="47000">
                    <a:srgbClr val="00B0F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19050">
              <a:gradFill>
                <a:gsLst>
                  <a:gs pos="0">
                    <a:srgbClr val="00B0F0"/>
                  </a:gs>
                  <a:gs pos="37000">
                    <a:srgbClr val="00B0F0"/>
                  </a:gs>
                  <a:gs pos="60000">
                    <a:srgbClr val="00B0F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文本框 18"/>
          <p:cNvSpPr txBox="1"/>
          <p:nvPr userDrawn="1">
            <p:custDataLst>
              <p:tags r:id="rId6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20" name="文本框 19"/>
          <p:cNvSpPr txBox="1"/>
          <p:nvPr userDrawn="1">
            <p:custDataLst>
              <p:tags r:id="rId7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8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pic>
        <p:nvPicPr>
          <p:cNvPr id="23" name="图片 22" descr="图层 03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268855" y="5848985"/>
            <a:ext cx="1259205" cy="848995"/>
          </a:xfrm>
          <a:prstGeom prst="rect">
            <a:avLst/>
          </a:prstGeom>
        </p:spPr>
      </p:pic>
      <p:pic>
        <p:nvPicPr>
          <p:cNvPr id="7" name="图片 6" descr="67593061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8740" y="4422775"/>
            <a:ext cx="1355725" cy="2216785"/>
          </a:xfrm>
          <a:prstGeom prst="rect">
            <a:avLst/>
          </a:prstGeom>
        </p:spPr>
      </p:pic>
      <p:pic>
        <p:nvPicPr>
          <p:cNvPr id="9" name="图片 8" descr="67593062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0852785" y="99060"/>
            <a:ext cx="1141095" cy="1325245"/>
          </a:xfrm>
          <a:prstGeom prst="rect">
            <a:avLst/>
          </a:prstGeom>
        </p:spPr>
      </p:pic>
      <p:pic>
        <p:nvPicPr>
          <p:cNvPr id="29" name="图片 28" descr="67528232"/>
          <p:cNvPicPr>
            <a:picLocks noChangeAspect="1"/>
          </p:cNvPicPr>
          <p:nvPr userDrawn="1"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391920" y="5300980"/>
            <a:ext cx="859155" cy="1397000"/>
          </a:xfrm>
          <a:prstGeom prst="rect">
            <a:avLst/>
          </a:prstGeom>
        </p:spPr>
      </p:pic>
      <p:pic>
        <p:nvPicPr>
          <p:cNvPr id="14" name="图片 13" descr="66765246"/>
          <p:cNvPicPr>
            <a:picLocks noChangeAspect="1"/>
          </p:cNvPicPr>
          <p:nvPr userDrawn="1"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1426190" y="6203950"/>
            <a:ext cx="640080" cy="555625"/>
          </a:xfrm>
          <a:prstGeom prst="rect">
            <a:avLst/>
          </a:prstGeom>
        </p:spPr>
      </p:pic>
      <p:sp>
        <p:nvSpPr>
          <p:cNvPr id="10" name="文本框 9"/>
          <p:cNvSpPr txBox="1"/>
          <p:nvPr userDrawn="1">
            <p:custDataLst>
              <p:tags r:id="rId14"/>
            </p:custDataLst>
          </p:nvPr>
        </p:nvSpPr>
        <p:spPr>
          <a:xfrm>
            <a:off x="1085850" y="170180"/>
            <a:ext cx="23679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smtClean="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rPr>
              <a:t>课堂小结</a:t>
            </a:r>
            <a:endParaRPr lang="zh-CN" altLang="en-US" sz="3200" smtClean="0">
              <a:solidFill>
                <a:srgbClr val="27406A"/>
              </a:solidFill>
              <a:latin typeface="汉仪雅酷黑 65W" panose="020B0604020202020204" charset="-122"/>
              <a:ea typeface="汉仪雅酷黑 65W" panose="020B0604020202020204" charset="-122"/>
              <a:cs typeface="+mn-ea"/>
              <a:sym typeface="+mn-ea"/>
            </a:endParaRPr>
          </a:p>
        </p:txBody>
      </p:sp>
      <p:grpSp>
        <p:nvGrpSpPr>
          <p:cNvPr id="13" name="组合 12"/>
          <p:cNvGrpSpPr/>
          <p:nvPr userDrawn="1">
            <p:custDataLst>
              <p:tags r:id="rId15"/>
            </p:custDataLst>
          </p:nvPr>
        </p:nvGrpSpPr>
        <p:grpSpPr>
          <a:xfrm>
            <a:off x="311150" y="17780"/>
            <a:ext cx="2837815" cy="735965"/>
            <a:chOff x="490" y="28"/>
            <a:chExt cx="4469" cy="1159"/>
          </a:xfrm>
        </p:grpSpPr>
        <p:pic>
          <p:nvPicPr>
            <p:cNvPr id="52" name="图片 51" descr="67528233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490" y="28"/>
              <a:ext cx="983" cy="1159"/>
            </a:xfrm>
            <a:prstGeom prst="rect">
              <a:avLst/>
            </a:prstGeom>
          </p:spPr>
        </p:pic>
        <p:cxnSp>
          <p:nvCxnSpPr>
            <p:cNvPr id="12" name="直接连接符 11"/>
            <p:cNvCxnSpPr/>
            <p:nvPr>
              <p:custDataLst>
                <p:tags r:id="rId18"/>
              </p:custDataLst>
            </p:nvPr>
          </p:nvCxnSpPr>
          <p:spPr>
            <a:xfrm>
              <a:off x="1217" y="1137"/>
              <a:ext cx="3742" cy="0"/>
            </a:xfrm>
            <a:prstGeom prst="line">
              <a:avLst/>
            </a:prstGeom>
            <a:ln w="53975">
              <a:solidFill>
                <a:srgbClr val="263F6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 advClick="0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6" Type="http://schemas.openxmlformats.org/officeDocument/2006/relationships/theme" Target="../theme/theme1.xml"/><Relationship Id="rId65" Type="http://schemas.openxmlformats.org/officeDocument/2006/relationships/image" Target="file:///D:\qq&#25991;&#20214;\712321467\Image\C2C\Image2\%7b75232B38-A165-1FB7-499C-2E1C792CACB5%7d.png" TargetMode="External"/><Relationship Id="rId64" Type="http://schemas.openxmlformats.org/officeDocument/2006/relationships/image" Target="../media/image38.png"/><Relationship Id="rId63" Type="http://schemas.openxmlformats.org/officeDocument/2006/relationships/tags" Target="../tags/tag454.xml"/><Relationship Id="rId62" Type="http://schemas.openxmlformats.org/officeDocument/2006/relationships/tags" Target="../tags/tag453.xml"/><Relationship Id="rId61" Type="http://schemas.openxmlformats.org/officeDocument/2006/relationships/tags" Target="../tags/tag452.xml"/><Relationship Id="rId60" Type="http://schemas.openxmlformats.org/officeDocument/2006/relationships/tags" Target="../tags/tag451.xml"/><Relationship Id="rId6" Type="http://schemas.openxmlformats.org/officeDocument/2006/relationships/slideLayout" Target="../slideLayouts/slideLayout6.xml"/><Relationship Id="rId59" Type="http://schemas.openxmlformats.org/officeDocument/2006/relationships/tags" Target="../tags/tag450.xml"/><Relationship Id="rId58" Type="http://schemas.openxmlformats.org/officeDocument/2006/relationships/tags" Target="../tags/tag449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55" Type="http://schemas.openxmlformats.org/officeDocument/2006/relationships/slideLayout" Target="../slideLayouts/slideLayout55.xml"/><Relationship Id="rId54" Type="http://schemas.openxmlformats.org/officeDocument/2006/relationships/slideLayout" Target="../slideLayouts/slideLayout54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" Type="http://schemas.openxmlformats.org/officeDocument/2006/relationships/slideLayout" Target="../slideLayouts/slideLayout5.xml"/><Relationship Id="rId49" Type="http://schemas.openxmlformats.org/officeDocument/2006/relationships/slideLayout" Target="../slideLayouts/slideLayout49.xml"/><Relationship Id="rId48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47.xml"/><Relationship Id="rId46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45.xml"/><Relationship Id="rId44" Type="http://schemas.openxmlformats.org/officeDocument/2006/relationships/slideLayout" Target="../slideLayouts/slideLayout44.xml"/><Relationship Id="rId43" Type="http://schemas.openxmlformats.org/officeDocument/2006/relationships/slideLayout" Target="../slideLayouts/slideLayout43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4.xml"/><Relationship Id="rId39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38.xml"/><Relationship Id="rId37" Type="http://schemas.openxmlformats.org/officeDocument/2006/relationships/slideLayout" Target="../slideLayouts/slideLayout37.xml"/><Relationship Id="rId36" Type="http://schemas.openxmlformats.org/officeDocument/2006/relationships/slideLayout" Target="../slideLayouts/slideLayout36.xml"/><Relationship Id="rId35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34.xml"/><Relationship Id="rId33" Type="http://schemas.openxmlformats.org/officeDocument/2006/relationships/slideLayout" Target="../slideLayouts/slideLayout33.xml"/><Relationship Id="rId32" Type="http://schemas.openxmlformats.org/officeDocument/2006/relationships/slideLayout" Target="../slideLayouts/slideLayout32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" Type="http://schemas.openxmlformats.org/officeDocument/2006/relationships/slideLayout" Target="../slideLayouts/slideLayout3.xml"/><Relationship Id="rId29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58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59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60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61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62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63"/>
            </p:custDataLst>
          </p:nvPr>
        </p:nvPicPr>
        <p:blipFill>
          <a:blip r:embed="rId64" r:link="rId65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汉仪旗黑-55简" panose="00020600040101010101" charset="-128"/>
          <a:ea typeface="汉仪旗黑-55简" panose="00020600040101010101" charset="-128"/>
          <a:cs typeface="汉仪旗黑-55简" panose="00020600040101010101" charset="-128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汉仪旗黑-55简" panose="00020600040101010101" charset="-128"/>
          <a:ea typeface="汉仪旗黑-55简" panose="00020600040101010101" charset="-128"/>
          <a:cs typeface="汉仪旗黑-55简" panose="00020600040101010101" charset="-128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汉仪旗黑-55简" panose="00020600040101010101" charset="-128"/>
          <a:ea typeface="汉仪旗黑-55简" panose="00020600040101010101" charset="-128"/>
          <a:cs typeface="汉仪旗黑-55简" panose="00020600040101010101" charset="-128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汉仪旗黑-55简" panose="00020600040101010101" charset="-128"/>
          <a:ea typeface="汉仪旗黑-55简" panose="00020600040101010101" charset="-128"/>
          <a:cs typeface="汉仪旗黑-55简" panose="00020600040101010101" charset="-128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汉仪旗黑-55简" panose="00020600040101010101" charset="-128"/>
          <a:ea typeface="汉仪旗黑-55简" panose="00020600040101010101" charset="-128"/>
          <a:cs typeface="汉仪旗黑-55简" panose="00020600040101010101" charset="-128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汉仪旗黑-55简" panose="00020600040101010101" charset="-128"/>
          <a:ea typeface="汉仪旗黑-55简" panose="00020600040101010101" charset="-128"/>
          <a:cs typeface="汉仪旗黑-55简" panose="00020600040101010101" charset="-128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tags" Target="../tags/tag461.xml"/><Relationship Id="rId7" Type="http://schemas.openxmlformats.org/officeDocument/2006/relationships/tags" Target="../tags/tag460.xml"/><Relationship Id="rId6" Type="http://schemas.openxmlformats.org/officeDocument/2006/relationships/image" Target="../media/image39.png"/><Relationship Id="rId5" Type="http://schemas.openxmlformats.org/officeDocument/2006/relationships/tags" Target="../tags/tag459.xml"/><Relationship Id="rId4" Type="http://schemas.openxmlformats.org/officeDocument/2006/relationships/tags" Target="../tags/tag458.xml"/><Relationship Id="rId3" Type="http://schemas.openxmlformats.org/officeDocument/2006/relationships/tags" Target="../tags/tag457.xml"/><Relationship Id="rId2" Type="http://schemas.openxmlformats.org/officeDocument/2006/relationships/tags" Target="../tags/tag456.xml"/><Relationship Id="rId1" Type="http://schemas.openxmlformats.org/officeDocument/2006/relationships/tags" Target="../tags/tag455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579.xml"/><Relationship Id="rId8" Type="http://schemas.openxmlformats.org/officeDocument/2006/relationships/image" Target="../media/image52.wmf"/><Relationship Id="rId7" Type="http://schemas.openxmlformats.org/officeDocument/2006/relationships/oleObject" Target="../embeddings/oleObject1.bin"/><Relationship Id="rId6" Type="http://schemas.openxmlformats.org/officeDocument/2006/relationships/tags" Target="../tags/tag578.xml"/><Relationship Id="rId5" Type="http://schemas.openxmlformats.org/officeDocument/2006/relationships/tags" Target="../tags/tag577.xml"/><Relationship Id="rId4" Type="http://schemas.openxmlformats.org/officeDocument/2006/relationships/tags" Target="../tags/tag576.xml"/><Relationship Id="rId3" Type="http://schemas.openxmlformats.org/officeDocument/2006/relationships/tags" Target="../tags/tag575.xml"/><Relationship Id="rId26" Type="http://schemas.openxmlformats.org/officeDocument/2006/relationships/vmlDrawing" Target="../drawings/vmlDrawing2.vml"/><Relationship Id="rId25" Type="http://schemas.openxmlformats.org/officeDocument/2006/relationships/slideLayout" Target="../slideLayouts/slideLayout13.xml"/><Relationship Id="rId24" Type="http://schemas.openxmlformats.org/officeDocument/2006/relationships/tags" Target="../tags/tag593.xml"/><Relationship Id="rId23" Type="http://schemas.openxmlformats.org/officeDocument/2006/relationships/tags" Target="../tags/tag592.xml"/><Relationship Id="rId22" Type="http://schemas.openxmlformats.org/officeDocument/2006/relationships/tags" Target="../tags/tag591.xml"/><Relationship Id="rId21" Type="http://schemas.openxmlformats.org/officeDocument/2006/relationships/tags" Target="../tags/tag590.xml"/><Relationship Id="rId20" Type="http://schemas.openxmlformats.org/officeDocument/2006/relationships/tags" Target="../tags/tag589.xml"/><Relationship Id="rId2" Type="http://schemas.openxmlformats.org/officeDocument/2006/relationships/tags" Target="../tags/tag574.xml"/><Relationship Id="rId19" Type="http://schemas.openxmlformats.org/officeDocument/2006/relationships/tags" Target="../tags/tag588.xml"/><Relationship Id="rId18" Type="http://schemas.openxmlformats.org/officeDocument/2006/relationships/tags" Target="../tags/tag587.xml"/><Relationship Id="rId17" Type="http://schemas.openxmlformats.org/officeDocument/2006/relationships/tags" Target="../tags/tag586.xml"/><Relationship Id="rId16" Type="http://schemas.openxmlformats.org/officeDocument/2006/relationships/tags" Target="../tags/tag585.xml"/><Relationship Id="rId15" Type="http://schemas.openxmlformats.org/officeDocument/2006/relationships/tags" Target="../tags/tag584.xml"/><Relationship Id="rId14" Type="http://schemas.openxmlformats.org/officeDocument/2006/relationships/tags" Target="../tags/tag583.xml"/><Relationship Id="rId13" Type="http://schemas.openxmlformats.org/officeDocument/2006/relationships/tags" Target="../tags/tag582.xml"/><Relationship Id="rId12" Type="http://schemas.openxmlformats.org/officeDocument/2006/relationships/tags" Target="../tags/tag581.xml"/><Relationship Id="rId11" Type="http://schemas.openxmlformats.org/officeDocument/2006/relationships/tags" Target="../tags/tag580.xml"/><Relationship Id="rId10" Type="http://schemas.openxmlformats.org/officeDocument/2006/relationships/image" Target="../media/image53.png"/><Relationship Id="rId1" Type="http://schemas.openxmlformats.org/officeDocument/2006/relationships/tags" Target="../tags/tag573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599.xml"/><Relationship Id="rId8" Type="http://schemas.openxmlformats.org/officeDocument/2006/relationships/tags" Target="../tags/tag598.xml"/><Relationship Id="rId7" Type="http://schemas.openxmlformats.org/officeDocument/2006/relationships/image" Target="../media/image55.emf"/><Relationship Id="rId6" Type="http://schemas.openxmlformats.org/officeDocument/2006/relationships/package" Target="../embeddings/Document2.docx"/><Relationship Id="rId5" Type="http://schemas.openxmlformats.org/officeDocument/2006/relationships/tags" Target="../tags/tag597.xml"/><Relationship Id="rId4" Type="http://schemas.openxmlformats.org/officeDocument/2006/relationships/tags" Target="../tags/tag596.xml"/><Relationship Id="rId3" Type="http://schemas.openxmlformats.org/officeDocument/2006/relationships/image" Target="../media/image54.png"/><Relationship Id="rId2" Type="http://schemas.openxmlformats.org/officeDocument/2006/relationships/tags" Target="../tags/tag595.xml"/><Relationship Id="rId13" Type="http://schemas.openxmlformats.org/officeDocument/2006/relationships/vmlDrawing" Target="../drawings/vmlDrawing3.vml"/><Relationship Id="rId12" Type="http://schemas.openxmlformats.org/officeDocument/2006/relationships/slideLayout" Target="../slideLayouts/slideLayout4.xml"/><Relationship Id="rId11" Type="http://schemas.openxmlformats.org/officeDocument/2006/relationships/tags" Target="../tags/tag600.xml"/><Relationship Id="rId10" Type="http://schemas.openxmlformats.org/officeDocument/2006/relationships/image" Target="../media/image56.png"/><Relationship Id="rId1" Type="http://schemas.openxmlformats.org/officeDocument/2006/relationships/tags" Target="../tags/tag594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609.xml"/><Relationship Id="rId8" Type="http://schemas.openxmlformats.org/officeDocument/2006/relationships/tags" Target="../tags/tag608.xml"/><Relationship Id="rId7" Type="http://schemas.openxmlformats.org/officeDocument/2006/relationships/tags" Target="../tags/tag607.xml"/><Relationship Id="rId6" Type="http://schemas.openxmlformats.org/officeDocument/2006/relationships/tags" Target="../tags/tag606.xml"/><Relationship Id="rId5" Type="http://schemas.openxmlformats.org/officeDocument/2006/relationships/tags" Target="../tags/tag605.xml"/><Relationship Id="rId4" Type="http://schemas.openxmlformats.org/officeDocument/2006/relationships/tags" Target="../tags/tag604.xml"/><Relationship Id="rId3" Type="http://schemas.openxmlformats.org/officeDocument/2006/relationships/tags" Target="../tags/tag603.xml"/><Relationship Id="rId2" Type="http://schemas.openxmlformats.org/officeDocument/2006/relationships/tags" Target="../tags/tag602.xml"/><Relationship Id="rId12" Type="http://schemas.openxmlformats.org/officeDocument/2006/relationships/slideLayout" Target="../slideLayouts/slideLayout13.xml"/><Relationship Id="rId11" Type="http://schemas.openxmlformats.org/officeDocument/2006/relationships/tags" Target="../tags/tag611.xml"/><Relationship Id="rId10" Type="http://schemas.openxmlformats.org/officeDocument/2006/relationships/tags" Target="../tags/tag610.xml"/><Relationship Id="rId1" Type="http://schemas.openxmlformats.org/officeDocument/2006/relationships/tags" Target="../tags/tag601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619.xml"/><Relationship Id="rId8" Type="http://schemas.openxmlformats.org/officeDocument/2006/relationships/tags" Target="../tags/tag618.xml"/><Relationship Id="rId7" Type="http://schemas.openxmlformats.org/officeDocument/2006/relationships/image" Target="../media/image57.png"/><Relationship Id="rId69" Type="http://schemas.openxmlformats.org/officeDocument/2006/relationships/notesSlide" Target="../notesSlides/notesSlide3.xml"/><Relationship Id="rId68" Type="http://schemas.openxmlformats.org/officeDocument/2006/relationships/slideLayout" Target="../slideLayouts/slideLayout13.xml"/><Relationship Id="rId67" Type="http://schemas.openxmlformats.org/officeDocument/2006/relationships/tags" Target="../tags/tag676.xml"/><Relationship Id="rId66" Type="http://schemas.openxmlformats.org/officeDocument/2006/relationships/tags" Target="../tags/tag675.xml"/><Relationship Id="rId65" Type="http://schemas.openxmlformats.org/officeDocument/2006/relationships/tags" Target="../tags/tag674.xml"/><Relationship Id="rId64" Type="http://schemas.openxmlformats.org/officeDocument/2006/relationships/tags" Target="../tags/tag673.xml"/><Relationship Id="rId63" Type="http://schemas.openxmlformats.org/officeDocument/2006/relationships/tags" Target="../tags/tag672.xml"/><Relationship Id="rId62" Type="http://schemas.openxmlformats.org/officeDocument/2006/relationships/tags" Target="../tags/tag671.xml"/><Relationship Id="rId61" Type="http://schemas.openxmlformats.org/officeDocument/2006/relationships/tags" Target="../tags/tag670.xml"/><Relationship Id="rId60" Type="http://schemas.openxmlformats.org/officeDocument/2006/relationships/tags" Target="../tags/tag669.xml"/><Relationship Id="rId6" Type="http://schemas.openxmlformats.org/officeDocument/2006/relationships/tags" Target="../tags/tag617.xml"/><Relationship Id="rId59" Type="http://schemas.openxmlformats.org/officeDocument/2006/relationships/tags" Target="../tags/tag668.xml"/><Relationship Id="rId58" Type="http://schemas.openxmlformats.org/officeDocument/2006/relationships/tags" Target="../tags/tag667.xml"/><Relationship Id="rId57" Type="http://schemas.openxmlformats.org/officeDocument/2006/relationships/tags" Target="../tags/tag666.xml"/><Relationship Id="rId56" Type="http://schemas.openxmlformats.org/officeDocument/2006/relationships/tags" Target="../tags/tag665.xml"/><Relationship Id="rId55" Type="http://schemas.openxmlformats.org/officeDocument/2006/relationships/tags" Target="../tags/tag664.xml"/><Relationship Id="rId54" Type="http://schemas.openxmlformats.org/officeDocument/2006/relationships/tags" Target="../tags/tag663.xml"/><Relationship Id="rId53" Type="http://schemas.openxmlformats.org/officeDocument/2006/relationships/tags" Target="../tags/tag662.xml"/><Relationship Id="rId52" Type="http://schemas.openxmlformats.org/officeDocument/2006/relationships/tags" Target="../tags/tag661.xml"/><Relationship Id="rId51" Type="http://schemas.openxmlformats.org/officeDocument/2006/relationships/tags" Target="../tags/tag660.xml"/><Relationship Id="rId50" Type="http://schemas.openxmlformats.org/officeDocument/2006/relationships/tags" Target="../tags/tag659.xml"/><Relationship Id="rId5" Type="http://schemas.openxmlformats.org/officeDocument/2006/relationships/tags" Target="../tags/tag616.xml"/><Relationship Id="rId49" Type="http://schemas.openxmlformats.org/officeDocument/2006/relationships/tags" Target="../tags/tag658.xml"/><Relationship Id="rId48" Type="http://schemas.openxmlformats.org/officeDocument/2006/relationships/tags" Target="../tags/tag657.xml"/><Relationship Id="rId47" Type="http://schemas.openxmlformats.org/officeDocument/2006/relationships/tags" Target="../tags/tag656.xml"/><Relationship Id="rId46" Type="http://schemas.openxmlformats.org/officeDocument/2006/relationships/tags" Target="../tags/tag655.xml"/><Relationship Id="rId45" Type="http://schemas.openxmlformats.org/officeDocument/2006/relationships/image" Target="../media/image58.emf"/><Relationship Id="rId44" Type="http://schemas.openxmlformats.org/officeDocument/2006/relationships/tags" Target="../tags/tag654.xml"/><Relationship Id="rId43" Type="http://schemas.openxmlformats.org/officeDocument/2006/relationships/tags" Target="../tags/tag653.xml"/><Relationship Id="rId42" Type="http://schemas.openxmlformats.org/officeDocument/2006/relationships/tags" Target="../tags/tag652.xml"/><Relationship Id="rId41" Type="http://schemas.openxmlformats.org/officeDocument/2006/relationships/tags" Target="../tags/tag651.xml"/><Relationship Id="rId40" Type="http://schemas.openxmlformats.org/officeDocument/2006/relationships/tags" Target="../tags/tag650.xml"/><Relationship Id="rId4" Type="http://schemas.openxmlformats.org/officeDocument/2006/relationships/tags" Target="../tags/tag615.xml"/><Relationship Id="rId39" Type="http://schemas.openxmlformats.org/officeDocument/2006/relationships/tags" Target="../tags/tag649.xml"/><Relationship Id="rId38" Type="http://schemas.openxmlformats.org/officeDocument/2006/relationships/tags" Target="../tags/tag648.xml"/><Relationship Id="rId37" Type="http://schemas.openxmlformats.org/officeDocument/2006/relationships/tags" Target="../tags/tag647.xml"/><Relationship Id="rId36" Type="http://schemas.openxmlformats.org/officeDocument/2006/relationships/tags" Target="../tags/tag646.xml"/><Relationship Id="rId35" Type="http://schemas.openxmlformats.org/officeDocument/2006/relationships/tags" Target="../tags/tag645.xml"/><Relationship Id="rId34" Type="http://schemas.openxmlformats.org/officeDocument/2006/relationships/tags" Target="../tags/tag644.xml"/><Relationship Id="rId33" Type="http://schemas.openxmlformats.org/officeDocument/2006/relationships/tags" Target="../tags/tag643.xml"/><Relationship Id="rId32" Type="http://schemas.openxmlformats.org/officeDocument/2006/relationships/tags" Target="../tags/tag642.xml"/><Relationship Id="rId31" Type="http://schemas.openxmlformats.org/officeDocument/2006/relationships/tags" Target="../tags/tag641.xml"/><Relationship Id="rId30" Type="http://schemas.openxmlformats.org/officeDocument/2006/relationships/tags" Target="../tags/tag640.xml"/><Relationship Id="rId3" Type="http://schemas.openxmlformats.org/officeDocument/2006/relationships/tags" Target="../tags/tag614.xml"/><Relationship Id="rId29" Type="http://schemas.openxmlformats.org/officeDocument/2006/relationships/tags" Target="../tags/tag639.xml"/><Relationship Id="rId28" Type="http://schemas.openxmlformats.org/officeDocument/2006/relationships/tags" Target="../tags/tag638.xml"/><Relationship Id="rId27" Type="http://schemas.openxmlformats.org/officeDocument/2006/relationships/tags" Target="../tags/tag637.xml"/><Relationship Id="rId26" Type="http://schemas.openxmlformats.org/officeDocument/2006/relationships/tags" Target="../tags/tag636.xml"/><Relationship Id="rId25" Type="http://schemas.openxmlformats.org/officeDocument/2006/relationships/tags" Target="../tags/tag635.xml"/><Relationship Id="rId24" Type="http://schemas.openxmlformats.org/officeDocument/2006/relationships/tags" Target="../tags/tag634.xml"/><Relationship Id="rId23" Type="http://schemas.openxmlformats.org/officeDocument/2006/relationships/tags" Target="../tags/tag633.xml"/><Relationship Id="rId22" Type="http://schemas.openxmlformats.org/officeDocument/2006/relationships/tags" Target="../tags/tag632.xml"/><Relationship Id="rId21" Type="http://schemas.openxmlformats.org/officeDocument/2006/relationships/tags" Target="../tags/tag631.xml"/><Relationship Id="rId20" Type="http://schemas.openxmlformats.org/officeDocument/2006/relationships/tags" Target="../tags/tag630.xml"/><Relationship Id="rId2" Type="http://schemas.openxmlformats.org/officeDocument/2006/relationships/tags" Target="../tags/tag613.xml"/><Relationship Id="rId19" Type="http://schemas.openxmlformats.org/officeDocument/2006/relationships/tags" Target="../tags/tag629.xml"/><Relationship Id="rId18" Type="http://schemas.openxmlformats.org/officeDocument/2006/relationships/tags" Target="../tags/tag628.xml"/><Relationship Id="rId17" Type="http://schemas.openxmlformats.org/officeDocument/2006/relationships/tags" Target="../tags/tag627.xml"/><Relationship Id="rId16" Type="http://schemas.openxmlformats.org/officeDocument/2006/relationships/tags" Target="../tags/tag626.xml"/><Relationship Id="rId15" Type="http://schemas.openxmlformats.org/officeDocument/2006/relationships/tags" Target="../tags/tag625.xml"/><Relationship Id="rId14" Type="http://schemas.openxmlformats.org/officeDocument/2006/relationships/tags" Target="../tags/tag624.xml"/><Relationship Id="rId13" Type="http://schemas.openxmlformats.org/officeDocument/2006/relationships/tags" Target="../tags/tag623.xml"/><Relationship Id="rId12" Type="http://schemas.openxmlformats.org/officeDocument/2006/relationships/tags" Target="../tags/tag622.xml"/><Relationship Id="rId11" Type="http://schemas.openxmlformats.org/officeDocument/2006/relationships/tags" Target="../tags/tag621.xml"/><Relationship Id="rId10" Type="http://schemas.openxmlformats.org/officeDocument/2006/relationships/tags" Target="../tags/tag620.xml"/><Relationship Id="rId1" Type="http://schemas.openxmlformats.org/officeDocument/2006/relationships/tags" Target="../tags/tag612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686.xml"/><Relationship Id="rId8" Type="http://schemas.openxmlformats.org/officeDocument/2006/relationships/tags" Target="../tags/tag685.xml"/><Relationship Id="rId7" Type="http://schemas.openxmlformats.org/officeDocument/2006/relationships/tags" Target="../tags/tag684.xml"/><Relationship Id="rId6" Type="http://schemas.openxmlformats.org/officeDocument/2006/relationships/image" Target="../media/image59.png"/><Relationship Id="rId5" Type="http://schemas.openxmlformats.org/officeDocument/2006/relationships/tags" Target="../tags/tag683.xml"/><Relationship Id="rId4" Type="http://schemas.openxmlformats.org/officeDocument/2006/relationships/tags" Target="../tags/tag682.xml"/><Relationship Id="rId32" Type="http://schemas.openxmlformats.org/officeDocument/2006/relationships/slideLayout" Target="../slideLayouts/slideLayout13.xml"/><Relationship Id="rId31" Type="http://schemas.openxmlformats.org/officeDocument/2006/relationships/tags" Target="../tags/tag708.xml"/><Relationship Id="rId30" Type="http://schemas.openxmlformats.org/officeDocument/2006/relationships/tags" Target="../tags/tag707.xml"/><Relationship Id="rId3" Type="http://schemas.openxmlformats.org/officeDocument/2006/relationships/tags" Target="../tags/tag681.xml"/><Relationship Id="rId29" Type="http://schemas.openxmlformats.org/officeDocument/2006/relationships/tags" Target="../tags/tag706.xml"/><Relationship Id="rId28" Type="http://schemas.openxmlformats.org/officeDocument/2006/relationships/tags" Target="../tags/tag705.xml"/><Relationship Id="rId27" Type="http://schemas.openxmlformats.org/officeDocument/2006/relationships/tags" Target="../tags/tag704.xml"/><Relationship Id="rId26" Type="http://schemas.openxmlformats.org/officeDocument/2006/relationships/tags" Target="../tags/tag703.xml"/><Relationship Id="rId25" Type="http://schemas.openxmlformats.org/officeDocument/2006/relationships/tags" Target="../tags/tag702.xml"/><Relationship Id="rId24" Type="http://schemas.openxmlformats.org/officeDocument/2006/relationships/tags" Target="../tags/tag701.xml"/><Relationship Id="rId23" Type="http://schemas.openxmlformats.org/officeDocument/2006/relationships/tags" Target="../tags/tag700.xml"/><Relationship Id="rId22" Type="http://schemas.openxmlformats.org/officeDocument/2006/relationships/tags" Target="../tags/tag699.xml"/><Relationship Id="rId21" Type="http://schemas.openxmlformats.org/officeDocument/2006/relationships/tags" Target="../tags/tag698.xml"/><Relationship Id="rId20" Type="http://schemas.openxmlformats.org/officeDocument/2006/relationships/tags" Target="../tags/tag697.xml"/><Relationship Id="rId2" Type="http://schemas.openxmlformats.org/officeDocument/2006/relationships/tags" Target="../tags/tag680.xml"/><Relationship Id="rId19" Type="http://schemas.openxmlformats.org/officeDocument/2006/relationships/tags" Target="../tags/tag696.xml"/><Relationship Id="rId18" Type="http://schemas.openxmlformats.org/officeDocument/2006/relationships/tags" Target="../tags/tag695.xml"/><Relationship Id="rId17" Type="http://schemas.openxmlformats.org/officeDocument/2006/relationships/tags" Target="../tags/tag694.xml"/><Relationship Id="rId16" Type="http://schemas.openxmlformats.org/officeDocument/2006/relationships/tags" Target="../tags/tag693.xml"/><Relationship Id="rId15" Type="http://schemas.openxmlformats.org/officeDocument/2006/relationships/tags" Target="../tags/tag692.xml"/><Relationship Id="rId14" Type="http://schemas.openxmlformats.org/officeDocument/2006/relationships/tags" Target="../tags/tag691.xml"/><Relationship Id="rId13" Type="http://schemas.openxmlformats.org/officeDocument/2006/relationships/tags" Target="../tags/tag690.xml"/><Relationship Id="rId12" Type="http://schemas.openxmlformats.org/officeDocument/2006/relationships/tags" Target="../tags/tag689.xml"/><Relationship Id="rId11" Type="http://schemas.openxmlformats.org/officeDocument/2006/relationships/tags" Target="../tags/tag688.xml"/><Relationship Id="rId10" Type="http://schemas.openxmlformats.org/officeDocument/2006/relationships/tags" Target="../tags/tag687.xml"/><Relationship Id="rId1" Type="http://schemas.openxmlformats.org/officeDocument/2006/relationships/tags" Target="../tags/tag679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713.xml"/><Relationship Id="rId8" Type="http://schemas.openxmlformats.org/officeDocument/2006/relationships/image" Target="../media/image61.emf"/><Relationship Id="rId7" Type="http://schemas.openxmlformats.org/officeDocument/2006/relationships/package" Target="../embeddings/Document4.docx"/><Relationship Id="rId6" Type="http://schemas.openxmlformats.org/officeDocument/2006/relationships/tags" Target="../tags/tag712.xml"/><Relationship Id="rId5" Type="http://schemas.openxmlformats.org/officeDocument/2006/relationships/image" Target="../media/image60.emf"/><Relationship Id="rId4" Type="http://schemas.openxmlformats.org/officeDocument/2006/relationships/package" Target="../embeddings/Document3.docx"/><Relationship Id="rId3" Type="http://schemas.openxmlformats.org/officeDocument/2006/relationships/tags" Target="../tags/tag711.xml"/><Relationship Id="rId23" Type="http://schemas.openxmlformats.org/officeDocument/2006/relationships/vmlDrawing" Target="../drawings/vmlDrawing4.vml"/><Relationship Id="rId22" Type="http://schemas.openxmlformats.org/officeDocument/2006/relationships/slideLayout" Target="../slideLayouts/slideLayout4.xml"/><Relationship Id="rId21" Type="http://schemas.openxmlformats.org/officeDocument/2006/relationships/image" Target="../media/image64.png"/><Relationship Id="rId20" Type="http://schemas.openxmlformats.org/officeDocument/2006/relationships/tags" Target="../tags/tag719.xml"/><Relationship Id="rId2" Type="http://schemas.openxmlformats.org/officeDocument/2006/relationships/tags" Target="../tags/tag710.xml"/><Relationship Id="rId19" Type="http://schemas.openxmlformats.org/officeDocument/2006/relationships/image" Target="../media/image63.png"/><Relationship Id="rId18" Type="http://schemas.openxmlformats.org/officeDocument/2006/relationships/tags" Target="../tags/tag718.xml"/><Relationship Id="rId17" Type="http://schemas.openxmlformats.org/officeDocument/2006/relationships/package" Target="../embeddings/Document7.docx"/><Relationship Id="rId16" Type="http://schemas.openxmlformats.org/officeDocument/2006/relationships/tags" Target="../tags/tag717.xml"/><Relationship Id="rId15" Type="http://schemas.openxmlformats.org/officeDocument/2006/relationships/package" Target="../embeddings/Document6.docx"/><Relationship Id="rId14" Type="http://schemas.openxmlformats.org/officeDocument/2006/relationships/tags" Target="../tags/tag716.xml"/><Relationship Id="rId13" Type="http://schemas.openxmlformats.org/officeDocument/2006/relationships/tags" Target="../tags/tag715.xml"/><Relationship Id="rId12" Type="http://schemas.openxmlformats.org/officeDocument/2006/relationships/image" Target="../media/image62.emf"/><Relationship Id="rId11" Type="http://schemas.openxmlformats.org/officeDocument/2006/relationships/package" Target="../embeddings/Document5.docx"/><Relationship Id="rId10" Type="http://schemas.openxmlformats.org/officeDocument/2006/relationships/tags" Target="../tags/tag714.xml"/><Relationship Id="rId1" Type="http://schemas.openxmlformats.org/officeDocument/2006/relationships/tags" Target="../tags/tag709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728.xml"/><Relationship Id="rId8" Type="http://schemas.openxmlformats.org/officeDocument/2006/relationships/tags" Target="../tags/tag727.xml"/><Relationship Id="rId7" Type="http://schemas.openxmlformats.org/officeDocument/2006/relationships/tags" Target="../tags/tag726.xml"/><Relationship Id="rId6" Type="http://schemas.openxmlformats.org/officeDocument/2006/relationships/tags" Target="../tags/tag725.xml"/><Relationship Id="rId5" Type="http://schemas.openxmlformats.org/officeDocument/2006/relationships/tags" Target="../tags/tag724.xml"/><Relationship Id="rId4" Type="http://schemas.openxmlformats.org/officeDocument/2006/relationships/tags" Target="../tags/tag723.xml"/><Relationship Id="rId3" Type="http://schemas.openxmlformats.org/officeDocument/2006/relationships/tags" Target="../tags/tag722.xml"/><Relationship Id="rId2" Type="http://schemas.openxmlformats.org/officeDocument/2006/relationships/tags" Target="../tags/tag721.xml"/><Relationship Id="rId11" Type="http://schemas.openxmlformats.org/officeDocument/2006/relationships/slideLayout" Target="../slideLayouts/slideLayout13.xml"/><Relationship Id="rId10" Type="http://schemas.openxmlformats.org/officeDocument/2006/relationships/tags" Target="../tags/tag729.xml"/><Relationship Id="rId1" Type="http://schemas.openxmlformats.org/officeDocument/2006/relationships/tags" Target="../tags/tag720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738.xml"/><Relationship Id="rId8" Type="http://schemas.openxmlformats.org/officeDocument/2006/relationships/tags" Target="../tags/tag737.xml"/><Relationship Id="rId72" Type="http://schemas.openxmlformats.org/officeDocument/2006/relationships/vmlDrawing" Target="../drawings/vmlDrawing5.vml"/><Relationship Id="rId71" Type="http://schemas.openxmlformats.org/officeDocument/2006/relationships/slideLayout" Target="../slideLayouts/slideLayout13.xml"/><Relationship Id="rId70" Type="http://schemas.openxmlformats.org/officeDocument/2006/relationships/tags" Target="../tags/tag797.xml"/><Relationship Id="rId7" Type="http://schemas.openxmlformats.org/officeDocument/2006/relationships/tags" Target="../tags/tag736.xml"/><Relationship Id="rId69" Type="http://schemas.openxmlformats.org/officeDocument/2006/relationships/tags" Target="../tags/tag796.xml"/><Relationship Id="rId68" Type="http://schemas.openxmlformats.org/officeDocument/2006/relationships/tags" Target="../tags/tag795.xml"/><Relationship Id="rId67" Type="http://schemas.openxmlformats.org/officeDocument/2006/relationships/tags" Target="../tags/tag794.xml"/><Relationship Id="rId66" Type="http://schemas.openxmlformats.org/officeDocument/2006/relationships/tags" Target="../tags/tag793.xml"/><Relationship Id="rId65" Type="http://schemas.openxmlformats.org/officeDocument/2006/relationships/tags" Target="../tags/tag792.xml"/><Relationship Id="rId64" Type="http://schemas.openxmlformats.org/officeDocument/2006/relationships/tags" Target="../tags/tag791.xml"/><Relationship Id="rId63" Type="http://schemas.openxmlformats.org/officeDocument/2006/relationships/tags" Target="../tags/tag790.xml"/><Relationship Id="rId62" Type="http://schemas.openxmlformats.org/officeDocument/2006/relationships/tags" Target="../tags/tag789.xml"/><Relationship Id="rId61" Type="http://schemas.openxmlformats.org/officeDocument/2006/relationships/tags" Target="../tags/tag788.xml"/><Relationship Id="rId60" Type="http://schemas.openxmlformats.org/officeDocument/2006/relationships/tags" Target="../tags/tag787.xml"/><Relationship Id="rId6" Type="http://schemas.openxmlformats.org/officeDocument/2006/relationships/tags" Target="../tags/tag735.xml"/><Relationship Id="rId59" Type="http://schemas.openxmlformats.org/officeDocument/2006/relationships/tags" Target="../tags/tag786.xml"/><Relationship Id="rId58" Type="http://schemas.openxmlformats.org/officeDocument/2006/relationships/tags" Target="../tags/tag785.xml"/><Relationship Id="rId57" Type="http://schemas.openxmlformats.org/officeDocument/2006/relationships/tags" Target="../tags/tag784.xml"/><Relationship Id="rId56" Type="http://schemas.openxmlformats.org/officeDocument/2006/relationships/tags" Target="../tags/tag783.xml"/><Relationship Id="rId55" Type="http://schemas.openxmlformats.org/officeDocument/2006/relationships/tags" Target="../tags/tag782.xml"/><Relationship Id="rId54" Type="http://schemas.openxmlformats.org/officeDocument/2006/relationships/tags" Target="../tags/tag781.xml"/><Relationship Id="rId53" Type="http://schemas.openxmlformats.org/officeDocument/2006/relationships/tags" Target="../tags/tag780.xml"/><Relationship Id="rId52" Type="http://schemas.openxmlformats.org/officeDocument/2006/relationships/tags" Target="../tags/tag779.xml"/><Relationship Id="rId51" Type="http://schemas.openxmlformats.org/officeDocument/2006/relationships/tags" Target="../tags/tag778.xml"/><Relationship Id="rId50" Type="http://schemas.openxmlformats.org/officeDocument/2006/relationships/tags" Target="../tags/tag777.xml"/><Relationship Id="rId5" Type="http://schemas.openxmlformats.org/officeDocument/2006/relationships/tags" Target="../tags/tag734.xml"/><Relationship Id="rId49" Type="http://schemas.openxmlformats.org/officeDocument/2006/relationships/image" Target="../media/image65.emf"/><Relationship Id="rId48" Type="http://schemas.openxmlformats.org/officeDocument/2006/relationships/oleObject" Target="../embeddings/oleObject2.bin"/><Relationship Id="rId47" Type="http://schemas.openxmlformats.org/officeDocument/2006/relationships/tags" Target="../tags/tag776.xml"/><Relationship Id="rId46" Type="http://schemas.openxmlformats.org/officeDocument/2006/relationships/tags" Target="../tags/tag775.xml"/><Relationship Id="rId45" Type="http://schemas.openxmlformats.org/officeDocument/2006/relationships/tags" Target="../tags/tag774.xml"/><Relationship Id="rId44" Type="http://schemas.openxmlformats.org/officeDocument/2006/relationships/tags" Target="../tags/tag773.xml"/><Relationship Id="rId43" Type="http://schemas.openxmlformats.org/officeDocument/2006/relationships/tags" Target="../tags/tag772.xml"/><Relationship Id="rId42" Type="http://schemas.openxmlformats.org/officeDocument/2006/relationships/tags" Target="../tags/tag771.xml"/><Relationship Id="rId41" Type="http://schemas.openxmlformats.org/officeDocument/2006/relationships/tags" Target="../tags/tag770.xml"/><Relationship Id="rId40" Type="http://schemas.openxmlformats.org/officeDocument/2006/relationships/tags" Target="../tags/tag769.xml"/><Relationship Id="rId4" Type="http://schemas.openxmlformats.org/officeDocument/2006/relationships/tags" Target="../tags/tag733.xml"/><Relationship Id="rId39" Type="http://schemas.openxmlformats.org/officeDocument/2006/relationships/tags" Target="../tags/tag768.xml"/><Relationship Id="rId38" Type="http://schemas.openxmlformats.org/officeDocument/2006/relationships/tags" Target="../tags/tag767.xml"/><Relationship Id="rId37" Type="http://schemas.openxmlformats.org/officeDocument/2006/relationships/tags" Target="../tags/tag766.xml"/><Relationship Id="rId36" Type="http://schemas.openxmlformats.org/officeDocument/2006/relationships/tags" Target="../tags/tag765.xml"/><Relationship Id="rId35" Type="http://schemas.openxmlformats.org/officeDocument/2006/relationships/tags" Target="../tags/tag764.xml"/><Relationship Id="rId34" Type="http://schemas.openxmlformats.org/officeDocument/2006/relationships/tags" Target="../tags/tag763.xml"/><Relationship Id="rId33" Type="http://schemas.openxmlformats.org/officeDocument/2006/relationships/tags" Target="../tags/tag762.xml"/><Relationship Id="rId32" Type="http://schemas.openxmlformats.org/officeDocument/2006/relationships/tags" Target="../tags/tag761.xml"/><Relationship Id="rId31" Type="http://schemas.openxmlformats.org/officeDocument/2006/relationships/tags" Target="../tags/tag760.xml"/><Relationship Id="rId30" Type="http://schemas.openxmlformats.org/officeDocument/2006/relationships/tags" Target="../tags/tag759.xml"/><Relationship Id="rId3" Type="http://schemas.openxmlformats.org/officeDocument/2006/relationships/tags" Target="../tags/tag732.xml"/><Relationship Id="rId29" Type="http://schemas.openxmlformats.org/officeDocument/2006/relationships/tags" Target="../tags/tag758.xml"/><Relationship Id="rId28" Type="http://schemas.openxmlformats.org/officeDocument/2006/relationships/tags" Target="../tags/tag757.xml"/><Relationship Id="rId27" Type="http://schemas.openxmlformats.org/officeDocument/2006/relationships/tags" Target="../tags/tag756.xml"/><Relationship Id="rId26" Type="http://schemas.openxmlformats.org/officeDocument/2006/relationships/tags" Target="../tags/tag755.xml"/><Relationship Id="rId25" Type="http://schemas.openxmlformats.org/officeDocument/2006/relationships/tags" Target="../tags/tag754.xml"/><Relationship Id="rId24" Type="http://schemas.openxmlformats.org/officeDocument/2006/relationships/tags" Target="../tags/tag753.xml"/><Relationship Id="rId23" Type="http://schemas.openxmlformats.org/officeDocument/2006/relationships/tags" Target="../tags/tag752.xml"/><Relationship Id="rId22" Type="http://schemas.openxmlformats.org/officeDocument/2006/relationships/tags" Target="../tags/tag751.xml"/><Relationship Id="rId21" Type="http://schemas.openxmlformats.org/officeDocument/2006/relationships/tags" Target="../tags/tag750.xml"/><Relationship Id="rId20" Type="http://schemas.openxmlformats.org/officeDocument/2006/relationships/tags" Target="../tags/tag749.xml"/><Relationship Id="rId2" Type="http://schemas.openxmlformats.org/officeDocument/2006/relationships/tags" Target="../tags/tag731.xml"/><Relationship Id="rId19" Type="http://schemas.openxmlformats.org/officeDocument/2006/relationships/tags" Target="../tags/tag748.xml"/><Relationship Id="rId18" Type="http://schemas.openxmlformats.org/officeDocument/2006/relationships/tags" Target="../tags/tag747.xml"/><Relationship Id="rId17" Type="http://schemas.openxmlformats.org/officeDocument/2006/relationships/tags" Target="../tags/tag746.xml"/><Relationship Id="rId16" Type="http://schemas.openxmlformats.org/officeDocument/2006/relationships/tags" Target="../tags/tag745.xml"/><Relationship Id="rId15" Type="http://schemas.openxmlformats.org/officeDocument/2006/relationships/tags" Target="../tags/tag744.xml"/><Relationship Id="rId14" Type="http://schemas.openxmlformats.org/officeDocument/2006/relationships/tags" Target="../tags/tag743.xml"/><Relationship Id="rId13" Type="http://schemas.openxmlformats.org/officeDocument/2006/relationships/tags" Target="../tags/tag742.xml"/><Relationship Id="rId12" Type="http://schemas.openxmlformats.org/officeDocument/2006/relationships/tags" Target="../tags/tag741.xml"/><Relationship Id="rId11" Type="http://schemas.openxmlformats.org/officeDocument/2006/relationships/tags" Target="../tags/tag740.xml"/><Relationship Id="rId10" Type="http://schemas.openxmlformats.org/officeDocument/2006/relationships/tags" Target="../tags/tag739.xml"/><Relationship Id="rId1" Type="http://schemas.openxmlformats.org/officeDocument/2006/relationships/tags" Target="../tags/tag730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806.xml"/><Relationship Id="rId81" Type="http://schemas.openxmlformats.org/officeDocument/2006/relationships/vmlDrawing" Target="../drawings/vmlDrawing6.vml"/><Relationship Id="rId80" Type="http://schemas.openxmlformats.org/officeDocument/2006/relationships/slideLayout" Target="../slideLayouts/slideLayout13.xml"/><Relationship Id="rId8" Type="http://schemas.openxmlformats.org/officeDocument/2006/relationships/tags" Target="../tags/tag805.xml"/><Relationship Id="rId79" Type="http://schemas.openxmlformats.org/officeDocument/2006/relationships/tags" Target="../tags/tag874.xml"/><Relationship Id="rId78" Type="http://schemas.openxmlformats.org/officeDocument/2006/relationships/tags" Target="../tags/tag873.xml"/><Relationship Id="rId77" Type="http://schemas.openxmlformats.org/officeDocument/2006/relationships/tags" Target="../tags/tag872.xml"/><Relationship Id="rId76" Type="http://schemas.openxmlformats.org/officeDocument/2006/relationships/tags" Target="../tags/tag871.xml"/><Relationship Id="rId75" Type="http://schemas.openxmlformats.org/officeDocument/2006/relationships/tags" Target="../tags/tag870.xml"/><Relationship Id="rId74" Type="http://schemas.openxmlformats.org/officeDocument/2006/relationships/tags" Target="../tags/tag869.xml"/><Relationship Id="rId73" Type="http://schemas.openxmlformats.org/officeDocument/2006/relationships/tags" Target="../tags/tag868.xml"/><Relationship Id="rId72" Type="http://schemas.openxmlformats.org/officeDocument/2006/relationships/tags" Target="../tags/tag867.xml"/><Relationship Id="rId71" Type="http://schemas.openxmlformats.org/officeDocument/2006/relationships/tags" Target="../tags/tag866.xml"/><Relationship Id="rId70" Type="http://schemas.openxmlformats.org/officeDocument/2006/relationships/tags" Target="../tags/tag865.xml"/><Relationship Id="rId7" Type="http://schemas.openxmlformats.org/officeDocument/2006/relationships/tags" Target="../tags/tag804.xml"/><Relationship Id="rId69" Type="http://schemas.openxmlformats.org/officeDocument/2006/relationships/tags" Target="../tags/tag864.xml"/><Relationship Id="rId68" Type="http://schemas.openxmlformats.org/officeDocument/2006/relationships/tags" Target="../tags/tag863.xml"/><Relationship Id="rId67" Type="http://schemas.openxmlformats.org/officeDocument/2006/relationships/tags" Target="../tags/tag862.xml"/><Relationship Id="rId66" Type="http://schemas.openxmlformats.org/officeDocument/2006/relationships/tags" Target="../tags/tag861.xml"/><Relationship Id="rId65" Type="http://schemas.openxmlformats.org/officeDocument/2006/relationships/tags" Target="../tags/tag860.xml"/><Relationship Id="rId64" Type="http://schemas.openxmlformats.org/officeDocument/2006/relationships/tags" Target="../tags/tag859.xml"/><Relationship Id="rId63" Type="http://schemas.openxmlformats.org/officeDocument/2006/relationships/tags" Target="../tags/tag858.xml"/><Relationship Id="rId62" Type="http://schemas.openxmlformats.org/officeDocument/2006/relationships/tags" Target="../tags/tag857.xml"/><Relationship Id="rId61" Type="http://schemas.openxmlformats.org/officeDocument/2006/relationships/tags" Target="../tags/tag856.xml"/><Relationship Id="rId60" Type="http://schemas.openxmlformats.org/officeDocument/2006/relationships/tags" Target="../tags/tag855.xml"/><Relationship Id="rId6" Type="http://schemas.openxmlformats.org/officeDocument/2006/relationships/tags" Target="../tags/tag803.xml"/><Relationship Id="rId59" Type="http://schemas.openxmlformats.org/officeDocument/2006/relationships/tags" Target="../tags/tag854.xml"/><Relationship Id="rId58" Type="http://schemas.openxmlformats.org/officeDocument/2006/relationships/tags" Target="../tags/tag853.xml"/><Relationship Id="rId57" Type="http://schemas.openxmlformats.org/officeDocument/2006/relationships/tags" Target="../tags/tag852.xml"/><Relationship Id="rId56" Type="http://schemas.openxmlformats.org/officeDocument/2006/relationships/tags" Target="../tags/tag851.xml"/><Relationship Id="rId55" Type="http://schemas.openxmlformats.org/officeDocument/2006/relationships/image" Target="../media/image65.emf"/><Relationship Id="rId54" Type="http://schemas.openxmlformats.org/officeDocument/2006/relationships/oleObject" Target="../embeddings/oleObject3.bin"/><Relationship Id="rId53" Type="http://schemas.openxmlformats.org/officeDocument/2006/relationships/tags" Target="../tags/tag850.xml"/><Relationship Id="rId52" Type="http://schemas.openxmlformats.org/officeDocument/2006/relationships/tags" Target="../tags/tag849.xml"/><Relationship Id="rId51" Type="http://schemas.openxmlformats.org/officeDocument/2006/relationships/tags" Target="../tags/tag848.xml"/><Relationship Id="rId50" Type="http://schemas.openxmlformats.org/officeDocument/2006/relationships/tags" Target="../tags/tag847.xml"/><Relationship Id="rId5" Type="http://schemas.openxmlformats.org/officeDocument/2006/relationships/tags" Target="../tags/tag802.xml"/><Relationship Id="rId49" Type="http://schemas.openxmlformats.org/officeDocument/2006/relationships/tags" Target="../tags/tag846.xml"/><Relationship Id="rId48" Type="http://schemas.openxmlformats.org/officeDocument/2006/relationships/tags" Target="../tags/tag845.xml"/><Relationship Id="rId47" Type="http://schemas.openxmlformats.org/officeDocument/2006/relationships/tags" Target="../tags/tag844.xml"/><Relationship Id="rId46" Type="http://schemas.openxmlformats.org/officeDocument/2006/relationships/tags" Target="../tags/tag843.xml"/><Relationship Id="rId45" Type="http://schemas.openxmlformats.org/officeDocument/2006/relationships/tags" Target="../tags/tag842.xml"/><Relationship Id="rId44" Type="http://schemas.openxmlformats.org/officeDocument/2006/relationships/tags" Target="../tags/tag841.xml"/><Relationship Id="rId43" Type="http://schemas.openxmlformats.org/officeDocument/2006/relationships/tags" Target="../tags/tag840.xml"/><Relationship Id="rId42" Type="http://schemas.openxmlformats.org/officeDocument/2006/relationships/tags" Target="../tags/tag839.xml"/><Relationship Id="rId41" Type="http://schemas.openxmlformats.org/officeDocument/2006/relationships/tags" Target="../tags/tag838.xml"/><Relationship Id="rId40" Type="http://schemas.openxmlformats.org/officeDocument/2006/relationships/tags" Target="../tags/tag837.xml"/><Relationship Id="rId4" Type="http://schemas.openxmlformats.org/officeDocument/2006/relationships/tags" Target="../tags/tag801.xml"/><Relationship Id="rId39" Type="http://schemas.openxmlformats.org/officeDocument/2006/relationships/tags" Target="../tags/tag836.xml"/><Relationship Id="rId38" Type="http://schemas.openxmlformats.org/officeDocument/2006/relationships/tags" Target="../tags/tag835.xml"/><Relationship Id="rId37" Type="http://schemas.openxmlformats.org/officeDocument/2006/relationships/tags" Target="../tags/tag834.xml"/><Relationship Id="rId36" Type="http://schemas.openxmlformats.org/officeDocument/2006/relationships/tags" Target="../tags/tag833.xml"/><Relationship Id="rId35" Type="http://schemas.openxmlformats.org/officeDocument/2006/relationships/tags" Target="../tags/tag832.xml"/><Relationship Id="rId34" Type="http://schemas.openxmlformats.org/officeDocument/2006/relationships/tags" Target="../tags/tag831.xml"/><Relationship Id="rId33" Type="http://schemas.openxmlformats.org/officeDocument/2006/relationships/tags" Target="../tags/tag830.xml"/><Relationship Id="rId32" Type="http://schemas.openxmlformats.org/officeDocument/2006/relationships/tags" Target="../tags/tag829.xml"/><Relationship Id="rId31" Type="http://schemas.openxmlformats.org/officeDocument/2006/relationships/tags" Target="../tags/tag828.xml"/><Relationship Id="rId30" Type="http://schemas.openxmlformats.org/officeDocument/2006/relationships/tags" Target="../tags/tag827.xml"/><Relationship Id="rId3" Type="http://schemas.openxmlformats.org/officeDocument/2006/relationships/tags" Target="../tags/tag800.xml"/><Relationship Id="rId29" Type="http://schemas.openxmlformats.org/officeDocument/2006/relationships/tags" Target="../tags/tag826.xml"/><Relationship Id="rId28" Type="http://schemas.openxmlformats.org/officeDocument/2006/relationships/tags" Target="../tags/tag825.xml"/><Relationship Id="rId27" Type="http://schemas.openxmlformats.org/officeDocument/2006/relationships/tags" Target="../tags/tag824.xml"/><Relationship Id="rId26" Type="http://schemas.openxmlformats.org/officeDocument/2006/relationships/tags" Target="../tags/tag823.xml"/><Relationship Id="rId25" Type="http://schemas.openxmlformats.org/officeDocument/2006/relationships/tags" Target="../tags/tag822.xml"/><Relationship Id="rId24" Type="http://schemas.openxmlformats.org/officeDocument/2006/relationships/tags" Target="../tags/tag821.xml"/><Relationship Id="rId23" Type="http://schemas.openxmlformats.org/officeDocument/2006/relationships/tags" Target="../tags/tag820.xml"/><Relationship Id="rId22" Type="http://schemas.openxmlformats.org/officeDocument/2006/relationships/tags" Target="../tags/tag819.xml"/><Relationship Id="rId21" Type="http://schemas.openxmlformats.org/officeDocument/2006/relationships/tags" Target="../tags/tag818.xml"/><Relationship Id="rId20" Type="http://schemas.openxmlformats.org/officeDocument/2006/relationships/tags" Target="../tags/tag817.xml"/><Relationship Id="rId2" Type="http://schemas.openxmlformats.org/officeDocument/2006/relationships/tags" Target="../tags/tag799.xml"/><Relationship Id="rId19" Type="http://schemas.openxmlformats.org/officeDocument/2006/relationships/tags" Target="../tags/tag816.xml"/><Relationship Id="rId18" Type="http://schemas.openxmlformats.org/officeDocument/2006/relationships/tags" Target="../tags/tag815.xml"/><Relationship Id="rId17" Type="http://schemas.openxmlformats.org/officeDocument/2006/relationships/tags" Target="../tags/tag814.xml"/><Relationship Id="rId16" Type="http://schemas.openxmlformats.org/officeDocument/2006/relationships/tags" Target="../tags/tag813.xml"/><Relationship Id="rId15" Type="http://schemas.openxmlformats.org/officeDocument/2006/relationships/tags" Target="../tags/tag812.xml"/><Relationship Id="rId14" Type="http://schemas.openxmlformats.org/officeDocument/2006/relationships/tags" Target="../tags/tag811.xml"/><Relationship Id="rId13" Type="http://schemas.openxmlformats.org/officeDocument/2006/relationships/tags" Target="../tags/tag810.xml"/><Relationship Id="rId12" Type="http://schemas.openxmlformats.org/officeDocument/2006/relationships/tags" Target="../tags/tag809.xml"/><Relationship Id="rId11" Type="http://schemas.openxmlformats.org/officeDocument/2006/relationships/tags" Target="../tags/tag808.xml"/><Relationship Id="rId10" Type="http://schemas.openxmlformats.org/officeDocument/2006/relationships/tags" Target="../tags/tag807.xml"/><Relationship Id="rId1" Type="http://schemas.openxmlformats.org/officeDocument/2006/relationships/tags" Target="../tags/tag798.xml"/></Relationships>
</file>

<file path=ppt/slides/_rels/slide19.xml.rels><?xml version="1.0" encoding="UTF-8" standalone="yes"?>
<Relationships xmlns="http://schemas.openxmlformats.org/package/2006/relationships"><Relationship Id="rId99" Type="http://schemas.openxmlformats.org/officeDocument/2006/relationships/tags" Target="../tags/tag971.xml"/><Relationship Id="rId98" Type="http://schemas.openxmlformats.org/officeDocument/2006/relationships/tags" Target="../tags/tag970.xml"/><Relationship Id="rId97" Type="http://schemas.openxmlformats.org/officeDocument/2006/relationships/tags" Target="../tags/tag969.xml"/><Relationship Id="rId96" Type="http://schemas.openxmlformats.org/officeDocument/2006/relationships/tags" Target="../tags/tag968.xml"/><Relationship Id="rId95" Type="http://schemas.openxmlformats.org/officeDocument/2006/relationships/tags" Target="../tags/tag967.xml"/><Relationship Id="rId94" Type="http://schemas.openxmlformats.org/officeDocument/2006/relationships/tags" Target="../tags/tag966.xml"/><Relationship Id="rId93" Type="http://schemas.openxmlformats.org/officeDocument/2006/relationships/tags" Target="../tags/tag965.xml"/><Relationship Id="rId92" Type="http://schemas.openxmlformats.org/officeDocument/2006/relationships/tags" Target="../tags/tag964.xml"/><Relationship Id="rId91" Type="http://schemas.openxmlformats.org/officeDocument/2006/relationships/tags" Target="../tags/tag963.xml"/><Relationship Id="rId90" Type="http://schemas.openxmlformats.org/officeDocument/2006/relationships/tags" Target="../tags/tag962.xml"/><Relationship Id="rId9" Type="http://schemas.openxmlformats.org/officeDocument/2006/relationships/tags" Target="../tags/tag883.xml"/><Relationship Id="rId89" Type="http://schemas.openxmlformats.org/officeDocument/2006/relationships/tags" Target="../tags/tag961.xml"/><Relationship Id="rId88" Type="http://schemas.openxmlformats.org/officeDocument/2006/relationships/tags" Target="../tags/tag960.xml"/><Relationship Id="rId87" Type="http://schemas.openxmlformats.org/officeDocument/2006/relationships/tags" Target="../tags/tag959.xml"/><Relationship Id="rId86" Type="http://schemas.openxmlformats.org/officeDocument/2006/relationships/tags" Target="../tags/tag958.xml"/><Relationship Id="rId85" Type="http://schemas.openxmlformats.org/officeDocument/2006/relationships/tags" Target="../tags/tag957.xml"/><Relationship Id="rId84" Type="http://schemas.openxmlformats.org/officeDocument/2006/relationships/tags" Target="../tags/tag956.xml"/><Relationship Id="rId83" Type="http://schemas.openxmlformats.org/officeDocument/2006/relationships/tags" Target="../tags/tag955.xml"/><Relationship Id="rId82" Type="http://schemas.openxmlformats.org/officeDocument/2006/relationships/tags" Target="../tags/tag954.xml"/><Relationship Id="rId81" Type="http://schemas.openxmlformats.org/officeDocument/2006/relationships/tags" Target="../tags/tag953.xml"/><Relationship Id="rId80" Type="http://schemas.openxmlformats.org/officeDocument/2006/relationships/tags" Target="../tags/tag952.xml"/><Relationship Id="rId8" Type="http://schemas.openxmlformats.org/officeDocument/2006/relationships/tags" Target="../tags/tag882.xml"/><Relationship Id="rId79" Type="http://schemas.openxmlformats.org/officeDocument/2006/relationships/tags" Target="../tags/tag951.xml"/><Relationship Id="rId78" Type="http://schemas.openxmlformats.org/officeDocument/2006/relationships/tags" Target="../tags/tag950.xml"/><Relationship Id="rId77" Type="http://schemas.openxmlformats.org/officeDocument/2006/relationships/tags" Target="../tags/tag949.xml"/><Relationship Id="rId76" Type="http://schemas.openxmlformats.org/officeDocument/2006/relationships/tags" Target="../tags/tag948.xml"/><Relationship Id="rId75" Type="http://schemas.openxmlformats.org/officeDocument/2006/relationships/tags" Target="../tags/tag947.xml"/><Relationship Id="rId74" Type="http://schemas.openxmlformats.org/officeDocument/2006/relationships/image" Target="../media/image65.emf"/><Relationship Id="rId73" Type="http://schemas.openxmlformats.org/officeDocument/2006/relationships/oleObject" Target="../embeddings/oleObject4.bin"/><Relationship Id="rId72" Type="http://schemas.openxmlformats.org/officeDocument/2006/relationships/tags" Target="../tags/tag946.xml"/><Relationship Id="rId71" Type="http://schemas.openxmlformats.org/officeDocument/2006/relationships/tags" Target="../tags/tag945.xml"/><Relationship Id="rId70" Type="http://schemas.openxmlformats.org/officeDocument/2006/relationships/tags" Target="../tags/tag944.xml"/><Relationship Id="rId7" Type="http://schemas.openxmlformats.org/officeDocument/2006/relationships/tags" Target="../tags/tag881.xml"/><Relationship Id="rId69" Type="http://schemas.openxmlformats.org/officeDocument/2006/relationships/tags" Target="../tags/tag943.xml"/><Relationship Id="rId68" Type="http://schemas.openxmlformats.org/officeDocument/2006/relationships/tags" Target="../tags/tag942.xml"/><Relationship Id="rId67" Type="http://schemas.openxmlformats.org/officeDocument/2006/relationships/tags" Target="../tags/tag941.xml"/><Relationship Id="rId66" Type="http://schemas.openxmlformats.org/officeDocument/2006/relationships/tags" Target="../tags/tag940.xml"/><Relationship Id="rId65" Type="http://schemas.openxmlformats.org/officeDocument/2006/relationships/tags" Target="../tags/tag939.xml"/><Relationship Id="rId64" Type="http://schemas.openxmlformats.org/officeDocument/2006/relationships/tags" Target="../tags/tag938.xml"/><Relationship Id="rId63" Type="http://schemas.openxmlformats.org/officeDocument/2006/relationships/tags" Target="../tags/tag937.xml"/><Relationship Id="rId62" Type="http://schemas.openxmlformats.org/officeDocument/2006/relationships/tags" Target="../tags/tag936.xml"/><Relationship Id="rId61" Type="http://schemas.openxmlformats.org/officeDocument/2006/relationships/tags" Target="../tags/tag935.xml"/><Relationship Id="rId60" Type="http://schemas.openxmlformats.org/officeDocument/2006/relationships/tags" Target="../tags/tag934.xml"/><Relationship Id="rId6" Type="http://schemas.openxmlformats.org/officeDocument/2006/relationships/tags" Target="../tags/tag880.xml"/><Relationship Id="rId59" Type="http://schemas.openxmlformats.org/officeDocument/2006/relationships/tags" Target="../tags/tag933.xml"/><Relationship Id="rId58" Type="http://schemas.openxmlformats.org/officeDocument/2006/relationships/tags" Target="../tags/tag932.xml"/><Relationship Id="rId57" Type="http://schemas.openxmlformats.org/officeDocument/2006/relationships/tags" Target="../tags/tag931.xml"/><Relationship Id="rId56" Type="http://schemas.openxmlformats.org/officeDocument/2006/relationships/tags" Target="../tags/tag930.xml"/><Relationship Id="rId55" Type="http://schemas.openxmlformats.org/officeDocument/2006/relationships/tags" Target="../tags/tag929.xml"/><Relationship Id="rId54" Type="http://schemas.openxmlformats.org/officeDocument/2006/relationships/tags" Target="../tags/tag928.xml"/><Relationship Id="rId53" Type="http://schemas.openxmlformats.org/officeDocument/2006/relationships/tags" Target="../tags/tag927.xml"/><Relationship Id="rId52" Type="http://schemas.openxmlformats.org/officeDocument/2006/relationships/tags" Target="../tags/tag926.xml"/><Relationship Id="rId51" Type="http://schemas.openxmlformats.org/officeDocument/2006/relationships/tags" Target="../tags/tag925.xml"/><Relationship Id="rId50" Type="http://schemas.openxmlformats.org/officeDocument/2006/relationships/tags" Target="../tags/tag924.xml"/><Relationship Id="rId5" Type="http://schemas.openxmlformats.org/officeDocument/2006/relationships/tags" Target="../tags/tag879.xml"/><Relationship Id="rId49" Type="http://schemas.openxmlformats.org/officeDocument/2006/relationships/tags" Target="../tags/tag923.xml"/><Relationship Id="rId48" Type="http://schemas.openxmlformats.org/officeDocument/2006/relationships/tags" Target="../tags/tag922.xml"/><Relationship Id="rId47" Type="http://schemas.openxmlformats.org/officeDocument/2006/relationships/tags" Target="../tags/tag921.xml"/><Relationship Id="rId46" Type="http://schemas.openxmlformats.org/officeDocument/2006/relationships/tags" Target="../tags/tag920.xml"/><Relationship Id="rId45" Type="http://schemas.openxmlformats.org/officeDocument/2006/relationships/tags" Target="../tags/tag919.xml"/><Relationship Id="rId44" Type="http://schemas.openxmlformats.org/officeDocument/2006/relationships/tags" Target="../tags/tag918.xml"/><Relationship Id="rId43" Type="http://schemas.openxmlformats.org/officeDocument/2006/relationships/tags" Target="../tags/tag917.xml"/><Relationship Id="rId42" Type="http://schemas.openxmlformats.org/officeDocument/2006/relationships/tags" Target="../tags/tag916.xml"/><Relationship Id="rId41" Type="http://schemas.openxmlformats.org/officeDocument/2006/relationships/tags" Target="../tags/tag915.xml"/><Relationship Id="rId40" Type="http://schemas.openxmlformats.org/officeDocument/2006/relationships/tags" Target="../tags/tag914.xml"/><Relationship Id="rId4" Type="http://schemas.openxmlformats.org/officeDocument/2006/relationships/tags" Target="../tags/tag878.xml"/><Relationship Id="rId39" Type="http://schemas.openxmlformats.org/officeDocument/2006/relationships/tags" Target="../tags/tag913.xml"/><Relationship Id="rId38" Type="http://schemas.openxmlformats.org/officeDocument/2006/relationships/tags" Target="../tags/tag912.xml"/><Relationship Id="rId37" Type="http://schemas.openxmlformats.org/officeDocument/2006/relationships/tags" Target="../tags/tag911.xml"/><Relationship Id="rId36" Type="http://schemas.openxmlformats.org/officeDocument/2006/relationships/tags" Target="../tags/tag910.xml"/><Relationship Id="rId35" Type="http://schemas.openxmlformats.org/officeDocument/2006/relationships/tags" Target="../tags/tag909.xml"/><Relationship Id="rId34" Type="http://schemas.openxmlformats.org/officeDocument/2006/relationships/tags" Target="../tags/tag908.xml"/><Relationship Id="rId33" Type="http://schemas.openxmlformats.org/officeDocument/2006/relationships/tags" Target="../tags/tag907.xml"/><Relationship Id="rId32" Type="http://schemas.openxmlformats.org/officeDocument/2006/relationships/tags" Target="../tags/tag906.xml"/><Relationship Id="rId31" Type="http://schemas.openxmlformats.org/officeDocument/2006/relationships/tags" Target="../tags/tag905.xml"/><Relationship Id="rId30" Type="http://schemas.openxmlformats.org/officeDocument/2006/relationships/tags" Target="../tags/tag904.xml"/><Relationship Id="rId3" Type="http://schemas.openxmlformats.org/officeDocument/2006/relationships/tags" Target="../tags/tag877.xml"/><Relationship Id="rId29" Type="http://schemas.openxmlformats.org/officeDocument/2006/relationships/tags" Target="../tags/tag903.xml"/><Relationship Id="rId28" Type="http://schemas.openxmlformats.org/officeDocument/2006/relationships/tags" Target="../tags/tag902.xml"/><Relationship Id="rId27" Type="http://schemas.openxmlformats.org/officeDocument/2006/relationships/tags" Target="../tags/tag901.xml"/><Relationship Id="rId26" Type="http://schemas.openxmlformats.org/officeDocument/2006/relationships/tags" Target="../tags/tag900.xml"/><Relationship Id="rId25" Type="http://schemas.openxmlformats.org/officeDocument/2006/relationships/tags" Target="../tags/tag899.xml"/><Relationship Id="rId24" Type="http://schemas.openxmlformats.org/officeDocument/2006/relationships/tags" Target="../tags/tag898.xml"/><Relationship Id="rId23" Type="http://schemas.openxmlformats.org/officeDocument/2006/relationships/tags" Target="../tags/tag897.xml"/><Relationship Id="rId22" Type="http://schemas.openxmlformats.org/officeDocument/2006/relationships/tags" Target="../tags/tag896.xml"/><Relationship Id="rId21" Type="http://schemas.openxmlformats.org/officeDocument/2006/relationships/tags" Target="../tags/tag895.xml"/><Relationship Id="rId20" Type="http://schemas.openxmlformats.org/officeDocument/2006/relationships/tags" Target="../tags/tag894.xml"/><Relationship Id="rId2" Type="http://schemas.openxmlformats.org/officeDocument/2006/relationships/tags" Target="../tags/tag876.xml"/><Relationship Id="rId19" Type="http://schemas.openxmlformats.org/officeDocument/2006/relationships/tags" Target="../tags/tag893.xml"/><Relationship Id="rId18" Type="http://schemas.openxmlformats.org/officeDocument/2006/relationships/tags" Target="../tags/tag892.xml"/><Relationship Id="rId17" Type="http://schemas.openxmlformats.org/officeDocument/2006/relationships/tags" Target="../tags/tag891.xml"/><Relationship Id="rId16" Type="http://schemas.openxmlformats.org/officeDocument/2006/relationships/tags" Target="../tags/tag890.xml"/><Relationship Id="rId15" Type="http://schemas.openxmlformats.org/officeDocument/2006/relationships/tags" Target="../tags/tag889.xml"/><Relationship Id="rId14" Type="http://schemas.openxmlformats.org/officeDocument/2006/relationships/tags" Target="../tags/tag888.xml"/><Relationship Id="rId13" Type="http://schemas.openxmlformats.org/officeDocument/2006/relationships/tags" Target="../tags/tag887.xml"/><Relationship Id="rId12" Type="http://schemas.openxmlformats.org/officeDocument/2006/relationships/tags" Target="../tags/tag886.xml"/><Relationship Id="rId111" Type="http://schemas.openxmlformats.org/officeDocument/2006/relationships/vmlDrawing" Target="../drawings/vmlDrawing7.vml"/><Relationship Id="rId110" Type="http://schemas.openxmlformats.org/officeDocument/2006/relationships/slideLayout" Target="../slideLayouts/slideLayout13.xml"/><Relationship Id="rId11" Type="http://schemas.openxmlformats.org/officeDocument/2006/relationships/tags" Target="../tags/tag885.xml"/><Relationship Id="rId109" Type="http://schemas.openxmlformats.org/officeDocument/2006/relationships/tags" Target="../tags/tag981.xml"/><Relationship Id="rId108" Type="http://schemas.openxmlformats.org/officeDocument/2006/relationships/tags" Target="../tags/tag980.xml"/><Relationship Id="rId107" Type="http://schemas.openxmlformats.org/officeDocument/2006/relationships/tags" Target="../tags/tag979.xml"/><Relationship Id="rId106" Type="http://schemas.openxmlformats.org/officeDocument/2006/relationships/tags" Target="../tags/tag978.xml"/><Relationship Id="rId105" Type="http://schemas.openxmlformats.org/officeDocument/2006/relationships/tags" Target="../tags/tag977.xml"/><Relationship Id="rId104" Type="http://schemas.openxmlformats.org/officeDocument/2006/relationships/tags" Target="../tags/tag976.xml"/><Relationship Id="rId103" Type="http://schemas.openxmlformats.org/officeDocument/2006/relationships/tags" Target="../tags/tag975.xml"/><Relationship Id="rId102" Type="http://schemas.openxmlformats.org/officeDocument/2006/relationships/tags" Target="../tags/tag974.xml"/><Relationship Id="rId101" Type="http://schemas.openxmlformats.org/officeDocument/2006/relationships/tags" Target="../tags/tag973.xml"/><Relationship Id="rId100" Type="http://schemas.openxmlformats.org/officeDocument/2006/relationships/tags" Target="../tags/tag972.xml"/><Relationship Id="rId10" Type="http://schemas.openxmlformats.org/officeDocument/2006/relationships/tags" Target="../tags/tag884.xml"/><Relationship Id="rId1" Type="http://schemas.openxmlformats.org/officeDocument/2006/relationships/tags" Target="../tags/tag875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468.xml"/><Relationship Id="rId8" Type="http://schemas.openxmlformats.org/officeDocument/2006/relationships/image" Target="../media/image4.png"/><Relationship Id="rId7" Type="http://schemas.openxmlformats.org/officeDocument/2006/relationships/tags" Target="../tags/tag467.xml"/><Relationship Id="rId6" Type="http://schemas.openxmlformats.org/officeDocument/2006/relationships/image" Target="../media/image1.png"/><Relationship Id="rId5" Type="http://schemas.openxmlformats.org/officeDocument/2006/relationships/tags" Target="../tags/tag466.xml"/><Relationship Id="rId4" Type="http://schemas.openxmlformats.org/officeDocument/2006/relationships/tags" Target="../tags/tag465.xml"/><Relationship Id="rId3" Type="http://schemas.openxmlformats.org/officeDocument/2006/relationships/tags" Target="../tags/tag464.xml"/><Relationship Id="rId22" Type="http://schemas.openxmlformats.org/officeDocument/2006/relationships/notesSlide" Target="../notesSlides/notesSlide1.xml"/><Relationship Id="rId21" Type="http://schemas.openxmlformats.org/officeDocument/2006/relationships/slideLayout" Target="../slideLayouts/slideLayout7.xml"/><Relationship Id="rId20" Type="http://schemas.openxmlformats.org/officeDocument/2006/relationships/tags" Target="../tags/tag479.xml"/><Relationship Id="rId2" Type="http://schemas.openxmlformats.org/officeDocument/2006/relationships/tags" Target="../tags/tag463.xml"/><Relationship Id="rId19" Type="http://schemas.openxmlformats.org/officeDocument/2006/relationships/tags" Target="../tags/tag478.xml"/><Relationship Id="rId18" Type="http://schemas.openxmlformats.org/officeDocument/2006/relationships/tags" Target="../tags/tag477.xml"/><Relationship Id="rId17" Type="http://schemas.openxmlformats.org/officeDocument/2006/relationships/tags" Target="../tags/tag476.xml"/><Relationship Id="rId16" Type="http://schemas.openxmlformats.org/officeDocument/2006/relationships/tags" Target="../tags/tag475.xml"/><Relationship Id="rId15" Type="http://schemas.openxmlformats.org/officeDocument/2006/relationships/tags" Target="../tags/tag474.xml"/><Relationship Id="rId14" Type="http://schemas.openxmlformats.org/officeDocument/2006/relationships/tags" Target="../tags/tag473.xml"/><Relationship Id="rId13" Type="http://schemas.openxmlformats.org/officeDocument/2006/relationships/tags" Target="../tags/tag472.xml"/><Relationship Id="rId12" Type="http://schemas.openxmlformats.org/officeDocument/2006/relationships/tags" Target="../tags/tag471.xml"/><Relationship Id="rId11" Type="http://schemas.openxmlformats.org/officeDocument/2006/relationships/tags" Target="../tags/tag470.xml"/><Relationship Id="rId10" Type="http://schemas.openxmlformats.org/officeDocument/2006/relationships/tags" Target="../tags/tag469.xml"/><Relationship Id="rId1" Type="http://schemas.openxmlformats.org/officeDocument/2006/relationships/tags" Target="../tags/tag462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image" Target="../media/image66.png"/><Relationship Id="rId8" Type="http://schemas.openxmlformats.org/officeDocument/2006/relationships/tags" Target="../tags/tag987.xml"/><Relationship Id="rId7" Type="http://schemas.microsoft.com/office/2007/relationships/media" Target="../media/media1.mp4"/><Relationship Id="rId6" Type="http://schemas.openxmlformats.org/officeDocument/2006/relationships/video" Target="../media/media1.mp4"/><Relationship Id="rId5" Type="http://schemas.openxmlformats.org/officeDocument/2006/relationships/tags" Target="../tags/tag986.xml"/><Relationship Id="rId4" Type="http://schemas.openxmlformats.org/officeDocument/2006/relationships/tags" Target="../tags/tag985.xml"/><Relationship Id="rId3" Type="http://schemas.openxmlformats.org/officeDocument/2006/relationships/tags" Target="../tags/tag984.xml"/><Relationship Id="rId2" Type="http://schemas.openxmlformats.org/officeDocument/2006/relationships/tags" Target="../tags/tag983.xml"/><Relationship Id="rId10" Type="http://schemas.openxmlformats.org/officeDocument/2006/relationships/slideLayout" Target="../slideLayouts/slideLayout13.xml"/><Relationship Id="rId1" Type="http://schemas.openxmlformats.org/officeDocument/2006/relationships/tags" Target="../tags/tag982.xml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tags" Target="../tags/tag996.xml"/><Relationship Id="rId89" Type="http://schemas.openxmlformats.org/officeDocument/2006/relationships/slideLayout" Target="../slideLayouts/slideLayout13.xml"/><Relationship Id="rId88" Type="http://schemas.openxmlformats.org/officeDocument/2006/relationships/tags" Target="../tags/tag1074.xml"/><Relationship Id="rId87" Type="http://schemas.openxmlformats.org/officeDocument/2006/relationships/tags" Target="../tags/tag1073.xml"/><Relationship Id="rId86" Type="http://schemas.openxmlformats.org/officeDocument/2006/relationships/tags" Target="../tags/tag1072.xml"/><Relationship Id="rId85" Type="http://schemas.openxmlformats.org/officeDocument/2006/relationships/tags" Target="../tags/tag1071.xml"/><Relationship Id="rId84" Type="http://schemas.openxmlformats.org/officeDocument/2006/relationships/tags" Target="../tags/tag1070.xml"/><Relationship Id="rId83" Type="http://schemas.openxmlformats.org/officeDocument/2006/relationships/tags" Target="../tags/tag1069.xml"/><Relationship Id="rId82" Type="http://schemas.openxmlformats.org/officeDocument/2006/relationships/tags" Target="../tags/tag1068.xml"/><Relationship Id="rId81" Type="http://schemas.openxmlformats.org/officeDocument/2006/relationships/tags" Target="../tags/tag1067.xml"/><Relationship Id="rId80" Type="http://schemas.openxmlformats.org/officeDocument/2006/relationships/tags" Target="../tags/tag1066.xml"/><Relationship Id="rId8" Type="http://schemas.openxmlformats.org/officeDocument/2006/relationships/tags" Target="../tags/tag995.xml"/><Relationship Id="rId79" Type="http://schemas.openxmlformats.org/officeDocument/2006/relationships/tags" Target="../tags/tag1065.xml"/><Relationship Id="rId78" Type="http://schemas.openxmlformats.org/officeDocument/2006/relationships/tags" Target="../tags/tag1064.xml"/><Relationship Id="rId77" Type="http://schemas.openxmlformats.org/officeDocument/2006/relationships/tags" Target="../tags/tag1063.xml"/><Relationship Id="rId76" Type="http://schemas.openxmlformats.org/officeDocument/2006/relationships/tags" Target="../tags/tag1062.xml"/><Relationship Id="rId75" Type="http://schemas.openxmlformats.org/officeDocument/2006/relationships/tags" Target="../tags/tag1061.xml"/><Relationship Id="rId74" Type="http://schemas.openxmlformats.org/officeDocument/2006/relationships/tags" Target="../tags/tag1060.xml"/><Relationship Id="rId73" Type="http://schemas.openxmlformats.org/officeDocument/2006/relationships/tags" Target="../tags/tag1059.xml"/><Relationship Id="rId72" Type="http://schemas.openxmlformats.org/officeDocument/2006/relationships/tags" Target="../tags/tag1058.xml"/><Relationship Id="rId71" Type="http://schemas.openxmlformats.org/officeDocument/2006/relationships/tags" Target="../tags/tag1057.xml"/><Relationship Id="rId70" Type="http://schemas.openxmlformats.org/officeDocument/2006/relationships/tags" Target="../tags/tag1056.xml"/><Relationship Id="rId7" Type="http://schemas.openxmlformats.org/officeDocument/2006/relationships/tags" Target="../tags/tag994.xml"/><Relationship Id="rId69" Type="http://schemas.openxmlformats.org/officeDocument/2006/relationships/tags" Target="../tags/tag1055.xml"/><Relationship Id="rId68" Type="http://schemas.openxmlformats.org/officeDocument/2006/relationships/tags" Target="../tags/tag1054.xml"/><Relationship Id="rId67" Type="http://schemas.openxmlformats.org/officeDocument/2006/relationships/tags" Target="../tags/tag1053.xml"/><Relationship Id="rId66" Type="http://schemas.openxmlformats.org/officeDocument/2006/relationships/tags" Target="../tags/tag1052.xml"/><Relationship Id="rId65" Type="http://schemas.openxmlformats.org/officeDocument/2006/relationships/tags" Target="../tags/tag1051.xml"/><Relationship Id="rId64" Type="http://schemas.openxmlformats.org/officeDocument/2006/relationships/tags" Target="../tags/tag1050.xml"/><Relationship Id="rId63" Type="http://schemas.openxmlformats.org/officeDocument/2006/relationships/tags" Target="../tags/tag1049.xml"/><Relationship Id="rId62" Type="http://schemas.openxmlformats.org/officeDocument/2006/relationships/tags" Target="../tags/tag1048.xml"/><Relationship Id="rId61" Type="http://schemas.openxmlformats.org/officeDocument/2006/relationships/tags" Target="../tags/tag1047.xml"/><Relationship Id="rId60" Type="http://schemas.openxmlformats.org/officeDocument/2006/relationships/tags" Target="../tags/tag1046.xml"/><Relationship Id="rId6" Type="http://schemas.openxmlformats.org/officeDocument/2006/relationships/tags" Target="../tags/tag993.xml"/><Relationship Id="rId59" Type="http://schemas.openxmlformats.org/officeDocument/2006/relationships/tags" Target="../tags/tag1045.xml"/><Relationship Id="rId58" Type="http://schemas.openxmlformats.org/officeDocument/2006/relationships/tags" Target="../tags/tag1044.xml"/><Relationship Id="rId57" Type="http://schemas.openxmlformats.org/officeDocument/2006/relationships/tags" Target="../tags/tag1043.xml"/><Relationship Id="rId56" Type="http://schemas.openxmlformats.org/officeDocument/2006/relationships/tags" Target="../tags/tag1042.xml"/><Relationship Id="rId55" Type="http://schemas.openxmlformats.org/officeDocument/2006/relationships/tags" Target="../tags/tag1041.xml"/><Relationship Id="rId54" Type="http://schemas.openxmlformats.org/officeDocument/2006/relationships/tags" Target="../tags/tag1040.xml"/><Relationship Id="rId53" Type="http://schemas.openxmlformats.org/officeDocument/2006/relationships/tags" Target="../tags/tag1039.xml"/><Relationship Id="rId52" Type="http://schemas.openxmlformats.org/officeDocument/2006/relationships/tags" Target="../tags/tag1038.xml"/><Relationship Id="rId51" Type="http://schemas.openxmlformats.org/officeDocument/2006/relationships/tags" Target="../tags/tag1037.xml"/><Relationship Id="rId50" Type="http://schemas.openxmlformats.org/officeDocument/2006/relationships/tags" Target="../tags/tag1036.xml"/><Relationship Id="rId5" Type="http://schemas.openxmlformats.org/officeDocument/2006/relationships/tags" Target="../tags/tag992.xml"/><Relationship Id="rId49" Type="http://schemas.openxmlformats.org/officeDocument/2006/relationships/tags" Target="../tags/tag1035.xml"/><Relationship Id="rId48" Type="http://schemas.openxmlformats.org/officeDocument/2006/relationships/tags" Target="../tags/tag1034.xml"/><Relationship Id="rId47" Type="http://schemas.openxmlformats.org/officeDocument/2006/relationships/tags" Target="../tags/tag1033.xml"/><Relationship Id="rId46" Type="http://schemas.openxmlformats.org/officeDocument/2006/relationships/tags" Target="../tags/tag1032.xml"/><Relationship Id="rId45" Type="http://schemas.openxmlformats.org/officeDocument/2006/relationships/tags" Target="../tags/tag1031.xml"/><Relationship Id="rId44" Type="http://schemas.openxmlformats.org/officeDocument/2006/relationships/tags" Target="../tags/tag1030.xml"/><Relationship Id="rId43" Type="http://schemas.openxmlformats.org/officeDocument/2006/relationships/tags" Target="../tags/tag1029.xml"/><Relationship Id="rId42" Type="http://schemas.openxmlformats.org/officeDocument/2006/relationships/tags" Target="../tags/tag1028.xml"/><Relationship Id="rId41" Type="http://schemas.openxmlformats.org/officeDocument/2006/relationships/tags" Target="../tags/tag1027.xml"/><Relationship Id="rId40" Type="http://schemas.openxmlformats.org/officeDocument/2006/relationships/tags" Target="../tags/tag1026.xml"/><Relationship Id="rId4" Type="http://schemas.openxmlformats.org/officeDocument/2006/relationships/tags" Target="../tags/tag991.xml"/><Relationship Id="rId39" Type="http://schemas.openxmlformats.org/officeDocument/2006/relationships/tags" Target="../tags/tag1025.xml"/><Relationship Id="rId38" Type="http://schemas.openxmlformats.org/officeDocument/2006/relationships/tags" Target="../tags/tag1024.xml"/><Relationship Id="rId37" Type="http://schemas.openxmlformats.org/officeDocument/2006/relationships/tags" Target="../tags/tag1023.xml"/><Relationship Id="rId36" Type="http://schemas.openxmlformats.org/officeDocument/2006/relationships/tags" Target="../tags/tag1022.xml"/><Relationship Id="rId35" Type="http://schemas.openxmlformats.org/officeDocument/2006/relationships/tags" Target="../tags/tag1021.xml"/><Relationship Id="rId34" Type="http://schemas.openxmlformats.org/officeDocument/2006/relationships/tags" Target="../tags/tag1020.xml"/><Relationship Id="rId33" Type="http://schemas.openxmlformats.org/officeDocument/2006/relationships/tags" Target="../tags/tag1019.xml"/><Relationship Id="rId32" Type="http://schemas.openxmlformats.org/officeDocument/2006/relationships/tags" Target="../tags/tag1018.xml"/><Relationship Id="rId31" Type="http://schemas.openxmlformats.org/officeDocument/2006/relationships/tags" Target="../tags/tag1017.xml"/><Relationship Id="rId30" Type="http://schemas.openxmlformats.org/officeDocument/2006/relationships/tags" Target="../tags/tag1016.xml"/><Relationship Id="rId3" Type="http://schemas.openxmlformats.org/officeDocument/2006/relationships/tags" Target="../tags/tag990.xml"/><Relationship Id="rId29" Type="http://schemas.openxmlformats.org/officeDocument/2006/relationships/tags" Target="../tags/tag1015.xml"/><Relationship Id="rId28" Type="http://schemas.openxmlformats.org/officeDocument/2006/relationships/tags" Target="../tags/tag1014.xml"/><Relationship Id="rId27" Type="http://schemas.openxmlformats.org/officeDocument/2006/relationships/tags" Target="../tags/tag1013.xml"/><Relationship Id="rId26" Type="http://schemas.openxmlformats.org/officeDocument/2006/relationships/tags" Target="../tags/tag1012.xml"/><Relationship Id="rId25" Type="http://schemas.openxmlformats.org/officeDocument/2006/relationships/tags" Target="../tags/tag1011.xml"/><Relationship Id="rId24" Type="http://schemas.openxmlformats.org/officeDocument/2006/relationships/tags" Target="../tags/tag1010.xml"/><Relationship Id="rId23" Type="http://schemas.openxmlformats.org/officeDocument/2006/relationships/tags" Target="../tags/tag1009.xml"/><Relationship Id="rId22" Type="http://schemas.openxmlformats.org/officeDocument/2006/relationships/image" Target="../media/image67.jpeg"/><Relationship Id="rId21" Type="http://schemas.openxmlformats.org/officeDocument/2006/relationships/tags" Target="../tags/tag1008.xml"/><Relationship Id="rId20" Type="http://schemas.openxmlformats.org/officeDocument/2006/relationships/tags" Target="../tags/tag1007.xml"/><Relationship Id="rId2" Type="http://schemas.openxmlformats.org/officeDocument/2006/relationships/tags" Target="../tags/tag989.xml"/><Relationship Id="rId19" Type="http://schemas.openxmlformats.org/officeDocument/2006/relationships/tags" Target="../tags/tag1006.xml"/><Relationship Id="rId18" Type="http://schemas.openxmlformats.org/officeDocument/2006/relationships/tags" Target="../tags/tag1005.xml"/><Relationship Id="rId17" Type="http://schemas.openxmlformats.org/officeDocument/2006/relationships/tags" Target="../tags/tag1004.xml"/><Relationship Id="rId16" Type="http://schemas.openxmlformats.org/officeDocument/2006/relationships/tags" Target="../tags/tag1003.xml"/><Relationship Id="rId15" Type="http://schemas.openxmlformats.org/officeDocument/2006/relationships/tags" Target="../tags/tag1002.xml"/><Relationship Id="rId14" Type="http://schemas.openxmlformats.org/officeDocument/2006/relationships/tags" Target="../tags/tag1001.xml"/><Relationship Id="rId13" Type="http://schemas.openxmlformats.org/officeDocument/2006/relationships/tags" Target="../tags/tag1000.xml"/><Relationship Id="rId12" Type="http://schemas.openxmlformats.org/officeDocument/2006/relationships/tags" Target="../tags/tag999.xml"/><Relationship Id="rId11" Type="http://schemas.openxmlformats.org/officeDocument/2006/relationships/tags" Target="../tags/tag998.xml"/><Relationship Id="rId10" Type="http://schemas.openxmlformats.org/officeDocument/2006/relationships/tags" Target="../tags/tag997.xml"/><Relationship Id="rId1" Type="http://schemas.openxmlformats.org/officeDocument/2006/relationships/tags" Target="../tags/tag988.xml"/></Relationships>
</file>

<file path=ppt/slides/_rels/slide22.xml.rels><?xml version="1.0" encoding="UTF-8" standalone="yes"?>
<Relationships xmlns="http://schemas.openxmlformats.org/package/2006/relationships"><Relationship Id="rId94" Type="http://schemas.openxmlformats.org/officeDocument/2006/relationships/vmlDrawing" Target="../drawings/vmlDrawing8.vml"/><Relationship Id="rId93" Type="http://schemas.openxmlformats.org/officeDocument/2006/relationships/slideLayout" Target="../slideLayouts/slideLayout13.xml"/><Relationship Id="rId92" Type="http://schemas.openxmlformats.org/officeDocument/2006/relationships/tags" Target="../tags/tag1163.xml"/><Relationship Id="rId91" Type="http://schemas.openxmlformats.org/officeDocument/2006/relationships/tags" Target="../tags/tag1162.xml"/><Relationship Id="rId90" Type="http://schemas.openxmlformats.org/officeDocument/2006/relationships/tags" Target="../tags/tag1161.xml"/><Relationship Id="rId9" Type="http://schemas.openxmlformats.org/officeDocument/2006/relationships/tags" Target="../tags/tag1082.xml"/><Relationship Id="rId89" Type="http://schemas.openxmlformats.org/officeDocument/2006/relationships/tags" Target="../tags/tag1160.xml"/><Relationship Id="rId88" Type="http://schemas.openxmlformats.org/officeDocument/2006/relationships/tags" Target="../tags/tag1159.xml"/><Relationship Id="rId87" Type="http://schemas.openxmlformats.org/officeDocument/2006/relationships/tags" Target="../tags/tag1158.xml"/><Relationship Id="rId86" Type="http://schemas.openxmlformats.org/officeDocument/2006/relationships/tags" Target="../tags/tag1157.xml"/><Relationship Id="rId85" Type="http://schemas.openxmlformats.org/officeDocument/2006/relationships/tags" Target="../tags/tag1156.xml"/><Relationship Id="rId84" Type="http://schemas.openxmlformats.org/officeDocument/2006/relationships/tags" Target="../tags/tag1155.xml"/><Relationship Id="rId83" Type="http://schemas.openxmlformats.org/officeDocument/2006/relationships/tags" Target="../tags/tag1154.xml"/><Relationship Id="rId82" Type="http://schemas.openxmlformats.org/officeDocument/2006/relationships/tags" Target="../tags/tag1153.xml"/><Relationship Id="rId81" Type="http://schemas.openxmlformats.org/officeDocument/2006/relationships/tags" Target="../tags/tag1152.xml"/><Relationship Id="rId80" Type="http://schemas.openxmlformats.org/officeDocument/2006/relationships/tags" Target="../tags/tag1151.xml"/><Relationship Id="rId8" Type="http://schemas.openxmlformats.org/officeDocument/2006/relationships/image" Target="../media/image67.jpeg"/><Relationship Id="rId79" Type="http://schemas.openxmlformats.org/officeDocument/2006/relationships/tags" Target="../tags/tag1150.xml"/><Relationship Id="rId78" Type="http://schemas.openxmlformats.org/officeDocument/2006/relationships/tags" Target="../tags/tag1149.xml"/><Relationship Id="rId77" Type="http://schemas.openxmlformats.org/officeDocument/2006/relationships/tags" Target="../tags/tag1148.xml"/><Relationship Id="rId76" Type="http://schemas.openxmlformats.org/officeDocument/2006/relationships/tags" Target="../tags/tag1147.xml"/><Relationship Id="rId75" Type="http://schemas.openxmlformats.org/officeDocument/2006/relationships/tags" Target="../tags/tag1146.xml"/><Relationship Id="rId74" Type="http://schemas.openxmlformats.org/officeDocument/2006/relationships/tags" Target="../tags/tag1145.xml"/><Relationship Id="rId73" Type="http://schemas.openxmlformats.org/officeDocument/2006/relationships/tags" Target="../tags/tag1144.xml"/><Relationship Id="rId72" Type="http://schemas.openxmlformats.org/officeDocument/2006/relationships/tags" Target="../tags/tag1143.xml"/><Relationship Id="rId71" Type="http://schemas.openxmlformats.org/officeDocument/2006/relationships/tags" Target="../tags/tag1142.xml"/><Relationship Id="rId70" Type="http://schemas.openxmlformats.org/officeDocument/2006/relationships/tags" Target="../tags/tag1141.xml"/><Relationship Id="rId7" Type="http://schemas.openxmlformats.org/officeDocument/2006/relationships/tags" Target="../tags/tag1081.xml"/><Relationship Id="rId69" Type="http://schemas.openxmlformats.org/officeDocument/2006/relationships/tags" Target="../tags/tag1140.xml"/><Relationship Id="rId68" Type="http://schemas.openxmlformats.org/officeDocument/2006/relationships/tags" Target="../tags/tag1139.xml"/><Relationship Id="rId67" Type="http://schemas.openxmlformats.org/officeDocument/2006/relationships/tags" Target="../tags/tag1138.xml"/><Relationship Id="rId66" Type="http://schemas.openxmlformats.org/officeDocument/2006/relationships/tags" Target="../tags/tag1137.xml"/><Relationship Id="rId65" Type="http://schemas.openxmlformats.org/officeDocument/2006/relationships/tags" Target="../tags/tag1136.xml"/><Relationship Id="rId64" Type="http://schemas.openxmlformats.org/officeDocument/2006/relationships/tags" Target="../tags/tag1135.xml"/><Relationship Id="rId63" Type="http://schemas.openxmlformats.org/officeDocument/2006/relationships/tags" Target="../tags/tag1134.xml"/><Relationship Id="rId62" Type="http://schemas.openxmlformats.org/officeDocument/2006/relationships/tags" Target="../tags/tag1133.xml"/><Relationship Id="rId61" Type="http://schemas.openxmlformats.org/officeDocument/2006/relationships/tags" Target="../tags/tag1132.xml"/><Relationship Id="rId60" Type="http://schemas.openxmlformats.org/officeDocument/2006/relationships/tags" Target="../tags/tag1131.xml"/><Relationship Id="rId6" Type="http://schemas.openxmlformats.org/officeDocument/2006/relationships/tags" Target="../tags/tag1080.xml"/><Relationship Id="rId59" Type="http://schemas.openxmlformats.org/officeDocument/2006/relationships/tags" Target="../tags/tag1130.xml"/><Relationship Id="rId58" Type="http://schemas.openxmlformats.org/officeDocument/2006/relationships/tags" Target="../tags/tag1129.xml"/><Relationship Id="rId57" Type="http://schemas.openxmlformats.org/officeDocument/2006/relationships/tags" Target="../tags/tag1128.xml"/><Relationship Id="rId56" Type="http://schemas.openxmlformats.org/officeDocument/2006/relationships/tags" Target="../tags/tag1127.xml"/><Relationship Id="rId55" Type="http://schemas.openxmlformats.org/officeDocument/2006/relationships/tags" Target="../tags/tag1126.xml"/><Relationship Id="rId54" Type="http://schemas.openxmlformats.org/officeDocument/2006/relationships/tags" Target="../tags/tag1125.xml"/><Relationship Id="rId53" Type="http://schemas.openxmlformats.org/officeDocument/2006/relationships/tags" Target="../tags/tag1124.xml"/><Relationship Id="rId52" Type="http://schemas.openxmlformats.org/officeDocument/2006/relationships/tags" Target="../tags/tag1123.xml"/><Relationship Id="rId51" Type="http://schemas.openxmlformats.org/officeDocument/2006/relationships/tags" Target="../tags/tag1122.xml"/><Relationship Id="rId50" Type="http://schemas.openxmlformats.org/officeDocument/2006/relationships/tags" Target="../tags/tag1121.xml"/><Relationship Id="rId5" Type="http://schemas.openxmlformats.org/officeDocument/2006/relationships/tags" Target="../tags/tag1079.xml"/><Relationship Id="rId49" Type="http://schemas.openxmlformats.org/officeDocument/2006/relationships/tags" Target="../tags/tag1120.xml"/><Relationship Id="rId48" Type="http://schemas.openxmlformats.org/officeDocument/2006/relationships/tags" Target="../tags/tag1119.xml"/><Relationship Id="rId47" Type="http://schemas.openxmlformats.org/officeDocument/2006/relationships/tags" Target="../tags/tag1118.xml"/><Relationship Id="rId46" Type="http://schemas.openxmlformats.org/officeDocument/2006/relationships/tags" Target="../tags/tag1117.xml"/><Relationship Id="rId45" Type="http://schemas.openxmlformats.org/officeDocument/2006/relationships/tags" Target="../tags/tag1116.xml"/><Relationship Id="rId44" Type="http://schemas.openxmlformats.org/officeDocument/2006/relationships/tags" Target="../tags/tag1115.xml"/><Relationship Id="rId43" Type="http://schemas.openxmlformats.org/officeDocument/2006/relationships/tags" Target="../tags/tag1114.xml"/><Relationship Id="rId42" Type="http://schemas.openxmlformats.org/officeDocument/2006/relationships/image" Target="../media/image65.emf"/><Relationship Id="rId41" Type="http://schemas.openxmlformats.org/officeDocument/2006/relationships/oleObject" Target="../embeddings/oleObject5.bin"/><Relationship Id="rId40" Type="http://schemas.openxmlformats.org/officeDocument/2006/relationships/tags" Target="../tags/tag1113.xml"/><Relationship Id="rId4" Type="http://schemas.openxmlformats.org/officeDocument/2006/relationships/tags" Target="../tags/tag1078.xml"/><Relationship Id="rId39" Type="http://schemas.openxmlformats.org/officeDocument/2006/relationships/tags" Target="../tags/tag1112.xml"/><Relationship Id="rId38" Type="http://schemas.openxmlformats.org/officeDocument/2006/relationships/tags" Target="../tags/tag1111.xml"/><Relationship Id="rId37" Type="http://schemas.openxmlformats.org/officeDocument/2006/relationships/tags" Target="../tags/tag1110.xml"/><Relationship Id="rId36" Type="http://schemas.openxmlformats.org/officeDocument/2006/relationships/tags" Target="../tags/tag1109.xml"/><Relationship Id="rId35" Type="http://schemas.openxmlformats.org/officeDocument/2006/relationships/tags" Target="../tags/tag1108.xml"/><Relationship Id="rId34" Type="http://schemas.openxmlformats.org/officeDocument/2006/relationships/tags" Target="../tags/tag1107.xml"/><Relationship Id="rId33" Type="http://schemas.openxmlformats.org/officeDocument/2006/relationships/tags" Target="../tags/tag1106.xml"/><Relationship Id="rId32" Type="http://schemas.openxmlformats.org/officeDocument/2006/relationships/tags" Target="../tags/tag1105.xml"/><Relationship Id="rId31" Type="http://schemas.openxmlformats.org/officeDocument/2006/relationships/tags" Target="../tags/tag1104.xml"/><Relationship Id="rId30" Type="http://schemas.openxmlformats.org/officeDocument/2006/relationships/tags" Target="../tags/tag1103.xml"/><Relationship Id="rId3" Type="http://schemas.openxmlformats.org/officeDocument/2006/relationships/tags" Target="../tags/tag1077.xml"/><Relationship Id="rId29" Type="http://schemas.openxmlformats.org/officeDocument/2006/relationships/tags" Target="../tags/tag1102.xml"/><Relationship Id="rId28" Type="http://schemas.openxmlformats.org/officeDocument/2006/relationships/tags" Target="../tags/tag1101.xml"/><Relationship Id="rId27" Type="http://schemas.openxmlformats.org/officeDocument/2006/relationships/tags" Target="../tags/tag1100.xml"/><Relationship Id="rId26" Type="http://schemas.openxmlformats.org/officeDocument/2006/relationships/tags" Target="../tags/tag1099.xml"/><Relationship Id="rId25" Type="http://schemas.openxmlformats.org/officeDocument/2006/relationships/tags" Target="../tags/tag1098.xml"/><Relationship Id="rId24" Type="http://schemas.openxmlformats.org/officeDocument/2006/relationships/tags" Target="../tags/tag1097.xml"/><Relationship Id="rId23" Type="http://schemas.openxmlformats.org/officeDocument/2006/relationships/tags" Target="../tags/tag1096.xml"/><Relationship Id="rId22" Type="http://schemas.openxmlformats.org/officeDocument/2006/relationships/tags" Target="../tags/tag1095.xml"/><Relationship Id="rId21" Type="http://schemas.openxmlformats.org/officeDocument/2006/relationships/tags" Target="../tags/tag1094.xml"/><Relationship Id="rId20" Type="http://schemas.openxmlformats.org/officeDocument/2006/relationships/tags" Target="../tags/tag1093.xml"/><Relationship Id="rId2" Type="http://schemas.openxmlformats.org/officeDocument/2006/relationships/tags" Target="../tags/tag1076.xml"/><Relationship Id="rId19" Type="http://schemas.openxmlformats.org/officeDocument/2006/relationships/tags" Target="../tags/tag1092.xml"/><Relationship Id="rId18" Type="http://schemas.openxmlformats.org/officeDocument/2006/relationships/tags" Target="../tags/tag1091.xml"/><Relationship Id="rId17" Type="http://schemas.openxmlformats.org/officeDocument/2006/relationships/tags" Target="../tags/tag1090.xml"/><Relationship Id="rId16" Type="http://schemas.openxmlformats.org/officeDocument/2006/relationships/tags" Target="../tags/tag1089.xml"/><Relationship Id="rId15" Type="http://schemas.openxmlformats.org/officeDocument/2006/relationships/tags" Target="../tags/tag1088.xml"/><Relationship Id="rId14" Type="http://schemas.openxmlformats.org/officeDocument/2006/relationships/tags" Target="../tags/tag1087.xml"/><Relationship Id="rId13" Type="http://schemas.openxmlformats.org/officeDocument/2006/relationships/tags" Target="../tags/tag1086.xml"/><Relationship Id="rId12" Type="http://schemas.openxmlformats.org/officeDocument/2006/relationships/tags" Target="../tags/tag1085.xml"/><Relationship Id="rId11" Type="http://schemas.openxmlformats.org/officeDocument/2006/relationships/tags" Target="../tags/tag1084.xml"/><Relationship Id="rId10" Type="http://schemas.openxmlformats.org/officeDocument/2006/relationships/tags" Target="../tags/tag1083.xml"/><Relationship Id="rId1" Type="http://schemas.openxmlformats.org/officeDocument/2006/relationships/tags" Target="../tags/tag1075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.xml"/><Relationship Id="rId7" Type="http://schemas.openxmlformats.org/officeDocument/2006/relationships/tags" Target="../tags/tag1168.xml"/><Relationship Id="rId6" Type="http://schemas.openxmlformats.org/officeDocument/2006/relationships/tags" Target="../tags/tag1167.xml"/><Relationship Id="rId5" Type="http://schemas.openxmlformats.org/officeDocument/2006/relationships/image" Target="../media/image69.png"/><Relationship Id="rId4" Type="http://schemas.openxmlformats.org/officeDocument/2006/relationships/tags" Target="../tags/tag1166.xml"/><Relationship Id="rId3" Type="http://schemas.openxmlformats.org/officeDocument/2006/relationships/image" Target="../media/image68.png"/><Relationship Id="rId2" Type="http://schemas.openxmlformats.org/officeDocument/2006/relationships/tags" Target="../tags/tag1165.xml"/><Relationship Id="rId1" Type="http://schemas.openxmlformats.org/officeDocument/2006/relationships/tags" Target="../tags/tag1164.xml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tags" Target="../tags/tag1175.xml"/><Relationship Id="rId8" Type="http://schemas.openxmlformats.org/officeDocument/2006/relationships/image" Target="../media/image71.png"/><Relationship Id="rId7" Type="http://schemas.openxmlformats.org/officeDocument/2006/relationships/tags" Target="../tags/tag1174.xml"/><Relationship Id="rId6" Type="http://schemas.openxmlformats.org/officeDocument/2006/relationships/tags" Target="../tags/tag1173.xml"/><Relationship Id="rId5" Type="http://schemas.openxmlformats.org/officeDocument/2006/relationships/tags" Target="../tags/tag1172.xml"/><Relationship Id="rId4" Type="http://schemas.openxmlformats.org/officeDocument/2006/relationships/image" Target="../media/image70.png"/><Relationship Id="rId34" Type="http://schemas.openxmlformats.org/officeDocument/2006/relationships/slideLayout" Target="../slideLayouts/slideLayout4.xml"/><Relationship Id="rId33" Type="http://schemas.openxmlformats.org/officeDocument/2006/relationships/image" Target="../media/image75.png"/><Relationship Id="rId32" Type="http://schemas.openxmlformats.org/officeDocument/2006/relationships/tags" Target="../tags/tag1195.xml"/><Relationship Id="rId31" Type="http://schemas.openxmlformats.org/officeDocument/2006/relationships/tags" Target="../tags/tag1194.xml"/><Relationship Id="rId30" Type="http://schemas.openxmlformats.org/officeDocument/2006/relationships/tags" Target="../tags/tag1193.xml"/><Relationship Id="rId3" Type="http://schemas.openxmlformats.org/officeDocument/2006/relationships/tags" Target="../tags/tag1171.xml"/><Relationship Id="rId29" Type="http://schemas.openxmlformats.org/officeDocument/2006/relationships/tags" Target="../tags/tag1192.xml"/><Relationship Id="rId28" Type="http://schemas.openxmlformats.org/officeDocument/2006/relationships/image" Target="../media/image74.png"/><Relationship Id="rId27" Type="http://schemas.openxmlformats.org/officeDocument/2006/relationships/tags" Target="../tags/tag1191.xml"/><Relationship Id="rId26" Type="http://schemas.openxmlformats.org/officeDocument/2006/relationships/tags" Target="../tags/tag1190.xml"/><Relationship Id="rId25" Type="http://schemas.openxmlformats.org/officeDocument/2006/relationships/tags" Target="../tags/tag1189.xml"/><Relationship Id="rId24" Type="http://schemas.openxmlformats.org/officeDocument/2006/relationships/tags" Target="../tags/tag1188.xml"/><Relationship Id="rId23" Type="http://schemas.openxmlformats.org/officeDocument/2006/relationships/tags" Target="../tags/tag1187.xml"/><Relationship Id="rId22" Type="http://schemas.openxmlformats.org/officeDocument/2006/relationships/tags" Target="../tags/tag1186.xml"/><Relationship Id="rId21" Type="http://schemas.openxmlformats.org/officeDocument/2006/relationships/tags" Target="../tags/tag1185.xml"/><Relationship Id="rId20" Type="http://schemas.openxmlformats.org/officeDocument/2006/relationships/image" Target="../media/image73.png"/><Relationship Id="rId2" Type="http://schemas.openxmlformats.org/officeDocument/2006/relationships/tags" Target="../tags/tag1170.xml"/><Relationship Id="rId19" Type="http://schemas.openxmlformats.org/officeDocument/2006/relationships/tags" Target="../tags/tag1184.xml"/><Relationship Id="rId18" Type="http://schemas.openxmlformats.org/officeDocument/2006/relationships/tags" Target="../tags/tag1183.xml"/><Relationship Id="rId17" Type="http://schemas.openxmlformats.org/officeDocument/2006/relationships/image" Target="../media/image72.png"/><Relationship Id="rId16" Type="http://schemas.openxmlformats.org/officeDocument/2006/relationships/tags" Target="../tags/tag1182.xml"/><Relationship Id="rId15" Type="http://schemas.openxmlformats.org/officeDocument/2006/relationships/tags" Target="../tags/tag1181.xml"/><Relationship Id="rId14" Type="http://schemas.openxmlformats.org/officeDocument/2006/relationships/tags" Target="../tags/tag1180.xml"/><Relationship Id="rId13" Type="http://schemas.openxmlformats.org/officeDocument/2006/relationships/tags" Target="../tags/tag1179.xml"/><Relationship Id="rId12" Type="http://schemas.openxmlformats.org/officeDocument/2006/relationships/tags" Target="../tags/tag1178.xml"/><Relationship Id="rId11" Type="http://schemas.openxmlformats.org/officeDocument/2006/relationships/tags" Target="../tags/tag1177.xml"/><Relationship Id="rId10" Type="http://schemas.openxmlformats.org/officeDocument/2006/relationships/tags" Target="../tags/tag1176.xml"/><Relationship Id="rId1" Type="http://schemas.openxmlformats.org/officeDocument/2006/relationships/tags" Target="../tags/tag1169.xml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tags" Target="../tags/tag1201.xml"/><Relationship Id="rId8" Type="http://schemas.openxmlformats.org/officeDocument/2006/relationships/image" Target="../media/image77.wmf"/><Relationship Id="rId7" Type="http://schemas.openxmlformats.org/officeDocument/2006/relationships/oleObject" Target="../embeddings/oleObject6.bin"/><Relationship Id="rId6" Type="http://schemas.openxmlformats.org/officeDocument/2006/relationships/tags" Target="../tags/tag1200.xml"/><Relationship Id="rId5" Type="http://schemas.openxmlformats.org/officeDocument/2006/relationships/tags" Target="../tags/tag1199.xml"/><Relationship Id="rId4" Type="http://schemas.openxmlformats.org/officeDocument/2006/relationships/tags" Target="../tags/tag1198.xml"/><Relationship Id="rId3" Type="http://schemas.openxmlformats.org/officeDocument/2006/relationships/image" Target="../media/image76.png"/><Relationship Id="rId2" Type="http://schemas.openxmlformats.org/officeDocument/2006/relationships/tags" Target="../tags/tag1197.xml"/><Relationship Id="rId19" Type="http://schemas.openxmlformats.org/officeDocument/2006/relationships/vmlDrawing" Target="../drawings/vmlDrawing9.vml"/><Relationship Id="rId18" Type="http://schemas.openxmlformats.org/officeDocument/2006/relationships/slideLayout" Target="../slideLayouts/slideLayout4.xml"/><Relationship Id="rId17" Type="http://schemas.openxmlformats.org/officeDocument/2006/relationships/tags" Target="../tags/tag1205.xml"/><Relationship Id="rId16" Type="http://schemas.openxmlformats.org/officeDocument/2006/relationships/image" Target="../media/image79.wmf"/><Relationship Id="rId15" Type="http://schemas.openxmlformats.org/officeDocument/2006/relationships/oleObject" Target="../embeddings/oleObject8.bin"/><Relationship Id="rId14" Type="http://schemas.openxmlformats.org/officeDocument/2006/relationships/tags" Target="../tags/tag1204.xml"/><Relationship Id="rId13" Type="http://schemas.openxmlformats.org/officeDocument/2006/relationships/tags" Target="../tags/tag1203.xml"/><Relationship Id="rId12" Type="http://schemas.openxmlformats.org/officeDocument/2006/relationships/image" Target="../media/image78.wmf"/><Relationship Id="rId11" Type="http://schemas.openxmlformats.org/officeDocument/2006/relationships/oleObject" Target="../embeddings/oleObject7.bin"/><Relationship Id="rId10" Type="http://schemas.openxmlformats.org/officeDocument/2006/relationships/tags" Target="../tags/tag1202.xml"/><Relationship Id="rId1" Type="http://schemas.openxmlformats.org/officeDocument/2006/relationships/tags" Target="../tags/tag1196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490.xml"/><Relationship Id="rId8" Type="http://schemas.openxmlformats.org/officeDocument/2006/relationships/tags" Target="../tags/tag489.xml"/><Relationship Id="rId7" Type="http://schemas.openxmlformats.org/officeDocument/2006/relationships/tags" Target="../tags/tag488.xml"/><Relationship Id="rId6" Type="http://schemas.openxmlformats.org/officeDocument/2006/relationships/tags" Target="../tags/tag487.xml"/><Relationship Id="rId5" Type="http://schemas.openxmlformats.org/officeDocument/2006/relationships/tags" Target="../tags/tag486.xml"/><Relationship Id="rId4" Type="http://schemas.openxmlformats.org/officeDocument/2006/relationships/tags" Target="../tags/tag485.xml"/><Relationship Id="rId3" Type="http://schemas.openxmlformats.org/officeDocument/2006/relationships/tags" Target="../tags/tag484.xml"/><Relationship Id="rId2" Type="http://schemas.openxmlformats.org/officeDocument/2006/relationships/tags" Target="../tags/tag483.xml"/><Relationship Id="rId10" Type="http://schemas.openxmlformats.org/officeDocument/2006/relationships/slideLayout" Target="../slideLayouts/slideLayout13.xml"/><Relationship Id="rId1" Type="http://schemas.openxmlformats.org/officeDocument/2006/relationships/tags" Target="../tags/tag482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497.xml"/><Relationship Id="rId8" Type="http://schemas.openxmlformats.org/officeDocument/2006/relationships/tags" Target="../tags/tag496.xml"/><Relationship Id="rId7" Type="http://schemas.openxmlformats.org/officeDocument/2006/relationships/image" Target="NULL" TargetMode="External"/><Relationship Id="rId6" Type="http://schemas.openxmlformats.org/officeDocument/2006/relationships/image" Target="../media/image40.png"/><Relationship Id="rId5" Type="http://schemas.openxmlformats.org/officeDocument/2006/relationships/tags" Target="../tags/tag495.xml"/><Relationship Id="rId4" Type="http://schemas.openxmlformats.org/officeDocument/2006/relationships/tags" Target="../tags/tag494.xml"/><Relationship Id="rId3" Type="http://schemas.openxmlformats.org/officeDocument/2006/relationships/tags" Target="../tags/tag493.xml"/><Relationship Id="rId2" Type="http://schemas.openxmlformats.org/officeDocument/2006/relationships/tags" Target="../tags/tag492.xml"/><Relationship Id="rId14" Type="http://schemas.openxmlformats.org/officeDocument/2006/relationships/slideLayout" Target="../slideLayouts/slideLayout13.xml"/><Relationship Id="rId13" Type="http://schemas.openxmlformats.org/officeDocument/2006/relationships/tags" Target="../tags/tag501.xml"/><Relationship Id="rId12" Type="http://schemas.openxmlformats.org/officeDocument/2006/relationships/tags" Target="../tags/tag500.xml"/><Relationship Id="rId11" Type="http://schemas.openxmlformats.org/officeDocument/2006/relationships/tags" Target="../tags/tag499.xml"/><Relationship Id="rId10" Type="http://schemas.openxmlformats.org/officeDocument/2006/relationships/tags" Target="../tags/tag498.xml"/><Relationship Id="rId1" Type="http://schemas.openxmlformats.org/officeDocument/2006/relationships/tags" Target="../tags/tag491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510.xml"/><Relationship Id="rId8" Type="http://schemas.openxmlformats.org/officeDocument/2006/relationships/tags" Target="../tags/tag509.xml"/><Relationship Id="rId7" Type="http://schemas.openxmlformats.org/officeDocument/2006/relationships/tags" Target="../tags/tag508.xml"/><Relationship Id="rId6" Type="http://schemas.openxmlformats.org/officeDocument/2006/relationships/tags" Target="../tags/tag507.xml"/><Relationship Id="rId5" Type="http://schemas.openxmlformats.org/officeDocument/2006/relationships/tags" Target="../tags/tag506.xml"/><Relationship Id="rId4" Type="http://schemas.openxmlformats.org/officeDocument/2006/relationships/tags" Target="../tags/tag505.xml"/><Relationship Id="rId3" Type="http://schemas.openxmlformats.org/officeDocument/2006/relationships/tags" Target="../tags/tag504.xml"/><Relationship Id="rId23" Type="http://schemas.openxmlformats.org/officeDocument/2006/relationships/vmlDrawing" Target="../drawings/vmlDrawing1.vml"/><Relationship Id="rId22" Type="http://schemas.openxmlformats.org/officeDocument/2006/relationships/slideLayout" Target="../slideLayouts/slideLayout4.xml"/><Relationship Id="rId21" Type="http://schemas.openxmlformats.org/officeDocument/2006/relationships/image" Target="../media/image42.emf"/><Relationship Id="rId20" Type="http://schemas.openxmlformats.org/officeDocument/2006/relationships/package" Target="../embeddings/Document1.docx"/><Relationship Id="rId2" Type="http://schemas.openxmlformats.org/officeDocument/2006/relationships/tags" Target="../tags/tag503.xml"/><Relationship Id="rId19" Type="http://schemas.openxmlformats.org/officeDocument/2006/relationships/tags" Target="../tags/tag519.xml"/><Relationship Id="rId18" Type="http://schemas.openxmlformats.org/officeDocument/2006/relationships/tags" Target="../tags/tag518.xml"/><Relationship Id="rId17" Type="http://schemas.openxmlformats.org/officeDocument/2006/relationships/tags" Target="../tags/tag517.xml"/><Relationship Id="rId16" Type="http://schemas.openxmlformats.org/officeDocument/2006/relationships/tags" Target="../tags/tag516.xml"/><Relationship Id="rId15" Type="http://schemas.openxmlformats.org/officeDocument/2006/relationships/tags" Target="../tags/tag515.xml"/><Relationship Id="rId14" Type="http://schemas.openxmlformats.org/officeDocument/2006/relationships/image" Target="../media/image41.png"/><Relationship Id="rId13" Type="http://schemas.openxmlformats.org/officeDocument/2006/relationships/tags" Target="../tags/tag514.xml"/><Relationship Id="rId12" Type="http://schemas.openxmlformats.org/officeDocument/2006/relationships/tags" Target="../tags/tag513.xml"/><Relationship Id="rId11" Type="http://schemas.openxmlformats.org/officeDocument/2006/relationships/tags" Target="../tags/tag512.xml"/><Relationship Id="rId10" Type="http://schemas.openxmlformats.org/officeDocument/2006/relationships/tags" Target="../tags/tag511.xml"/><Relationship Id="rId1" Type="http://schemas.openxmlformats.org/officeDocument/2006/relationships/tags" Target="../tags/tag502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528.xml"/><Relationship Id="rId8" Type="http://schemas.openxmlformats.org/officeDocument/2006/relationships/tags" Target="../tags/tag527.xml"/><Relationship Id="rId7" Type="http://schemas.openxmlformats.org/officeDocument/2006/relationships/tags" Target="../tags/tag526.xml"/><Relationship Id="rId6" Type="http://schemas.openxmlformats.org/officeDocument/2006/relationships/tags" Target="../tags/tag525.xml"/><Relationship Id="rId5" Type="http://schemas.openxmlformats.org/officeDocument/2006/relationships/tags" Target="../tags/tag524.xml"/><Relationship Id="rId4" Type="http://schemas.openxmlformats.org/officeDocument/2006/relationships/tags" Target="../tags/tag523.xml"/><Relationship Id="rId3" Type="http://schemas.openxmlformats.org/officeDocument/2006/relationships/tags" Target="../tags/tag522.xml"/><Relationship Id="rId25" Type="http://schemas.openxmlformats.org/officeDocument/2006/relationships/notesSlide" Target="../notesSlides/notesSlide2.xml"/><Relationship Id="rId24" Type="http://schemas.openxmlformats.org/officeDocument/2006/relationships/slideLayout" Target="../slideLayouts/slideLayout13.xml"/><Relationship Id="rId23" Type="http://schemas.openxmlformats.org/officeDocument/2006/relationships/tags" Target="../tags/tag539.xml"/><Relationship Id="rId22" Type="http://schemas.openxmlformats.org/officeDocument/2006/relationships/tags" Target="../tags/tag538.xml"/><Relationship Id="rId21" Type="http://schemas.openxmlformats.org/officeDocument/2006/relationships/tags" Target="../tags/tag537.xml"/><Relationship Id="rId20" Type="http://schemas.openxmlformats.org/officeDocument/2006/relationships/tags" Target="../tags/tag536.xml"/><Relationship Id="rId2" Type="http://schemas.openxmlformats.org/officeDocument/2006/relationships/tags" Target="../tags/tag521.xml"/><Relationship Id="rId19" Type="http://schemas.openxmlformats.org/officeDocument/2006/relationships/tags" Target="../tags/tag535.xml"/><Relationship Id="rId18" Type="http://schemas.openxmlformats.org/officeDocument/2006/relationships/tags" Target="../tags/tag534.xml"/><Relationship Id="rId17" Type="http://schemas.openxmlformats.org/officeDocument/2006/relationships/tags" Target="../tags/tag533.xml"/><Relationship Id="rId16" Type="http://schemas.openxmlformats.org/officeDocument/2006/relationships/tags" Target="../tags/tag532.xml"/><Relationship Id="rId15" Type="http://schemas.openxmlformats.org/officeDocument/2006/relationships/tags" Target="../tags/tag531.xml"/><Relationship Id="rId14" Type="http://schemas.openxmlformats.org/officeDocument/2006/relationships/image" Target="../media/image45.png"/><Relationship Id="rId13" Type="http://schemas.openxmlformats.org/officeDocument/2006/relationships/tags" Target="../tags/tag530.xml"/><Relationship Id="rId12" Type="http://schemas.openxmlformats.org/officeDocument/2006/relationships/image" Target="../media/image44.png"/><Relationship Id="rId11" Type="http://schemas.openxmlformats.org/officeDocument/2006/relationships/tags" Target="../tags/tag529.xml"/><Relationship Id="rId10" Type="http://schemas.openxmlformats.org/officeDocument/2006/relationships/image" Target="../media/image43.png"/><Relationship Id="rId1" Type="http://schemas.openxmlformats.org/officeDocument/2006/relationships/tags" Target="../tags/tag520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549.xml"/><Relationship Id="rId8" Type="http://schemas.openxmlformats.org/officeDocument/2006/relationships/tags" Target="../tags/tag548.xml"/><Relationship Id="rId7" Type="http://schemas.openxmlformats.org/officeDocument/2006/relationships/tags" Target="../tags/tag547.xml"/><Relationship Id="rId6" Type="http://schemas.openxmlformats.org/officeDocument/2006/relationships/image" Target="../media/image46.png"/><Relationship Id="rId5" Type="http://schemas.openxmlformats.org/officeDocument/2006/relationships/tags" Target="../tags/tag546.xml"/><Relationship Id="rId4" Type="http://schemas.openxmlformats.org/officeDocument/2006/relationships/tags" Target="../tags/tag545.xml"/><Relationship Id="rId3" Type="http://schemas.openxmlformats.org/officeDocument/2006/relationships/tags" Target="../tags/tag544.xml"/><Relationship Id="rId2" Type="http://schemas.openxmlformats.org/officeDocument/2006/relationships/tags" Target="../tags/tag543.xml"/><Relationship Id="rId10" Type="http://schemas.openxmlformats.org/officeDocument/2006/relationships/slideLayout" Target="../slideLayouts/slideLayout13.xml"/><Relationship Id="rId1" Type="http://schemas.openxmlformats.org/officeDocument/2006/relationships/tags" Target="../tags/tag542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556.xml"/><Relationship Id="rId8" Type="http://schemas.openxmlformats.org/officeDocument/2006/relationships/tags" Target="../tags/tag555.xml"/><Relationship Id="rId7" Type="http://schemas.openxmlformats.org/officeDocument/2006/relationships/tags" Target="../tags/tag554.xml"/><Relationship Id="rId6" Type="http://schemas.openxmlformats.org/officeDocument/2006/relationships/tags" Target="../tags/tag553.xml"/><Relationship Id="rId5" Type="http://schemas.openxmlformats.org/officeDocument/2006/relationships/tags" Target="../tags/tag552.xml"/><Relationship Id="rId4" Type="http://schemas.openxmlformats.org/officeDocument/2006/relationships/tags" Target="../tags/tag551.xml"/><Relationship Id="rId3" Type="http://schemas.openxmlformats.org/officeDocument/2006/relationships/image" Target="NULL" TargetMode="External"/><Relationship Id="rId2" Type="http://schemas.openxmlformats.org/officeDocument/2006/relationships/image" Target="../media/image47.png"/><Relationship Id="rId18" Type="http://schemas.openxmlformats.org/officeDocument/2006/relationships/slideLayout" Target="../slideLayouts/slideLayout4.xml"/><Relationship Id="rId17" Type="http://schemas.openxmlformats.org/officeDocument/2006/relationships/image" Target="../media/image49.png"/><Relationship Id="rId16" Type="http://schemas.openxmlformats.org/officeDocument/2006/relationships/tags" Target="../tags/tag562.xml"/><Relationship Id="rId15" Type="http://schemas.openxmlformats.org/officeDocument/2006/relationships/tags" Target="../tags/tag561.xml"/><Relationship Id="rId14" Type="http://schemas.openxmlformats.org/officeDocument/2006/relationships/tags" Target="../tags/tag560.xml"/><Relationship Id="rId13" Type="http://schemas.openxmlformats.org/officeDocument/2006/relationships/tags" Target="../tags/tag559.xml"/><Relationship Id="rId12" Type="http://schemas.openxmlformats.org/officeDocument/2006/relationships/tags" Target="../tags/tag558.xml"/><Relationship Id="rId11" Type="http://schemas.openxmlformats.org/officeDocument/2006/relationships/image" Target="../media/image48.png"/><Relationship Id="rId10" Type="http://schemas.openxmlformats.org/officeDocument/2006/relationships/tags" Target="../tags/tag557.xml"/><Relationship Id="rId1" Type="http://schemas.openxmlformats.org/officeDocument/2006/relationships/tags" Target="../tags/tag550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570.xml"/><Relationship Id="rId8" Type="http://schemas.openxmlformats.org/officeDocument/2006/relationships/tags" Target="../tags/tag569.xml"/><Relationship Id="rId7" Type="http://schemas.openxmlformats.org/officeDocument/2006/relationships/image" Target="../media/image50.png"/><Relationship Id="rId6" Type="http://schemas.openxmlformats.org/officeDocument/2006/relationships/tags" Target="../tags/tag568.xml"/><Relationship Id="rId5" Type="http://schemas.openxmlformats.org/officeDocument/2006/relationships/tags" Target="../tags/tag567.xml"/><Relationship Id="rId4" Type="http://schemas.openxmlformats.org/officeDocument/2006/relationships/tags" Target="../tags/tag566.xml"/><Relationship Id="rId3" Type="http://schemas.openxmlformats.org/officeDocument/2006/relationships/tags" Target="../tags/tag565.xml"/><Relationship Id="rId2" Type="http://schemas.openxmlformats.org/officeDocument/2006/relationships/tags" Target="../tags/tag564.xml"/><Relationship Id="rId13" Type="http://schemas.openxmlformats.org/officeDocument/2006/relationships/slideLayout" Target="../slideLayouts/slideLayout13.xml"/><Relationship Id="rId12" Type="http://schemas.openxmlformats.org/officeDocument/2006/relationships/tags" Target="../tags/tag572.xml"/><Relationship Id="rId11" Type="http://schemas.openxmlformats.org/officeDocument/2006/relationships/tags" Target="../tags/tag571.xml"/><Relationship Id="rId10" Type="http://schemas.openxmlformats.org/officeDocument/2006/relationships/image" Target="../media/image51.png"/><Relationship Id="rId1" Type="http://schemas.openxmlformats.org/officeDocument/2006/relationships/tags" Target="../tags/tag56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>
            <p:custDataLst>
              <p:tags r:id="rId1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9" name="Oval 7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051745" y="1987890"/>
            <a:ext cx="434975" cy="434975"/>
          </a:xfrm>
          <a:prstGeom prst="ellipse">
            <a:avLst/>
          </a:prstGeom>
          <a:solidFill>
            <a:srgbClr val="FFCB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Oval 8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Oval 9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00" y="3521541"/>
            <a:ext cx="4341700" cy="2988601"/>
          </a:xfrm>
          <a:prstGeom prst="rect">
            <a:avLst/>
          </a:prstGeom>
        </p:spPr>
      </p:pic>
      <p:sp>
        <p:nvSpPr>
          <p:cNvPr id="13" name="文本框 12"/>
          <p:cNvSpPr txBox="1"/>
          <p:nvPr>
            <p:custDataLst>
              <p:tags r:id="rId7"/>
            </p:custDataLst>
          </p:nvPr>
        </p:nvSpPr>
        <p:spPr>
          <a:xfrm>
            <a:off x="151130" y="1985010"/>
            <a:ext cx="1172400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54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第三章</a:t>
            </a:r>
            <a:r>
              <a:rPr lang="en-US" altLang="zh-CN" sz="54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  </a:t>
            </a:r>
            <a:r>
              <a:rPr lang="zh-CN" altLang="en-US" sz="54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晶体结构与性质</a:t>
            </a:r>
            <a:endParaRPr lang="zh-CN" altLang="en-US" sz="5400">
              <a:solidFill>
                <a:srgbClr val="27406A"/>
              </a:solidFill>
              <a:latin typeface="汉仪雅酷黑 65W" panose="020B0604020202020204" charset="-122"/>
              <a:ea typeface="汉仪雅酷黑 65W" panose="020B0604020202020204" charset="-122"/>
              <a:cs typeface="汉仪旗黑-55简" panose="00020600040101010101" charset="-128"/>
              <a:sym typeface="+mn-ea"/>
            </a:endParaRPr>
          </a:p>
        </p:txBody>
      </p:sp>
      <p:sp>
        <p:nvSpPr>
          <p:cNvPr id="23" name="文本框 22"/>
          <p:cNvSpPr txBox="1"/>
          <p:nvPr>
            <p:custDataLst>
              <p:tags r:id="rId8"/>
            </p:custDataLst>
          </p:nvPr>
        </p:nvSpPr>
        <p:spPr>
          <a:xfrm>
            <a:off x="2489835" y="3161665"/>
            <a:ext cx="8805545" cy="17341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>
              <a:lnSpc>
                <a:spcPct val="140000"/>
              </a:lnSpc>
              <a:buClrTx/>
              <a:buSzTx/>
              <a:buFontTx/>
            </a:pPr>
            <a:r>
              <a:rPr lang="zh-CN" altLang="en-US" sz="40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第一节</a:t>
            </a:r>
            <a:r>
              <a:rPr lang="en-US" altLang="zh-CN" sz="40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 </a:t>
            </a:r>
            <a:r>
              <a:rPr lang="zh-CN" altLang="en-US" sz="40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物质的聚集状态与晶体的常识</a:t>
            </a:r>
            <a:endParaRPr lang="zh-CN" altLang="en-US" sz="4000">
              <a:solidFill>
                <a:srgbClr val="27406A"/>
              </a:solidFill>
              <a:latin typeface="汉仪雅酷黑 65W" panose="020B0604020202020204" charset="-122"/>
              <a:ea typeface="汉仪雅酷黑 65W" panose="020B0604020202020204" charset="-122"/>
              <a:cs typeface="汉仪旗黑-55简" panose="00020600040101010101" charset="-128"/>
              <a:sym typeface="+mn-ea"/>
            </a:endParaRPr>
          </a:p>
          <a:p>
            <a:pPr algn="r">
              <a:lnSpc>
                <a:spcPct val="140000"/>
              </a:lnSpc>
              <a:buClrTx/>
              <a:buSzTx/>
              <a:buFontTx/>
            </a:pPr>
            <a:r>
              <a:rPr lang="zh-CN" altLang="en-US" sz="3200"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第</a:t>
            </a:r>
            <a:r>
              <a:rPr lang="en-US" altLang="zh-CN" sz="3200"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3</a:t>
            </a:r>
            <a:r>
              <a:rPr lang="zh-CN" altLang="en-US" sz="3200"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课时</a:t>
            </a:r>
            <a:r>
              <a:rPr lang="en-US" altLang="zh-CN" sz="3200"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  </a:t>
            </a:r>
            <a:r>
              <a:rPr lang="zh-CN" altLang="en-US" sz="3200"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晶胞及晶体的相关计算</a:t>
            </a:r>
            <a:endParaRPr lang="zh-CN" altLang="en-US" sz="3200">
              <a:latin typeface="汉仪雅酷黑 65W" panose="020B0604020202020204" charset="-122"/>
              <a:ea typeface="汉仪雅酷黑 65W" panose="020B0604020202020204" charset="-122"/>
              <a:cs typeface="汉仪旗黑-55简" panose="00020600040101010101" charset="-128"/>
              <a:sym typeface="+mn-ea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296041" y="120650"/>
            <a:ext cx="9430777" cy="739714"/>
            <a:chOff x="466" y="644"/>
            <a:chExt cx="12317" cy="863"/>
          </a:xfrm>
        </p:grpSpPr>
        <p:sp>
          <p:nvSpPr>
            <p:cNvPr id="5" name="等腰三角形 4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任务三  晶体密度的计算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7" name="等腰三角形 6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295910" y="1113790"/>
            <a:ext cx="7534910" cy="951865"/>
          </a:xfrm>
          <a:prstGeom prst="rect">
            <a:avLst/>
          </a:prstGeom>
          <a:noFill/>
          <a:ln w="9525">
            <a:noFill/>
          </a:ln>
        </p:spPr>
        <p:txBody>
          <a:bodyPr wrap="square" lIns="91354" tIns="45677" rIns="91354" bIns="45677">
            <a:spAutoFit/>
          </a:bodyPr>
          <a:lstStyle/>
          <a:p>
            <a:pPr fontAlgn="auto">
              <a:lnSpc>
                <a:spcPct val="100000"/>
              </a:lnSpc>
            </a:pPr>
            <a:r>
              <a:rPr lang="zh-CN" sz="2800" b="1" kern="100" smtClea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【例</a:t>
            </a:r>
            <a:r>
              <a:rPr lang="en-US" altLang="zh-CN" sz="2800" b="1" kern="100" smtClea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zh-CN" sz="2800" b="1" kern="100" smtClea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】</a:t>
            </a:r>
            <a:r>
              <a:rPr lang="zh-CN" altLang="en-US" sz="2800" b="1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已知晶体中</a:t>
            </a:r>
            <a:r>
              <a:rPr lang="en-US" altLang="zh-CN" sz="2800" b="1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Na</a:t>
            </a:r>
            <a:r>
              <a:rPr lang="en-US" altLang="zh-CN" sz="2800" b="1" baseline="300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+</a:t>
            </a:r>
            <a:r>
              <a:rPr lang="zh-CN" altLang="en-US" sz="2800" b="1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和</a:t>
            </a:r>
            <a:r>
              <a:rPr lang="en-US" altLang="zh-CN" sz="2800" b="1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Cl</a:t>
            </a:r>
            <a:r>
              <a:rPr lang="en-US" altLang="zh-CN" sz="2800" b="1" baseline="300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-</a:t>
            </a:r>
            <a:r>
              <a:rPr lang="zh-CN" altLang="en-US" sz="2800" b="1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间最小距离为</a:t>
            </a:r>
            <a:r>
              <a:rPr lang="en-US" altLang="zh-CN" sz="2800" b="1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a cm</a:t>
            </a:r>
            <a:r>
              <a:rPr lang="zh-CN" altLang="en-US" sz="2800" b="1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，计算</a:t>
            </a:r>
            <a:r>
              <a:rPr lang="en-US" altLang="zh-CN" sz="2800" b="1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NaCl</a:t>
            </a:r>
            <a:r>
              <a:rPr lang="zh-CN" altLang="en-US" sz="2800" b="1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晶体的密度。</a:t>
            </a:r>
            <a:endParaRPr lang="zh-CN" altLang="en-US" sz="2800" b="1"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4" name="对象 3"/>
          <p:cNvGraphicFramePr>
            <a:graphicFrameLocks noChangeAspect="1"/>
          </p:cNvGraphicFramePr>
          <p:nvPr>
            <p:custDataLst>
              <p:tags r:id="rId6"/>
            </p:custDataLst>
          </p:nvPr>
        </p:nvGraphicFramePr>
        <p:xfrm>
          <a:off x="932497" y="4085035"/>
          <a:ext cx="6426200" cy="23088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" r:id="rId7" imgW="2209800" imgH="914400" progId="Equation.3">
                  <p:embed/>
                </p:oleObj>
              </mc:Choice>
              <mc:Fallback>
                <p:oleObj name="" r:id="rId7" imgW="2209800" imgH="914400" progId="Equation.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932497" y="4085035"/>
                        <a:ext cx="6426200" cy="230886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图片 10245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7996555" y="860425"/>
            <a:ext cx="3689985" cy="363410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9" name="组合 8"/>
          <p:cNvGrpSpPr/>
          <p:nvPr>
            <p:custDataLst>
              <p:tags r:id="rId11"/>
            </p:custDataLst>
          </p:nvPr>
        </p:nvGrpSpPr>
        <p:grpSpPr>
          <a:xfrm>
            <a:off x="596900" y="2236712"/>
            <a:ext cx="3571875" cy="922020"/>
            <a:chOff x="8940" y="4699"/>
            <a:chExt cx="5625" cy="1452"/>
          </a:xfrm>
        </p:grpSpPr>
        <p:sp>
          <p:nvSpPr>
            <p:cNvPr id="10" name="Rectangle 14"/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8940" y="5011"/>
              <a:ext cx="5625" cy="8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kumimoji="1" lang="en-US" sz="3000" b="1">
                  <a:solidFill>
                    <a:srgbClr val="222BEC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Na</a:t>
              </a:r>
              <a:r>
                <a:rPr kumimoji="1" lang="en-US" sz="3000" b="1" baseline="30000">
                  <a:solidFill>
                    <a:srgbClr val="222BEC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+</a:t>
              </a:r>
              <a:r>
                <a:rPr kumimoji="1" lang="zh-CN" altLang="en-US" sz="3000" b="1">
                  <a:solidFill>
                    <a:srgbClr val="222BEC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：</a:t>
              </a:r>
              <a:r>
                <a:rPr kumimoji="1" lang="en-US" sz="3000" b="1">
                  <a:solidFill>
                    <a:srgbClr val="222BEC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12×     + 1 = 4</a:t>
              </a:r>
              <a:endParaRPr kumimoji="1" lang="en-US" altLang="zh-CN" sz="3000" b="1" baseline="30000">
                <a:solidFill>
                  <a:srgbClr val="222BE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endParaRPr>
            </a:p>
          </p:txBody>
        </p:sp>
        <p:grpSp>
          <p:nvGrpSpPr>
            <p:cNvPr id="11" name="组合 10"/>
            <p:cNvGrpSpPr/>
            <p:nvPr>
              <p:custDataLst>
                <p:tags r:id="rId13"/>
              </p:custDataLst>
            </p:nvPr>
          </p:nvGrpSpPr>
          <p:grpSpPr>
            <a:xfrm>
              <a:off x="11822" y="4699"/>
              <a:ext cx="591" cy="1452"/>
              <a:chOff x="7918" y="6383"/>
              <a:chExt cx="591" cy="1452"/>
            </a:xfrm>
          </p:grpSpPr>
          <p:cxnSp>
            <p:nvCxnSpPr>
              <p:cNvPr id="12" name="直接连接符 11"/>
              <p:cNvCxnSpPr/>
              <p:nvPr>
                <p:custDataLst>
                  <p:tags r:id="rId14"/>
                </p:custDataLst>
              </p:nvPr>
            </p:nvCxnSpPr>
            <p:spPr>
              <a:xfrm>
                <a:off x="7918" y="7109"/>
                <a:ext cx="591" cy="0"/>
              </a:xfrm>
              <a:prstGeom prst="line">
                <a:avLst/>
              </a:prstGeom>
              <a:ln w="317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文本框 12"/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7918" y="6383"/>
                <a:ext cx="588" cy="1452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altLang="x-none" sz="3000" b="1">
                    <a:solidFill>
                      <a:srgbClr val="222BEC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  <a:sym typeface="+mn-ea"/>
                  </a:rPr>
                  <a:t>1</a:t>
                </a:r>
                <a:endParaRPr lang="en-US" altLang="x-none" sz="3000" b="1">
                  <a:solidFill>
                    <a:srgbClr val="222BEC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endParaRPr>
              </a:p>
              <a:p>
                <a:pPr>
                  <a:lnSpc>
                    <a:spcPct val="90000"/>
                  </a:lnSpc>
                </a:pPr>
                <a:r>
                  <a:rPr lang="en-US" altLang="x-none" sz="3000" b="1">
                    <a:solidFill>
                      <a:srgbClr val="222BEC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  <a:sym typeface="+mn-ea"/>
                  </a:rPr>
                  <a:t>4</a:t>
                </a:r>
                <a:endParaRPr lang="en-US" altLang="x-none" sz="3000" b="1">
                  <a:solidFill>
                    <a:srgbClr val="222BEC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endParaRPr>
              </a:p>
            </p:txBody>
          </p:sp>
        </p:grpSp>
      </p:grpSp>
      <p:grpSp>
        <p:nvGrpSpPr>
          <p:cNvPr id="14" name="组合 13"/>
          <p:cNvGrpSpPr/>
          <p:nvPr>
            <p:custDataLst>
              <p:tags r:id="rId16"/>
            </p:custDataLst>
          </p:nvPr>
        </p:nvGrpSpPr>
        <p:grpSpPr>
          <a:xfrm>
            <a:off x="596900" y="3142946"/>
            <a:ext cx="4740275" cy="931545"/>
            <a:chOff x="8845" y="8839"/>
            <a:chExt cx="7465" cy="1467"/>
          </a:xfrm>
        </p:grpSpPr>
        <p:grpSp>
          <p:nvGrpSpPr>
            <p:cNvPr id="15" name="组合 14"/>
            <p:cNvGrpSpPr/>
            <p:nvPr>
              <p:custDataLst>
                <p:tags r:id="rId17"/>
              </p:custDataLst>
            </p:nvPr>
          </p:nvGrpSpPr>
          <p:grpSpPr>
            <a:xfrm>
              <a:off x="8845" y="8839"/>
              <a:ext cx="7465" cy="1452"/>
              <a:chOff x="9105" y="4693"/>
              <a:chExt cx="7465" cy="1452"/>
            </a:xfrm>
          </p:grpSpPr>
          <p:sp>
            <p:nvSpPr>
              <p:cNvPr id="16" name="Rectangle 14"/>
              <p:cNvSpPr>
                <a:spLocks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9105" y="5011"/>
                <a:ext cx="7465" cy="87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kumimoji="1" lang="en-US" sz="3000" b="1">
                    <a:solidFill>
                      <a:srgbClr val="222BEC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  <a:sym typeface="+mn-ea"/>
                  </a:rPr>
                  <a:t>Cl</a:t>
                </a:r>
                <a:r>
                  <a:rPr kumimoji="1" lang="en-US" sz="3000" b="1" baseline="30000">
                    <a:solidFill>
                      <a:srgbClr val="222BEC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  <a:sym typeface="+mn-ea"/>
                  </a:rPr>
                  <a:t>-</a:t>
                </a:r>
                <a:r>
                  <a:rPr kumimoji="1" lang="zh-CN" altLang="en-US" sz="3000" b="1">
                    <a:solidFill>
                      <a:srgbClr val="222BEC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  <a:sym typeface="+mn-ea"/>
                  </a:rPr>
                  <a:t>：</a:t>
                </a:r>
                <a:r>
                  <a:rPr kumimoji="1" lang="en-US" sz="3000" b="1">
                    <a:solidFill>
                      <a:srgbClr val="222BEC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  <a:sym typeface="+mn-ea"/>
                  </a:rPr>
                  <a:t>8×     + 6×     = 4</a:t>
                </a:r>
                <a:endParaRPr kumimoji="1" lang="en-US" altLang="zh-CN" sz="3000" b="1" baseline="30000">
                  <a:solidFill>
                    <a:srgbClr val="222BEC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endParaRPr>
              </a:p>
            </p:txBody>
          </p:sp>
          <p:grpSp>
            <p:nvGrpSpPr>
              <p:cNvPr id="17" name="组合 16"/>
              <p:cNvGrpSpPr/>
              <p:nvPr>
                <p:custDataLst>
                  <p:tags r:id="rId19"/>
                </p:custDataLst>
              </p:nvPr>
            </p:nvGrpSpPr>
            <p:grpSpPr>
              <a:xfrm>
                <a:off x="11480" y="4693"/>
                <a:ext cx="591" cy="1452"/>
                <a:chOff x="7576" y="6377"/>
                <a:chExt cx="591" cy="1452"/>
              </a:xfrm>
            </p:grpSpPr>
            <p:cxnSp>
              <p:nvCxnSpPr>
                <p:cNvPr id="18" name="直接连接符 17"/>
                <p:cNvCxnSpPr/>
                <p:nvPr>
                  <p:custDataLst>
                    <p:tags r:id="rId20"/>
                  </p:custDataLst>
                </p:nvPr>
              </p:nvCxnSpPr>
              <p:spPr>
                <a:xfrm>
                  <a:off x="7576" y="7115"/>
                  <a:ext cx="591" cy="0"/>
                </a:xfrm>
                <a:prstGeom prst="line">
                  <a:avLst/>
                </a:prstGeom>
                <a:ln w="3175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文本框 18"/>
                <p:cNvSpPr txBox="1"/>
                <p:nvPr>
                  <p:custDataLst>
                    <p:tags r:id="rId21"/>
                  </p:custDataLst>
                </p:nvPr>
              </p:nvSpPr>
              <p:spPr>
                <a:xfrm>
                  <a:off x="7579" y="6377"/>
                  <a:ext cx="588" cy="1452"/>
                </a:xfrm>
                <a:prstGeom prst="rect">
                  <a:avLst/>
                </a:prstGeom>
                <a:noFill/>
              </p:spPr>
              <p:txBody>
                <a:bodyPr wrap="none" rtlCol="0" anchor="t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US" altLang="x-none" sz="3000" b="1">
                      <a:solidFill>
                        <a:srgbClr val="222BEC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  <a:sym typeface="+mn-ea"/>
                    </a:rPr>
                    <a:t>1</a:t>
                  </a:r>
                  <a:endParaRPr lang="en-US" altLang="x-none" sz="3000" b="1">
                    <a:solidFill>
                      <a:srgbClr val="222BEC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  <a:sym typeface="+mn-ea"/>
                  </a:endParaRPr>
                </a:p>
                <a:p>
                  <a:pPr>
                    <a:lnSpc>
                      <a:spcPct val="90000"/>
                    </a:lnSpc>
                  </a:pPr>
                  <a:r>
                    <a:rPr lang="en-US" altLang="x-none" sz="3000" b="1">
                      <a:solidFill>
                        <a:srgbClr val="222BEC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  <a:sym typeface="+mn-ea"/>
                    </a:rPr>
                    <a:t>8</a:t>
                  </a:r>
                  <a:endParaRPr lang="en-US" altLang="x-none" sz="3000" b="1">
                    <a:solidFill>
                      <a:srgbClr val="222BEC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  <a:sym typeface="+mn-ea"/>
                  </a:endParaRPr>
                </a:p>
              </p:txBody>
            </p:sp>
          </p:grpSp>
        </p:grpSp>
        <p:grpSp>
          <p:nvGrpSpPr>
            <p:cNvPr id="20" name="组合 19"/>
            <p:cNvGrpSpPr/>
            <p:nvPr>
              <p:custDataLst>
                <p:tags r:id="rId22"/>
              </p:custDataLst>
            </p:nvPr>
          </p:nvGrpSpPr>
          <p:grpSpPr>
            <a:xfrm>
              <a:off x="13421" y="8854"/>
              <a:ext cx="591" cy="1452"/>
              <a:chOff x="8197" y="6392"/>
              <a:chExt cx="591" cy="1452"/>
            </a:xfrm>
          </p:grpSpPr>
          <p:cxnSp>
            <p:nvCxnSpPr>
              <p:cNvPr id="21" name="直接连接符 20"/>
              <p:cNvCxnSpPr/>
              <p:nvPr>
                <p:custDataLst>
                  <p:tags r:id="rId23"/>
                </p:custDataLst>
              </p:nvPr>
            </p:nvCxnSpPr>
            <p:spPr>
              <a:xfrm>
                <a:off x="8197" y="7124"/>
                <a:ext cx="591" cy="0"/>
              </a:xfrm>
              <a:prstGeom prst="line">
                <a:avLst/>
              </a:prstGeom>
              <a:ln w="317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文本框 21"/>
              <p:cNvSpPr txBox="1"/>
              <p:nvPr>
                <p:custDataLst>
                  <p:tags r:id="rId24"/>
                </p:custDataLst>
              </p:nvPr>
            </p:nvSpPr>
            <p:spPr>
              <a:xfrm>
                <a:off x="8200" y="6392"/>
                <a:ext cx="588" cy="1452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altLang="x-none" sz="3000" b="1">
                    <a:solidFill>
                      <a:srgbClr val="222BEC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  <a:sym typeface="+mn-ea"/>
                  </a:rPr>
                  <a:t>1</a:t>
                </a:r>
                <a:endParaRPr lang="en-US" altLang="x-none" sz="3000" b="1">
                  <a:solidFill>
                    <a:srgbClr val="222BEC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endParaRPr>
              </a:p>
              <a:p>
                <a:pPr>
                  <a:lnSpc>
                    <a:spcPct val="90000"/>
                  </a:lnSpc>
                </a:pPr>
                <a:r>
                  <a:rPr lang="en-US" altLang="x-none" sz="3000" b="1">
                    <a:solidFill>
                      <a:srgbClr val="222BEC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  <a:sym typeface="+mn-ea"/>
                  </a:rPr>
                  <a:t>2</a:t>
                </a:r>
                <a:endParaRPr lang="en-US" altLang="x-none" sz="3000" b="1">
                  <a:solidFill>
                    <a:srgbClr val="222BEC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389890" y="926465"/>
            <a:ext cx="11610975" cy="17703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ct val="0"/>
              </a:spcAft>
            </a:pP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Courier New" panose="02070309020205020404" pitchFamily="49" charset="0"/>
              </a:rPr>
              <a:t>3</a:t>
            </a:r>
            <a:r>
              <a:rPr lang="zh-CN" altLang="en-US" sz="2800" b="1" kern="100">
                <a:latin typeface="Times New Roman" panose="02020603050405020304" pitchFamily="18" charset="0"/>
                <a:ea typeface="微软雅黑" panose="020B0503020204020204" charset="-122"/>
                <a:cs typeface="Courier New" panose="02070309020205020404" pitchFamily="49" charset="0"/>
              </a:rPr>
              <a:t>、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Courier New" panose="02070309020205020404" pitchFamily="49" charset="0"/>
              </a:rPr>
              <a:t>Zn</a:t>
            </a:r>
            <a:r>
              <a:rPr lang="zh-CN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与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Courier New" panose="02070309020205020404" pitchFamily="49" charset="0"/>
              </a:rPr>
              <a:t>S</a:t>
            </a:r>
            <a:r>
              <a:rPr lang="zh-CN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所形成化合物晶体的晶胞如图所示。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Courier New" panose="02070309020205020404" pitchFamily="49" charset="0"/>
              </a:rPr>
              <a:t>Zn</a:t>
            </a:r>
            <a:r>
              <a:rPr lang="en-US" altLang="zh-CN" sz="2800" b="1" kern="100" baseline="30000">
                <a:latin typeface="Times New Roman" panose="02020603050405020304" pitchFamily="18" charset="0"/>
                <a:ea typeface="微软雅黑" panose="020B0503020204020204" charset="-122"/>
                <a:cs typeface="Courier New" panose="02070309020205020404" pitchFamily="49" charset="0"/>
              </a:rPr>
              <a:t>2</a:t>
            </a:r>
            <a:r>
              <a:rPr lang="zh-CN" altLang="zh-CN" sz="2800" b="1" kern="100" baseline="30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＋</a:t>
            </a:r>
            <a:r>
              <a:rPr lang="zh-CN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的配位数是</a:t>
            </a:r>
            <a:r>
              <a:rPr lang="en-US" altLang="zh-CN" sz="2800" b="1" kern="100" smtClean="0">
                <a:latin typeface="Times New Roman" panose="02020603050405020304" pitchFamily="18" charset="0"/>
                <a:ea typeface="微软雅黑" panose="020B0503020204020204" charset="-122"/>
                <a:cs typeface="Courier New" panose="02070309020205020404" pitchFamily="49" charset="0"/>
              </a:rPr>
              <a:t>____</a:t>
            </a:r>
            <a:r>
              <a:rPr lang="zh-CN" altLang="zh-CN" sz="2800" b="1" kern="100" smtClean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，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Courier New" panose="02070309020205020404" pitchFamily="49" charset="0"/>
              </a:rPr>
              <a:t>S</a:t>
            </a:r>
            <a:r>
              <a:rPr lang="en-US" altLang="zh-CN" sz="2800" b="1" kern="100" baseline="30000">
                <a:latin typeface="Times New Roman" panose="02020603050405020304" pitchFamily="18" charset="0"/>
                <a:ea typeface="微软雅黑" panose="020B0503020204020204" charset="-122"/>
                <a:cs typeface="Courier New" panose="02070309020205020404" pitchFamily="49" charset="0"/>
              </a:rPr>
              <a:t>2</a:t>
            </a:r>
            <a:r>
              <a:rPr lang="zh-CN" altLang="zh-CN" sz="2800" b="1" kern="100" baseline="30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－</a:t>
            </a:r>
            <a:r>
              <a:rPr lang="zh-CN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填充在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Courier New" panose="02070309020205020404" pitchFamily="49" charset="0"/>
              </a:rPr>
              <a:t>Zn</a:t>
            </a:r>
            <a:r>
              <a:rPr lang="en-US" altLang="zh-CN" sz="2800" b="1" kern="100" baseline="30000">
                <a:latin typeface="Times New Roman" panose="02020603050405020304" pitchFamily="18" charset="0"/>
                <a:ea typeface="微软雅黑" panose="020B0503020204020204" charset="-122"/>
                <a:cs typeface="Courier New" panose="02070309020205020404" pitchFamily="49" charset="0"/>
              </a:rPr>
              <a:t>2</a:t>
            </a:r>
            <a:r>
              <a:rPr lang="zh-CN" altLang="zh-CN" sz="2800" b="1" kern="100" baseline="30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＋</a:t>
            </a:r>
            <a:r>
              <a:rPr lang="zh-CN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形成的正四面体空隙中。若该晶体的密度为</a:t>
            </a:r>
            <a:r>
              <a:rPr lang="en-US" altLang="zh-CN" sz="2800" b="1" i="1" kern="100">
                <a:latin typeface="Times New Roman" panose="02020603050405020304" pitchFamily="18" charset="0"/>
                <a:ea typeface="微软雅黑" panose="020B0503020204020204" charset="-122"/>
                <a:cs typeface="Courier New" panose="02070309020205020404" pitchFamily="49" charset="0"/>
              </a:rPr>
              <a:t>d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Courier New" panose="02070309020205020404" pitchFamily="49" charset="0"/>
              </a:rPr>
              <a:t> g·cm</a:t>
            </a:r>
            <a:r>
              <a:rPr lang="zh-CN" altLang="zh-CN" sz="2800" b="1" kern="100" baseline="30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－</a:t>
            </a:r>
            <a:r>
              <a:rPr lang="en-US" altLang="zh-CN" sz="2800" b="1" kern="100" baseline="30000">
                <a:latin typeface="Times New Roman" panose="02020603050405020304" pitchFamily="18" charset="0"/>
                <a:ea typeface="微软雅黑" panose="020B0503020204020204" charset="-122"/>
                <a:cs typeface="Courier New" panose="02070309020205020404" pitchFamily="49" charset="0"/>
              </a:rPr>
              <a:t>3</a:t>
            </a:r>
            <a:r>
              <a:rPr lang="zh-CN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，阿伏加德罗常数的值为</a:t>
            </a:r>
            <a:r>
              <a:rPr lang="en-US" altLang="zh-CN" sz="2800" b="1" i="1" kern="100">
                <a:latin typeface="Times New Roman" panose="02020603050405020304" pitchFamily="18" charset="0"/>
                <a:ea typeface="微软雅黑" panose="020B0503020204020204" charset="-122"/>
                <a:cs typeface="Courier New" panose="02070309020205020404" pitchFamily="49" charset="0"/>
              </a:rPr>
              <a:t>N</a:t>
            </a:r>
            <a:r>
              <a:rPr lang="en-US" altLang="zh-CN" sz="2800" b="1" kern="100" baseline="-25000">
                <a:latin typeface="Times New Roman" panose="02020603050405020304" pitchFamily="18" charset="0"/>
                <a:ea typeface="微软雅黑" panose="020B0503020204020204" charset="-122"/>
                <a:cs typeface="Courier New" panose="02070309020205020404" pitchFamily="49" charset="0"/>
              </a:rPr>
              <a:t>A</a:t>
            </a:r>
            <a:r>
              <a:rPr lang="zh-CN" altLang="zh-CN" sz="2800" b="1" kern="100" smtClean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，则</a:t>
            </a:r>
            <a:r>
              <a:rPr lang="zh-CN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该晶胞参数</a:t>
            </a:r>
            <a:r>
              <a:rPr lang="en-US" altLang="zh-CN" sz="2800" b="1" i="1" kern="100">
                <a:latin typeface="Times New Roman" panose="02020603050405020304" pitchFamily="18" charset="0"/>
                <a:ea typeface="微软雅黑" panose="020B0503020204020204" charset="-122"/>
                <a:cs typeface="Courier New" panose="02070309020205020404" pitchFamily="49" charset="0"/>
              </a:rPr>
              <a:t>a</a:t>
            </a:r>
            <a:r>
              <a:rPr lang="zh-CN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＝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Courier New" panose="02070309020205020404" pitchFamily="49" charset="0"/>
              </a:rPr>
              <a:t> </a:t>
            </a:r>
            <a:r>
              <a:rPr lang="en-US" altLang="zh-CN" sz="2800" b="1" kern="100" smtClean="0">
                <a:latin typeface="Times New Roman" panose="02020603050405020304" pitchFamily="18" charset="0"/>
                <a:ea typeface="微软雅黑" panose="020B0503020204020204" charset="-122"/>
                <a:cs typeface="Courier New" panose="02070309020205020404" pitchFamily="49" charset="0"/>
              </a:rPr>
              <a:t>______________ 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Courier New" panose="02070309020205020404" pitchFamily="49" charset="0"/>
              </a:rPr>
              <a:t>nm</a:t>
            </a:r>
            <a:r>
              <a:rPr lang="zh-CN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。</a:t>
            </a:r>
            <a:endParaRPr lang="zh-CN" altLang="zh-CN" sz="2800" b="1" kern="100"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pic>
        <p:nvPicPr>
          <p:cNvPr id="144386" name="Picture 2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7540" y="2771140"/>
            <a:ext cx="3493135" cy="235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/>
          <p:cNvSpPr/>
          <p:nvPr>
            <p:custDataLst>
              <p:tags r:id="rId4"/>
            </p:custDataLst>
          </p:nvPr>
        </p:nvSpPr>
        <p:spPr>
          <a:xfrm>
            <a:off x="10370820" y="1017625"/>
            <a:ext cx="567690" cy="58039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n-US" altLang="zh-CN" sz="2800" b="1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4</a:t>
            </a:r>
            <a:endParaRPr lang="en-US" altLang="zh-CN" sz="2800" b="1" kern="10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</a:endParaRPr>
          </a:p>
        </p:txBody>
      </p:sp>
      <p:graphicFrame>
        <p:nvGraphicFramePr>
          <p:cNvPr id="4" name="对象 3"/>
          <p:cNvGraphicFramePr>
            <a:graphicFrameLocks noChangeAspect="1"/>
          </p:cNvGraphicFramePr>
          <p:nvPr>
            <p:custDataLst>
              <p:tags r:id="rId5"/>
            </p:custDataLst>
          </p:nvPr>
        </p:nvGraphicFramePr>
        <p:xfrm>
          <a:off x="6613029" y="1763246"/>
          <a:ext cx="2993157" cy="136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文档" r:id="rId6" imgW="2255520" imgH="1031875" progId="Word.Document.12">
                  <p:embed/>
                </p:oleObj>
              </mc:Choice>
              <mc:Fallback>
                <p:oleObj name="文档" r:id="rId6" imgW="2255520" imgH="1031875" progId="Word.Document.12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613029" y="1763246"/>
                        <a:ext cx="2993157" cy="136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矩形 13"/>
          <p:cNvSpPr/>
          <p:nvPr>
            <p:custDataLst>
              <p:tags r:id="rId8"/>
            </p:custDataLst>
          </p:nvPr>
        </p:nvSpPr>
        <p:spPr>
          <a:xfrm>
            <a:off x="4546600" y="3202940"/>
            <a:ext cx="7454265" cy="1641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40000"/>
              </a:lnSpc>
              <a:spcAft>
                <a:spcPct val="0"/>
              </a:spcAft>
            </a:pPr>
            <a:r>
              <a:rPr lang="zh-CN" altLang="zh-CN" sz="2400" kern="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根据晶胞结构可知</a:t>
            </a:r>
            <a:r>
              <a:rPr lang="en-US" altLang="zh-CN" sz="2400" kern="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</a:t>
            </a:r>
            <a:r>
              <a:rPr lang="en-US" altLang="zh-CN" sz="2400" kern="100" baseline="300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zh-CN" sz="2400" kern="100" baseline="300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－</a:t>
            </a:r>
            <a:r>
              <a:rPr lang="zh-CN" altLang="zh-CN" sz="2400" kern="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位于</a:t>
            </a:r>
            <a:r>
              <a:rPr lang="en-US" altLang="zh-CN" sz="2400" kern="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  <a:r>
              <a:rPr lang="zh-CN" altLang="zh-CN" sz="2400" kern="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</a:t>
            </a:r>
            <a:r>
              <a:rPr lang="en-US" altLang="zh-CN" sz="2400" kern="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Zn</a:t>
            </a:r>
            <a:r>
              <a:rPr lang="en-US" altLang="zh-CN" sz="2400" kern="100" baseline="300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zh-CN" sz="2400" kern="100" baseline="300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＋</a:t>
            </a:r>
            <a:r>
              <a:rPr lang="zh-CN" altLang="zh-CN" sz="2400" kern="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形成的正四面体空隙中，</a:t>
            </a:r>
            <a:r>
              <a:rPr lang="en-US" altLang="zh-CN" sz="2400" kern="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</a:t>
            </a:r>
            <a:r>
              <a:rPr lang="en-US" altLang="zh-CN" sz="2400" kern="100" baseline="300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zh-CN" sz="2400" kern="100" baseline="300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－</a:t>
            </a:r>
            <a:r>
              <a:rPr lang="zh-CN" altLang="zh-CN" sz="2400" kern="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的配位数是</a:t>
            </a:r>
            <a:r>
              <a:rPr lang="en-US" altLang="zh-CN" sz="2400" kern="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  <a:r>
              <a:rPr lang="zh-CN" altLang="zh-CN" sz="2400" kern="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，根据化学式可判断</a:t>
            </a:r>
            <a:r>
              <a:rPr lang="en-US" altLang="zh-CN" sz="2400" kern="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Zn</a:t>
            </a:r>
            <a:r>
              <a:rPr lang="en-US" altLang="zh-CN" sz="2400" kern="100" baseline="300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zh-CN" sz="2400" kern="100" baseline="300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＋</a:t>
            </a:r>
            <a:r>
              <a:rPr lang="zh-CN" altLang="zh-CN" sz="2400" kern="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的配位数也是</a:t>
            </a:r>
            <a:r>
              <a:rPr lang="en-US" altLang="zh-CN" sz="2400" kern="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  <a:r>
              <a:rPr lang="zh-CN" altLang="zh-CN" sz="2400" kern="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zh-CN" sz="2400" kern="100">
              <a:solidFill>
                <a:srgbClr val="C00000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rcRect l="10646" r="11467"/>
          <a:stretch>
            <a:fillRect/>
          </a:stretch>
        </p:blipFill>
        <p:spPr>
          <a:xfrm>
            <a:off x="2653665" y="4979035"/>
            <a:ext cx="8427720" cy="1536700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649" b="17574"/>
          <a:stretch>
            <a:fillRect/>
          </a:stretch>
        </p:blipFill>
        <p:spPr bwMode="auto">
          <a:xfrm>
            <a:off x="607695" y="4217670"/>
            <a:ext cx="2457450" cy="1941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296041" y="120650"/>
            <a:ext cx="9430777" cy="739714"/>
            <a:chOff x="466" y="644"/>
            <a:chExt cx="12317" cy="863"/>
          </a:xfrm>
        </p:grpSpPr>
        <p:sp>
          <p:nvSpPr>
            <p:cNvPr id="5" name="等腰三角形 4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任务四  原子分数坐标参数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7" name="等腰三角形 6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23" name="矩形 22"/>
          <p:cNvSpPr/>
          <p:nvPr>
            <p:custDataLst>
              <p:tags r:id="rId5"/>
            </p:custDataLst>
          </p:nvPr>
        </p:nvSpPr>
        <p:spPr bwMode="auto">
          <a:xfrm>
            <a:off x="459740" y="906145"/>
            <a:ext cx="5103495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四</a:t>
            </a: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、晶胞的原子分数坐标参数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+mn-ea"/>
            </a:endParaRPr>
          </a:p>
        </p:txBody>
      </p:sp>
      <p:sp>
        <p:nvSpPr>
          <p:cNvPr id="4" name="矩形 3"/>
          <p:cNvSpPr/>
          <p:nvPr>
            <p:custDataLst>
              <p:tags r:id="rId6"/>
            </p:custDataLst>
          </p:nvPr>
        </p:nvSpPr>
        <p:spPr>
          <a:xfrm>
            <a:off x="873760" y="2057400"/>
            <a:ext cx="9638665" cy="737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2800" b="0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原子分数坐标参数，表示晶胞内部</a:t>
            </a:r>
            <a:r>
              <a:rPr kumimoji="0" lang="zh-CN" altLang="zh-CN" sz="2800" b="0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各原子的相对位置</a:t>
            </a:r>
            <a:r>
              <a:rPr kumimoji="0" lang="zh-CN" altLang="zh-CN" sz="2800" b="0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。</a:t>
            </a:r>
            <a:endParaRPr kumimoji="0" lang="zh-CN" altLang="zh-CN" sz="2800" b="0" i="0" u="none" strike="noStrike" kern="1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Courier New" panose="02070309020205020404" pitchFamily="49" charset="0"/>
            </a:endParaRPr>
          </a:p>
        </p:txBody>
      </p:sp>
      <p:sp>
        <p:nvSpPr>
          <p:cNvPr id="8" name="矩形 7"/>
          <p:cNvSpPr/>
          <p:nvPr>
            <p:custDataLst>
              <p:tags r:id="rId7"/>
            </p:custDataLst>
          </p:nvPr>
        </p:nvSpPr>
        <p:spPr bwMode="auto">
          <a:xfrm>
            <a:off x="354965" y="2771140"/>
            <a:ext cx="6983730" cy="561975"/>
          </a:xfrm>
          <a:prstGeom prst="rect">
            <a:avLst/>
          </a:prstGeom>
          <a:noFill/>
          <a:ln>
            <a:noFill/>
          </a:ln>
        </p:spPr>
        <p:txBody>
          <a:bodyPr wrap="square" tIns="45720" bIns="45720" rtlCol="0" anchor="t" anchorCtr="0">
            <a:no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spcBef>
                <a:spcPct val="50000"/>
              </a:spcBef>
              <a:buClrTx/>
              <a:buSzTx/>
              <a:buFont typeface="Wingdings" panose="05000000000000000000" charset="0"/>
            </a:pP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2、原子分数坐标的确定方法：</a:t>
            </a:r>
            <a:endParaRPr lang="en-US" altLang="zh-CN" sz="2800" b="1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ea"/>
            </a:endParaRPr>
          </a:p>
        </p:txBody>
      </p:sp>
      <p:sp>
        <p:nvSpPr>
          <p:cNvPr id="9" name="矩形 8"/>
          <p:cNvSpPr/>
          <p:nvPr>
            <p:custDataLst>
              <p:tags r:id="rId8"/>
            </p:custDataLst>
          </p:nvPr>
        </p:nvSpPr>
        <p:spPr>
          <a:xfrm>
            <a:off x="873760" y="3484245"/>
            <a:ext cx="8853170" cy="737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0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Calibri" panose="020F0502020204030204" pitchFamily="34" charset="0"/>
              </a:rPr>
              <a:t>①</a:t>
            </a:r>
            <a:r>
              <a:rPr kumimoji="0" lang="zh-CN" altLang="zh-CN" sz="2800" b="0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依据已知原子的坐标</a:t>
            </a:r>
            <a:r>
              <a:rPr kumimoji="0" lang="zh-CN" altLang="zh-CN" sz="2800" b="0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确定坐标系取向</a:t>
            </a:r>
            <a:r>
              <a:rPr kumimoji="0" lang="zh-CN" altLang="en-US" sz="2800" b="0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、原点</a:t>
            </a:r>
            <a:r>
              <a:rPr kumimoji="0" lang="zh-CN" altLang="zh-CN" sz="2800" b="0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。</a:t>
            </a:r>
            <a:endParaRPr kumimoji="0" lang="zh-CN" altLang="zh-CN" sz="2800" b="0" i="0" u="none" strike="noStrike" kern="1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Courier New" panose="02070309020205020404" pitchFamily="49" charset="0"/>
            </a:endParaRPr>
          </a:p>
        </p:txBody>
      </p:sp>
      <p:sp>
        <p:nvSpPr>
          <p:cNvPr id="10" name="矩形 9"/>
          <p:cNvSpPr/>
          <p:nvPr>
            <p:custDataLst>
              <p:tags r:id="rId9"/>
            </p:custDataLst>
          </p:nvPr>
        </p:nvSpPr>
        <p:spPr>
          <a:xfrm>
            <a:off x="873760" y="4222115"/>
            <a:ext cx="8470265" cy="737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0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②</a:t>
            </a:r>
            <a:r>
              <a:rPr kumimoji="0" lang="zh-CN" altLang="zh-CN" sz="2800" b="0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一般以坐标轴所在</a:t>
            </a:r>
            <a:r>
              <a:rPr kumimoji="0" lang="zh-CN" altLang="zh-CN" sz="2800" b="0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正方体的棱长为</a:t>
            </a:r>
            <a:r>
              <a:rPr kumimoji="0" lang="en-US" altLang="zh-CN" sz="2800" b="0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1</a:t>
            </a:r>
            <a:r>
              <a:rPr kumimoji="0" lang="zh-CN" altLang="zh-CN" sz="2800" b="0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个单位</a:t>
            </a:r>
            <a:r>
              <a:rPr kumimoji="0" lang="zh-CN" altLang="zh-CN" sz="2800" b="0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。</a:t>
            </a:r>
            <a:endParaRPr kumimoji="0" lang="zh-CN" altLang="zh-CN" sz="2800" b="0" i="0" u="none" strike="noStrike" kern="1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1" name="矩形 10"/>
          <p:cNvSpPr/>
          <p:nvPr>
            <p:custDataLst>
              <p:tags r:id="rId10"/>
            </p:custDataLst>
          </p:nvPr>
        </p:nvSpPr>
        <p:spPr>
          <a:xfrm>
            <a:off x="873998" y="4979670"/>
            <a:ext cx="10706735" cy="1383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0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③</a:t>
            </a:r>
            <a:r>
              <a:rPr kumimoji="0" lang="zh-CN" altLang="zh-CN" sz="2800" b="0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从原子所在位置分别向</a:t>
            </a:r>
            <a:r>
              <a:rPr kumimoji="0" lang="en-US" altLang="zh-CN" sz="2800" b="0" i="1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x</a:t>
            </a:r>
            <a:r>
              <a:rPr kumimoji="0" lang="zh-CN" altLang="zh-CN" sz="2800" b="0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、</a:t>
            </a:r>
            <a:r>
              <a:rPr kumimoji="0" lang="en-US" altLang="zh-CN" sz="2800" b="0" i="1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y</a:t>
            </a:r>
            <a:r>
              <a:rPr kumimoji="0" lang="zh-CN" altLang="zh-CN" sz="2800" b="0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、</a:t>
            </a:r>
            <a:r>
              <a:rPr kumimoji="0" lang="en-US" altLang="zh-CN" sz="2800" b="0" i="1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z</a:t>
            </a:r>
            <a:r>
              <a:rPr kumimoji="0" lang="zh-CN" altLang="zh-CN" sz="2800" b="0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轴作垂线，所得坐标轴上的截距即为该原子的分数坐标。</a:t>
            </a:r>
            <a:endParaRPr kumimoji="0" lang="zh-CN" altLang="zh-CN" sz="2800" b="0" i="0" u="none" strike="noStrike" kern="1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2" name="矩形 11"/>
          <p:cNvSpPr/>
          <p:nvPr>
            <p:custDataLst>
              <p:tags r:id="rId11"/>
            </p:custDataLst>
          </p:nvPr>
        </p:nvSpPr>
        <p:spPr bwMode="auto">
          <a:xfrm>
            <a:off x="459740" y="1649730"/>
            <a:ext cx="2501900" cy="521970"/>
          </a:xfrm>
          <a:prstGeom prst="rect">
            <a:avLst/>
          </a:prstGeom>
          <a:noFill/>
          <a:ln>
            <a:noFill/>
          </a:ln>
        </p:spPr>
        <p:txBody>
          <a:bodyPr wrap="square" tIns="45720" bIns="45720" rtlCol="0" anchor="t" anchorCtr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spcBef>
                <a:spcPct val="50000"/>
              </a:spcBef>
              <a:buClrTx/>
              <a:buSzTx/>
              <a:buFont typeface="Wingdings" panose="05000000000000000000" charset="0"/>
            </a:pP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1、概念：</a:t>
            </a:r>
            <a:endParaRPr lang="en-US" altLang="zh-CN" sz="2800" b="1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296041" y="120650"/>
            <a:ext cx="9430777" cy="739714"/>
            <a:chOff x="466" y="644"/>
            <a:chExt cx="12317" cy="863"/>
          </a:xfrm>
        </p:grpSpPr>
        <p:sp>
          <p:nvSpPr>
            <p:cNvPr id="5" name="等腰三角形 4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任务四  原子坐标参数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7" name="等腰三角形 6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grpSp>
        <p:nvGrpSpPr>
          <p:cNvPr id="2" name="组合 1"/>
          <p:cNvGrpSpPr/>
          <p:nvPr>
            <p:custDataLst>
              <p:tags r:id="rId5"/>
            </p:custDataLst>
          </p:nvPr>
        </p:nvGrpSpPr>
        <p:grpSpPr>
          <a:xfrm>
            <a:off x="2205027" y="1284364"/>
            <a:ext cx="2787015" cy="2630805"/>
            <a:chOff x="9938" y="5383"/>
            <a:chExt cx="4389" cy="4143"/>
          </a:xfrm>
        </p:grpSpPr>
        <p:pic>
          <p:nvPicPr>
            <p:cNvPr id="4" name="Picture 21" descr="C:\Users\Administrator\Desktop\图片2.png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9938" y="5398"/>
              <a:ext cx="4117" cy="406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8" name="文本框 7"/>
            <p:cNvSpPr txBox="1"/>
            <p:nvPr>
              <p:custDataLst>
                <p:tags r:id="rId8"/>
              </p:custDataLst>
            </p:nvPr>
          </p:nvSpPr>
          <p:spPr>
            <a:xfrm>
              <a:off x="10957" y="8038"/>
              <a:ext cx="767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>
                  <a:solidFill>
                    <a:schemeClr val="accent6">
                      <a:lumMod val="75000"/>
                    </a:schemeClr>
                  </a:solidFill>
                </a:rPr>
                <a:t>A</a:t>
              </a:r>
              <a:endParaRPr lang="en-US" altLang="zh-CN" b="1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9" name="文本框 8"/>
            <p:cNvSpPr txBox="1"/>
            <p:nvPr>
              <p:custDataLst>
                <p:tags r:id="rId9"/>
              </p:custDataLst>
            </p:nvPr>
          </p:nvSpPr>
          <p:spPr>
            <a:xfrm>
              <a:off x="13560" y="8038"/>
              <a:ext cx="767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>
                  <a:solidFill>
                    <a:schemeClr val="accent6">
                      <a:lumMod val="75000"/>
                    </a:schemeClr>
                  </a:solidFill>
                </a:rPr>
                <a:t>B</a:t>
              </a:r>
              <a:endParaRPr lang="en-US" altLang="zh-CN" b="1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10" name="文本框 9"/>
            <p:cNvSpPr txBox="1"/>
            <p:nvPr>
              <p:custDataLst>
                <p:tags r:id="rId10"/>
              </p:custDataLst>
            </p:nvPr>
          </p:nvSpPr>
          <p:spPr>
            <a:xfrm>
              <a:off x="12518" y="8946"/>
              <a:ext cx="767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>
                  <a:solidFill>
                    <a:schemeClr val="accent6">
                      <a:lumMod val="75000"/>
                    </a:schemeClr>
                  </a:solidFill>
                </a:rPr>
                <a:t>C</a:t>
              </a:r>
              <a:endParaRPr lang="en-US" altLang="zh-CN" b="1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11" name="文本框 10"/>
            <p:cNvSpPr txBox="1"/>
            <p:nvPr>
              <p:custDataLst>
                <p:tags r:id="rId11"/>
              </p:custDataLst>
            </p:nvPr>
          </p:nvSpPr>
          <p:spPr>
            <a:xfrm>
              <a:off x="9953" y="8946"/>
              <a:ext cx="767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>
                  <a:solidFill>
                    <a:schemeClr val="accent6">
                      <a:lumMod val="75000"/>
                    </a:schemeClr>
                  </a:solidFill>
                </a:rPr>
                <a:t>D</a:t>
              </a:r>
              <a:endParaRPr lang="en-US" altLang="zh-CN" b="1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12" name="文本框 11"/>
            <p:cNvSpPr txBox="1"/>
            <p:nvPr>
              <p:custDataLst>
                <p:tags r:id="rId12"/>
              </p:custDataLst>
            </p:nvPr>
          </p:nvSpPr>
          <p:spPr>
            <a:xfrm>
              <a:off x="9959" y="6213"/>
              <a:ext cx="767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>
                  <a:solidFill>
                    <a:schemeClr val="accent6">
                      <a:lumMod val="75000"/>
                    </a:schemeClr>
                  </a:solidFill>
                </a:rPr>
                <a:t>E</a:t>
              </a:r>
              <a:endParaRPr lang="en-US" altLang="zh-CN" b="1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13" name="文本框 12"/>
            <p:cNvSpPr txBox="1"/>
            <p:nvPr>
              <p:custDataLst>
                <p:tags r:id="rId13"/>
              </p:custDataLst>
            </p:nvPr>
          </p:nvSpPr>
          <p:spPr>
            <a:xfrm>
              <a:off x="10957" y="5398"/>
              <a:ext cx="767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>
                  <a:solidFill>
                    <a:schemeClr val="accent6">
                      <a:lumMod val="75000"/>
                    </a:schemeClr>
                  </a:solidFill>
                </a:rPr>
                <a:t>F</a:t>
              </a:r>
              <a:endParaRPr lang="en-US" altLang="zh-CN" b="1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14" name="文本框 13"/>
            <p:cNvSpPr txBox="1"/>
            <p:nvPr>
              <p:custDataLst>
                <p:tags r:id="rId14"/>
              </p:custDataLst>
            </p:nvPr>
          </p:nvSpPr>
          <p:spPr>
            <a:xfrm>
              <a:off x="13529" y="5383"/>
              <a:ext cx="767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>
                  <a:solidFill>
                    <a:schemeClr val="accent6">
                      <a:lumMod val="75000"/>
                    </a:schemeClr>
                  </a:solidFill>
                </a:rPr>
                <a:t>G</a:t>
              </a:r>
              <a:endParaRPr lang="en-US" altLang="zh-CN" b="1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15" name="文本框 14"/>
            <p:cNvSpPr txBox="1"/>
            <p:nvPr>
              <p:custDataLst>
                <p:tags r:id="rId15"/>
              </p:custDataLst>
            </p:nvPr>
          </p:nvSpPr>
          <p:spPr>
            <a:xfrm>
              <a:off x="12518" y="6213"/>
              <a:ext cx="767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>
                  <a:solidFill>
                    <a:schemeClr val="accent6">
                      <a:lumMod val="75000"/>
                    </a:schemeClr>
                  </a:solidFill>
                </a:rPr>
                <a:t>H</a:t>
              </a:r>
              <a:endParaRPr lang="en-US" altLang="zh-CN" b="1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grpSp>
        <p:nvGrpSpPr>
          <p:cNvPr id="19" name="组合 18"/>
          <p:cNvGrpSpPr/>
          <p:nvPr>
            <p:custDataLst>
              <p:tags r:id="rId16"/>
            </p:custDataLst>
          </p:nvPr>
        </p:nvGrpSpPr>
        <p:grpSpPr>
          <a:xfrm>
            <a:off x="1898322" y="3184919"/>
            <a:ext cx="1115060" cy="1233170"/>
            <a:chOff x="1596" y="8075"/>
            <a:chExt cx="1756" cy="1942"/>
          </a:xfrm>
        </p:grpSpPr>
        <p:cxnSp>
          <p:nvCxnSpPr>
            <p:cNvPr id="20" name="直接箭头连接符 19"/>
            <p:cNvCxnSpPr/>
            <p:nvPr>
              <p:custDataLst>
                <p:tags r:id="rId17"/>
              </p:custDataLst>
            </p:nvPr>
          </p:nvCxnSpPr>
          <p:spPr>
            <a:xfrm flipH="1">
              <a:off x="1596" y="8075"/>
              <a:ext cx="1757" cy="1549"/>
            </a:xfrm>
            <a:prstGeom prst="straightConnector1">
              <a:avLst/>
            </a:prstGeom>
            <a:ln w="50800">
              <a:solidFill>
                <a:srgbClr val="C511DB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文本框 20"/>
            <p:cNvSpPr txBox="1"/>
            <p:nvPr>
              <p:custDataLst>
                <p:tags r:id="rId18"/>
              </p:custDataLst>
            </p:nvPr>
          </p:nvSpPr>
          <p:spPr>
            <a:xfrm>
              <a:off x="1797" y="9195"/>
              <a:ext cx="1100" cy="822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en-US" altLang="zh-CN" sz="2800" b="1" i="1" kern="100">
                  <a:solidFill>
                    <a:srgbClr val="222BEC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y</a:t>
              </a:r>
              <a:r>
                <a:rPr lang="zh-CN" altLang="zh-CN" sz="2800" b="1" kern="100">
                  <a:solidFill>
                    <a:srgbClr val="222BEC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轴</a:t>
              </a:r>
              <a:endParaRPr lang="zh-CN" altLang="zh-CN" sz="2800" b="1" kern="100">
                <a:solidFill>
                  <a:srgbClr val="222BE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grpSp>
        <p:nvGrpSpPr>
          <p:cNvPr id="22" name="组合 21"/>
          <p:cNvGrpSpPr/>
          <p:nvPr>
            <p:custDataLst>
              <p:tags r:id="rId19"/>
            </p:custDataLst>
          </p:nvPr>
        </p:nvGrpSpPr>
        <p:grpSpPr>
          <a:xfrm>
            <a:off x="3014017" y="1003694"/>
            <a:ext cx="707390" cy="2180590"/>
            <a:chOff x="3353" y="4640"/>
            <a:chExt cx="1114" cy="3434"/>
          </a:xfrm>
        </p:grpSpPr>
        <p:cxnSp>
          <p:nvCxnSpPr>
            <p:cNvPr id="23" name="直接箭头连接符 22"/>
            <p:cNvCxnSpPr/>
            <p:nvPr>
              <p:custDataLst>
                <p:tags r:id="rId20"/>
              </p:custDataLst>
            </p:nvPr>
          </p:nvCxnSpPr>
          <p:spPr>
            <a:xfrm flipV="1">
              <a:off x="3353" y="4640"/>
              <a:ext cx="16" cy="3435"/>
            </a:xfrm>
            <a:prstGeom prst="straightConnector1">
              <a:avLst/>
            </a:prstGeom>
            <a:ln w="50800">
              <a:solidFill>
                <a:srgbClr val="C511DB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文本框 23"/>
            <p:cNvSpPr txBox="1"/>
            <p:nvPr>
              <p:custDataLst>
                <p:tags r:id="rId21"/>
              </p:custDataLst>
            </p:nvPr>
          </p:nvSpPr>
          <p:spPr>
            <a:xfrm>
              <a:off x="3399" y="4640"/>
              <a:ext cx="1069" cy="822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en-US" altLang="zh-CN" sz="2800" b="1" i="1" kern="100">
                  <a:solidFill>
                    <a:srgbClr val="222BEC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z</a:t>
              </a:r>
              <a:r>
                <a:rPr lang="zh-CN" altLang="zh-CN" sz="2800" b="1" kern="100">
                  <a:solidFill>
                    <a:srgbClr val="222BEC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轴</a:t>
              </a:r>
              <a:endParaRPr lang="zh-CN" altLang="zh-CN" sz="2800" b="1" kern="100">
                <a:solidFill>
                  <a:srgbClr val="222BE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grpSp>
        <p:nvGrpSpPr>
          <p:cNvPr id="16" name="组合 15"/>
          <p:cNvGrpSpPr/>
          <p:nvPr>
            <p:custDataLst>
              <p:tags r:id="rId22"/>
            </p:custDataLst>
          </p:nvPr>
        </p:nvGrpSpPr>
        <p:grpSpPr>
          <a:xfrm>
            <a:off x="3014017" y="3170314"/>
            <a:ext cx="2513330" cy="541020"/>
            <a:chOff x="3353" y="8045"/>
            <a:chExt cx="3958" cy="852"/>
          </a:xfrm>
        </p:grpSpPr>
        <p:cxnSp>
          <p:nvCxnSpPr>
            <p:cNvPr id="17" name="直接箭头连接符 16"/>
            <p:cNvCxnSpPr/>
            <p:nvPr>
              <p:custDataLst>
                <p:tags r:id="rId23"/>
              </p:custDataLst>
            </p:nvPr>
          </p:nvCxnSpPr>
          <p:spPr>
            <a:xfrm>
              <a:off x="3353" y="8045"/>
              <a:ext cx="3522" cy="23"/>
            </a:xfrm>
            <a:prstGeom prst="straightConnector1">
              <a:avLst/>
            </a:prstGeom>
            <a:ln w="50800">
              <a:solidFill>
                <a:srgbClr val="C511DB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文本框 17"/>
            <p:cNvSpPr txBox="1"/>
            <p:nvPr>
              <p:custDataLst>
                <p:tags r:id="rId24"/>
              </p:custDataLst>
            </p:nvPr>
          </p:nvSpPr>
          <p:spPr>
            <a:xfrm>
              <a:off x="6181" y="8075"/>
              <a:ext cx="1131" cy="822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en-US" altLang="zh-CN" sz="2800" b="1" i="1" kern="100">
                  <a:solidFill>
                    <a:srgbClr val="222BEC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x</a:t>
              </a:r>
              <a:r>
                <a:rPr lang="zh-CN" altLang="zh-CN" sz="2800" b="1" kern="100">
                  <a:solidFill>
                    <a:srgbClr val="222BEC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轴</a:t>
              </a:r>
              <a:endParaRPr lang="zh-CN" altLang="zh-CN" sz="2800" b="1" kern="100">
                <a:solidFill>
                  <a:srgbClr val="222BE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sp>
        <p:nvSpPr>
          <p:cNvPr id="25" name="文本框 24"/>
          <p:cNvSpPr txBox="1"/>
          <p:nvPr>
            <p:custDataLst>
              <p:tags r:id="rId25"/>
            </p:custDataLst>
          </p:nvPr>
        </p:nvSpPr>
        <p:spPr>
          <a:xfrm>
            <a:off x="1263247" y="4242792"/>
            <a:ext cx="3987165" cy="2453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32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                    B </a:t>
            </a:r>
            <a:endParaRPr lang="en-US" altLang="zh-CN" sz="32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altLang="zh-CN" sz="32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                    D </a:t>
            </a:r>
            <a:endParaRPr lang="en-US" altLang="zh-CN" sz="32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altLang="zh-CN" sz="32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E                    F </a:t>
            </a:r>
            <a:endParaRPr lang="en-US" altLang="zh-CN" sz="32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altLang="zh-CN" sz="32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                   H </a:t>
            </a:r>
            <a:endParaRPr lang="en-US" altLang="zh-CN" sz="32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6" name="文本框 25"/>
          <p:cNvSpPr txBox="1"/>
          <p:nvPr>
            <p:custDataLst>
              <p:tags r:id="rId26"/>
            </p:custDataLst>
          </p:nvPr>
        </p:nvSpPr>
        <p:spPr>
          <a:xfrm>
            <a:off x="1726168" y="4332076"/>
            <a:ext cx="19027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(0,0,0) </a:t>
            </a:r>
            <a:endParaRPr lang="zh-CN" altLang="en-US" sz="3200">
              <a:solidFill>
                <a:srgbClr val="FF0000"/>
              </a:solidFill>
            </a:endParaRPr>
          </a:p>
        </p:txBody>
      </p:sp>
      <p:sp>
        <p:nvSpPr>
          <p:cNvPr id="27" name="文本框 26"/>
          <p:cNvSpPr txBox="1"/>
          <p:nvPr>
            <p:custDataLst>
              <p:tags r:id="rId27"/>
            </p:custDataLst>
          </p:nvPr>
        </p:nvSpPr>
        <p:spPr>
          <a:xfrm>
            <a:off x="4002899" y="4316014"/>
            <a:ext cx="19027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(1,0,0) </a:t>
            </a:r>
            <a:endParaRPr lang="zh-CN" altLang="en-US" sz="3200">
              <a:solidFill>
                <a:srgbClr val="FF0000"/>
              </a:solidFill>
            </a:endParaRPr>
          </a:p>
        </p:txBody>
      </p:sp>
      <p:sp>
        <p:nvSpPr>
          <p:cNvPr id="28" name="文本框 27"/>
          <p:cNvSpPr txBox="1"/>
          <p:nvPr>
            <p:custDataLst>
              <p:tags r:id="rId28"/>
            </p:custDataLst>
          </p:nvPr>
        </p:nvSpPr>
        <p:spPr>
          <a:xfrm>
            <a:off x="1726168" y="4911771"/>
            <a:ext cx="1902758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(1,1,0) </a:t>
            </a:r>
            <a:endParaRPr lang="zh-CN" altLang="en-US" sz="3200">
              <a:solidFill>
                <a:srgbClr val="FF0000"/>
              </a:solidFill>
            </a:endParaRPr>
          </a:p>
        </p:txBody>
      </p:sp>
      <p:sp>
        <p:nvSpPr>
          <p:cNvPr id="29" name="文本框 28"/>
          <p:cNvSpPr txBox="1"/>
          <p:nvPr>
            <p:custDataLst>
              <p:tags r:id="rId29"/>
            </p:custDataLst>
          </p:nvPr>
        </p:nvSpPr>
        <p:spPr>
          <a:xfrm>
            <a:off x="4002899" y="4893169"/>
            <a:ext cx="1902758" cy="584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(0,1,0) </a:t>
            </a:r>
            <a:endParaRPr lang="zh-CN" altLang="en-US" sz="3200">
              <a:solidFill>
                <a:srgbClr val="FF0000"/>
              </a:solidFill>
            </a:endParaRPr>
          </a:p>
        </p:txBody>
      </p:sp>
      <p:sp>
        <p:nvSpPr>
          <p:cNvPr id="30" name="文本框 29"/>
          <p:cNvSpPr txBox="1"/>
          <p:nvPr>
            <p:custDataLst>
              <p:tags r:id="rId30"/>
            </p:custDataLst>
          </p:nvPr>
        </p:nvSpPr>
        <p:spPr>
          <a:xfrm>
            <a:off x="1726168" y="5490256"/>
            <a:ext cx="1902758" cy="584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(0,1,1) </a:t>
            </a:r>
            <a:endParaRPr lang="zh-CN" altLang="en-US" sz="3200">
              <a:solidFill>
                <a:srgbClr val="FF0000"/>
              </a:solidFill>
            </a:endParaRPr>
          </a:p>
        </p:txBody>
      </p:sp>
      <p:sp>
        <p:nvSpPr>
          <p:cNvPr id="31" name="文本框 30"/>
          <p:cNvSpPr txBox="1"/>
          <p:nvPr>
            <p:custDataLst>
              <p:tags r:id="rId31"/>
            </p:custDataLst>
          </p:nvPr>
        </p:nvSpPr>
        <p:spPr>
          <a:xfrm>
            <a:off x="4002899" y="5469749"/>
            <a:ext cx="1902758" cy="584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(0,0,1) </a:t>
            </a:r>
            <a:endParaRPr lang="zh-CN" altLang="en-US" sz="3200">
              <a:solidFill>
                <a:srgbClr val="FF0000"/>
              </a:solidFill>
            </a:endParaRPr>
          </a:p>
        </p:txBody>
      </p:sp>
      <p:sp>
        <p:nvSpPr>
          <p:cNvPr id="32" name="文本框 31"/>
          <p:cNvSpPr txBox="1"/>
          <p:nvPr>
            <p:custDataLst>
              <p:tags r:id="rId32"/>
            </p:custDataLst>
          </p:nvPr>
        </p:nvSpPr>
        <p:spPr>
          <a:xfrm>
            <a:off x="1726168" y="6069376"/>
            <a:ext cx="1902758" cy="584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(1,0,1) </a:t>
            </a:r>
            <a:endParaRPr lang="zh-CN" altLang="en-US" sz="3200">
              <a:solidFill>
                <a:srgbClr val="FF0000"/>
              </a:solidFill>
            </a:endParaRPr>
          </a:p>
        </p:txBody>
      </p:sp>
      <p:sp>
        <p:nvSpPr>
          <p:cNvPr id="33" name="文本框 32"/>
          <p:cNvSpPr txBox="1"/>
          <p:nvPr>
            <p:custDataLst>
              <p:tags r:id="rId33"/>
            </p:custDataLst>
          </p:nvPr>
        </p:nvSpPr>
        <p:spPr>
          <a:xfrm>
            <a:off x="4002899" y="6046329"/>
            <a:ext cx="1902758" cy="584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(1,1,1) </a:t>
            </a:r>
            <a:endParaRPr lang="zh-CN" altLang="en-US" sz="3200">
              <a:solidFill>
                <a:srgbClr val="FF0000"/>
              </a:solidFill>
            </a:endParaRPr>
          </a:p>
        </p:txBody>
      </p:sp>
      <p:sp>
        <p:nvSpPr>
          <p:cNvPr id="34" name="文本框 33"/>
          <p:cNvSpPr txBox="1"/>
          <p:nvPr>
            <p:custDataLst>
              <p:tags r:id="rId34"/>
            </p:custDataLst>
          </p:nvPr>
        </p:nvSpPr>
        <p:spPr>
          <a:xfrm>
            <a:off x="2977628" y="2490795"/>
            <a:ext cx="781439" cy="7425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               </a:t>
            </a:r>
            <a:endParaRPr lang="en-US" altLang="zh-CN" sz="32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5" name="文本框 34"/>
          <p:cNvSpPr txBox="1"/>
          <p:nvPr>
            <p:custDataLst>
              <p:tags r:id="rId35"/>
            </p:custDataLst>
          </p:nvPr>
        </p:nvSpPr>
        <p:spPr>
          <a:xfrm>
            <a:off x="4630973" y="2486913"/>
            <a:ext cx="781439" cy="7425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               </a:t>
            </a:r>
            <a:endParaRPr lang="en-US" altLang="zh-CN" sz="32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6" name="文本框 35"/>
          <p:cNvSpPr txBox="1"/>
          <p:nvPr>
            <p:custDataLst>
              <p:tags r:id="rId36"/>
            </p:custDataLst>
          </p:nvPr>
        </p:nvSpPr>
        <p:spPr>
          <a:xfrm>
            <a:off x="3965728" y="3471883"/>
            <a:ext cx="781439" cy="7425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               </a:t>
            </a:r>
            <a:endParaRPr lang="en-US" altLang="zh-CN" sz="32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7" name="文本框 36"/>
          <p:cNvSpPr txBox="1"/>
          <p:nvPr>
            <p:custDataLst>
              <p:tags r:id="rId37"/>
            </p:custDataLst>
          </p:nvPr>
        </p:nvSpPr>
        <p:spPr>
          <a:xfrm>
            <a:off x="1835692" y="3259335"/>
            <a:ext cx="781439" cy="7425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               </a:t>
            </a:r>
            <a:endParaRPr lang="en-US" altLang="zh-CN" sz="32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8" name="文本框 37"/>
          <p:cNvSpPr txBox="1"/>
          <p:nvPr>
            <p:custDataLst>
              <p:tags r:id="rId38"/>
            </p:custDataLst>
          </p:nvPr>
        </p:nvSpPr>
        <p:spPr>
          <a:xfrm>
            <a:off x="1828534" y="1496893"/>
            <a:ext cx="781439" cy="7425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E               </a:t>
            </a:r>
            <a:endParaRPr lang="en-US" altLang="zh-CN" sz="32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9" name="文本框 38"/>
          <p:cNvSpPr txBox="1"/>
          <p:nvPr>
            <p:custDataLst>
              <p:tags r:id="rId39"/>
            </p:custDataLst>
          </p:nvPr>
        </p:nvSpPr>
        <p:spPr>
          <a:xfrm>
            <a:off x="2494601" y="982226"/>
            <a:ext cx="781439" cy="7425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               </a:t>
            </a:r>
            <a:endParaRPr lang="en-US" altLang="zh-CN" sz="32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0" name="文本框 39"/>
          <p:cNvSpPr txBox="1"/>
          <p:nvPr>
            <p:custDataLst>
              <p:tags r:id="rId40"/>
            </p:custDataLst>
          </p:nvPr>
        </p:nvSpPr>
        <p:spPr>
          <a:xfrm>
            <a:off x="4163814" y="765788"/>
            <a:ext cx="781439" cy="7425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               </a:t>
            </a:r>
            <a:endParaRPr lang="en-US" altLang="zh-CN" sz="32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1" name="文本框 40"/>
          <p:cNvSpPr txBox="1"/>
          <p:nvPr>
            <p:custDataLst>
              <p:tags r:id="rId41"/>
            </p:custDataLst>
          </p:nvPr>
        </p:nvSpPr>
        <p:spPr>
          <a:xfrm>
            <a:off x="3625413" y="1292772"/>
            <a:ext cx="781439" cy="7425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H               </a:t>
            </a:r>
            <a:endParaRPr lang="en-US" altLang="zh-CN" sz="32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5" name="矩形 54"/>
          <p:cNvSpPr/>
          <p:nvPr>
            <p:custDataLst>
              <p:tags r:id="rId42"/>
            </p:custDataLst>
          </p:nvPr>
        </p:nvSpPr>
        <p:spPr>
          <a:xfrm>
            <a:off x="517525" y="2421255"/>
            <a:ext cx="193421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smtClean="0">
                <a:latin typeface="微软雅黑" panose="020B0503020204020204" charset="-122"/>
                <a:ea typeface="微软雅黑" panose="020B0503020204020204" charset="-122"/>
              </a:rPr>
              <a:t>简单立方</a:t>
            </a:r>
            <a:endParaRPr lang="zh-CN" altLang="en-US" sz="2800" b="1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80" name="组合 79"/>
          <p:cNvGrpSpPr>
            <a:grpSpLocks noChangeAspect="1"/>
          </p:cNvGrpSpPr>
          <p:nvPr>
            <p:custDataLst>
              <p:tags r:id="rId43"/>
            </p:custDataLst>
          </p:nvPr>
        </p:nvGrpSpPr>
        <p:grpSpPr>
          <a:xfrm>
            <a:off x="7463155" y="1204595"/>
            <a:ext cx="3218180" cy="3515614"/>
            <a:chOff x="7054" y="1382"/>
            <a:chExt cx="2866" cy="3567"/>
          </a:xfrm>
        </p:grpSpPr>
        <p:pic>
          <p:nvPicPr>
            <p:cNvPr id="81" name="Picture 2"/>
            <p:cNvPicPr>
              <a:picLocks noChangeAspect="1"/>
            </p:cNvPicPr>
            <p:nvPr>
              <p:custDataLst>
                <p:tags r:id="rId44"/>
              </p:custDataLst>
            </p:nvPr>
          </p:nvPicPr>
          <p:blipFill>
            <a:blip r:embed="rId4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934" t="8176" r="32532" b="52602"/>
            <a:stretch>
              <a:fillRect/>
            </a:stretch>
          </p:blipFill>
          <p:spPr bwMode="auto">
            <a:xfrm>
              <a:off x="7054" y="1382"/>
              <a:ext cx="2866" cy="2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" name="文本框 19"/>
            <p:cNvSpPr txBox="1">
              <a:spLocks noChangeArrowheads="1"/>
            </p:cNvSpPr>
            <p:nvPr>
              <p:custDataLst>
                <p:tags r:id="rId46"/>
              </p:custDataLst>
            </p:nvPr>
          </p:nvSpPr>
          <p:spPr bwMode="auto">
            <a:xfrm>
              <a:off x="7498" y="3982"/>
              <a:ext cx="2213" cy="9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r>
                <a:rPr lang="zh-CN" altLang="en-US" sz="2800" b="1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体心立方</a:t>
              </a:r>
              <a:endParaRPr lang="en-US" altLang="zh-CN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eaLnBrk="1" hangingPunct="1">
                <a:buFont typeface="Arial" panose="020B0604020202020204" pitchFamily="34" charset="0"/>
                <a:buNone/>
              </a:pPr>
              <a:r>
                <a:rPr lang="en-US" altLang="zh-CN" sz="2800" b="1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M</a:t>
              </a:r>
              <a:r>
                <a:rPr lang="zh-CN" altLang="en-US" sz="2800" b="1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点坐标参数</a:t>
              </a:r>
              <a:endPara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83" name="组合 82"/>
          <p:cNvGrpSpPr/>
          <p:nvPr>
            <p:custDataLst>
              <p:tags r:id="rId47"/>
            </p:custDataLst>
          </p:nvPr>
        </p:nvGrpSpPr>
        <p:grpSpPr>
          <a:xfrm>
            <a:off x="8627308" y="2928488"/>
            <a:ext cx="2843458" cy="541020"/>
            <a:chOff x="3353" y="8045"/>
            <a:chExt cx="3751" cy="852"/>
          </a:xfrm>
        </p:grpSpPr>
        <p:cxnSp>
          <p:nvCxnSpPr>
            <p:cNvPr id="84" name="直接箭头连接符 83"/>
            <p:cNvCxnSpPr/>
            <p:nvPr>
              <p:custDataLst>
                <p:tags r:id="rId48"/>
              </p:custDataLst>
            </p:nvPr>
          </p:nvCxnSpPr>
          <p:spPr>
            <a:xfrm>
              <a:off x="3353" y="8045"/>
              <a:ext cx="3229" cy="23"/>
            </a:xfrm>
            <a:prstGeom prst="straightConnector1">
              <a:avLst/>
            </a:prstGeom>
            <a:ln w="50800">
              <a:solidFill>
                <a:srgbClr val="C511DB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文本框 84"/>
            <p:cNvSpPr txBox="1"/>
            <p:nvPr>
              <p:custDataLst>
                <p:tags r:id="rId49"/>
              </p:custDataLst>
            </p:nvPr>
          </p:nvSpPr>
          <p:spPr>
            <a:xfrm>
              <a:off x="5973" y="8075"/>
              <a:ext cx="1131" cy="82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zh-CN" sz="2800" b="1" i="1" kern="100">
                  <a:solidFill>
                    <a:srgbClr val="222BEC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x</a:t>
              </a:r>
              <a:r>
                <a:rPr lang="zh-CN" altLang="zh-CN" sz="2800" b="1" kern="100">
                  <a:solidFill>
                    <a:srgbClr val="222BEC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轴</a:t>
              </a:r>
              <a:endParaRPr lang="zh-CN" altLang="zh-CN" sz="2800" b="1" kern="100">
                <a:solidFill>
                  <a:srgbClr val="222BE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grpSp>
        <p:nvGrpSpPr>
          <p:cNvPr id="86" name="组合 85"/>
          <p:cNvGrpSpPr/>
          <p:nvPr>
            <p:custDataLst>
              <p:tags r:id="rId50"/>
            </p:custDataLst>
          </p:nvPr>
        </p:nvGrpSpPr>
        <p:grpSpPr>
          <a:xfrm>
            <a:off x="6714688" y="2947538"/>
            <a:ext cx="1912620" cy="1148080"/>
            <a:chOff x="739" y="8075"/>
            <a:chExt cx="2614" cy="1549"/>
          </a:xfrm>
        </p:grpSpPr>
        <p:cxnSp>
          <p:nvCxnSpPr>
            <p:cNvPr id="87" name="直接箭头连接符 86"/>
            <p:cNvCxnSpPr/>
            <p:nvPr>
              <p:custDataLst>
                <p:tags r:id="rId51"/>
              </p:custDataLst>
            </p:nvPr>
          </p:nvCxnSpPr>
          <p:spPr>
            <a:xfrm flipH="1">
              <a:off x="1596" y="8075"/>
              <a:ext cx="1757" cy="1549"/>
            </a:xfrm>
            <a:prstGeom prst="straightConnector1">
              <a:avLst/>
            </a:prstGeom>
            <a:ln w="50800">
              <a:solidFill>
                <a:srgbClr val="C511DB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文本框 87"/>
            <p:cNvSpPr txBox="1"/>
            <p:nvPr>
              <p:custDataLst>
                <p:tags r:id="rId52"/>
              </p:custDataLst>
            </p:nvPr>
          </p:nvSpPr>
          <p:spPr>
            <a:xfrm>
              <a:off x="739" y="8802"/>
              <a:ext cx="1100" cy="704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zh-CN" sz="2800" b="1" i="1" kern="100">
                  <a:solidFill>
                    <a:srgbClr val="222BEC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y</a:t>
              </a:r>
              <a:r>
                <a:rPr lang="zh-CN" altLang="zh-CN" sz="2800" b="1" kern="100">
                  <a:solidFill>
                    <a:srgbClr val="222BEC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轴</a:t>
              </a:r>
              <a:endParaRPr lang="zh-CN" altLang="zh-CN" sz="2800" b="1" kern="100">
                <a:solidFill>
                  <a:srgbClr val="222BE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grpSp>
        <p:nvGrpSpPr>
          <p:cNvPr id="89" name="组合 88"/>
          <p:cNvGrpSpPr/>
          <p:nvPr>
            <p:custDataLst>
              <p:tags r:id="rId53"/>
            </p:custDataLst>
          </p:nvPr>
        </p:nvGrpSpPr>
        <p:grpSpPr>
          <a:xfrm>
            <a:off x="8606988" y="868548"/>
            <a:ext cx="708025" cy="2051803"/>
            <a:chOff x="3353" y="4640"/>
            <a:chExt cx="1115" cy="2735"/>
          </a:xfrm>
        </p:grpSpPr>
        <p:cxnSp>
          <p:nvCxnSpPr>
            <p:cNvPr id="90" name="直接箭头连接符 89"/>
            <p:cNvCxnSpPr/>
            <p:nvPr>
              <p:custDataLst>
                <p:tags r:id="rId54"/>
              </p:custDataLst>
            </p:nvPr>
          </p:nvCxnSpPr>
          <p:spPr>
            <a:xfrm flipV="1">
              <a:off x="3353" y="4640"/>
              <a:ext cx="16" cy="2735"/>
            </a:xfrm>
            <a:prstGeom prst="straightConnector1">
              <a:avLst/>
            </a:prstGeom>
            <a:ln w="50800">
              <a:solidFill>
                <a:srgbClr val="C511DB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文本框 90"/>
            <p:cNvSpPr txBox="1"/>
            <p:nvPr>
              <p:custDataLst>
                <p:tags r:id="rId55"/>
              </p:custDataLst>
            </p:nvPr>
          </p:nvSpPr>
          <p:spPr>
            <a:xfrm>
              <a:off x="3399" y="4640"/>
              <a:ext cx="1069" cy="69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zh-CN" sz="2800" b="1" i="1" kern="100">
                  <a:solidFill>
                    <a:srgbClr val="222BEC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z</a:t>
              </a:r>
              <a:r>
                <a:rPr lang="zh-CN" altLang="zh-CN" sz="2800" b="1" kern="100">
                  <a:solidFill>
                    <a:srgbClr val="222BEC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轴</a:t>
              </a:r>
              <a:endParaRPr lang="zh-CN" altLang="zh-CN" sz="2800" b="1" kern="100">
                <a:solidFill>
                  <a:srgbClr val="222BEC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sp>
        <p:nvSpPr>
          <p:cNvPr id="92" name="椭圆 91"/>
          <p:cNvSpPr/>
          <p:nvPr>
            <p:custDataLst>
              <p:tags r:id="rId56"/>
            </p:custDataLst>
          </p:nvPr>
        </p:nvSpPr>
        <p:spPr>
          <a:xfrm>
            <a:off x="8961953" y="2282693"/>
            <a:ext cx="441325" cy="395605"/>
          </a:xfrm>
          <a:prstGeom prst="ellipse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M</a:t>
            </a:r>
            <a:endParaRPr lang="en-US" altLang="zh-CN" sz="2400" b="1">
              <a:solidFill>
                <a:srgbClr val="FFFF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grpSp>
        <p:nvGrpSpPr>
          <p:cNvPr id="93" name="组合 92"/>
          <p:cNvGrpSpPr/>
          <p:nvPr>
            <p:custDataLst>
              <p:tags r:id="rId57"/>
            </p:custDataLst>
          </p:nvPr>
        </p:nvGrpSpPr>
        <p:grpSpPr>
          <a:xfrm>
            <a:off x="7961510" y="4820135"/>
            <a:ext cx="2983230" cy="888365"/>
            <a:chOff x="8624" y="2101"/>
            <a:chExt cx="4698" cy="1399"/>
          </a:xfrm>
        </p:grpSpPr>
        <p:sp>
          <p:nvSpPr>
            <p:cNvPr id="94" name="文本框 93"/>
            <p:cNvSpPr txBox="1"/>
            <p:nvPr>
              <p:custDataLst>
                <p:tags r:id="rId58"/>
              </p:custDataLst>
            </p:nvPr>
          </p:nvSpPr>
          <p:spPr>
            <a:xfrm>
              <a:off x="8624" y="2334"/>
              <a:ext cx="4698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M(     ,       ,      ) </a:t>
              </a:r>
              <a:endPara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95" name="组合 94"/>
            <p:cNvGrpSpPr/>
            <p:nvPr>
              <p:custDataLst>
                <p:tags r:id="rId59"/>
              </p:custDataLst>
            </p:nvPr>
          </p:nvGrpSpPr>
          <p:grpSpPr>
            <a:xfrm>
              <a:off x="9628" y="2101"/>
              <a:ext cx="608" cy="1384"/>
              <a:chOff x="8257" y="6462"/>
              <a:chExt cx="608" cy="1384"/>
            </a:xfrm>
          </p:grpSpPr>
          <p:cxnSp>
            <p:nvCxnSpPr>
              <p:cNvPr id="96" name="直接连接符 95"/>
              <p:cNvCxnSpPr/>
              <p:nvPr>
                <p:custDataLst>
                  <p:tags r:id="rId60"/>
                </p:custDataLst>
              </p:nvPr>
            </p:nvCxnSpPr>
            <p:spPr>
              <a:xfrm>
                <a:off x="8257" y="7124"/>
                <a:ext cx="591" cy="0"/>
              </a:xfrm>
              <a:prstGeom prst="line">
                <a:avLst/>
              </a:prstGeom>
              <a:ln w="317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7" name="文本框 96"/>
              <p:cNvSpPr txBox="1"/>
              <p:nvPr>
                <p:custDataLst>
                  <p:tags r:id="rId61"/>
                </p:custDataLst>
              </p:nvPr>
            </p:nvSpPr>
            <p:spPr>
              <a:xfrm>
                <a:off x="8257" y="6462"/>
                <a:ext cx="608" cy="1384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x-none" sz="32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  <a:sym typeface="+mn-ea"/>
                  </a:rPr>
                  <a:t>1</a:t>
                </a:r>
                <a:endParaRPr lang="en-US" altLang="x-none" sz="32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endParaRPr>
              </a:p>
              <a:p>
                <a:pPr>
                  <a:lnSpc>
                    <a:spcPct val="80000"/>
                  </a:lnSpc>
                </a:pPr>
                <a:r>
                  <a:rPr lang="en-US" altLang="x-none" sz="32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  <a:sym typeface="+mn-ea"/>
                  </a:rPr>
                  <a:t>2</a:t>
                </a:r>
                <a:endParaRPr lang="en-US" altLang="x-none" sz="32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endParaRPr>
              </a:p>
            </p:txBody>
          </p:sp>
        </p:grpSp>
        <p:grpSp>
          <p:nvGrpSpPr>
            <p:cNvPr id="98" name="组合 97"/>
            <p:cNvGrpSpPr/>
            <p:nvPr>
              <p:custDataLst>
                <p:tags r:id="rId62"/>
              </p:custDataLst>
            </p:nvPr>
          </p:nvGrpSpPr>
          <p:grpSpPr>
            <a:xfrm>
              <a:off x="10771" y="2116"/>
              <a:ext cx="608" cy="1384"/>
              <a:chOff x="8257" y="6462"/>
              <a:chExt cx="608" cy="1384"/>
            </a:xfrm>
          </p:grpSpPr>
          <p:sp>
            <p:nvSpPr>
              <p:cNvPr id="99" name="文本框 98"/>
              <p:cNvSpPr txBox="1"/>
              <p:nvPr>
                <p:custDataLst>
                  <p:tags r:id="rId63"/>
                </p:custDataLst>
              </p:nvPr>
            </p:nvSpPr>
            <p:spPr>
              <a:xfrm>
                <a:off x="8257" y="6462"/>
                <a:ext cx="608" cy="1384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x-none" sz="32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  <a:sym typeface="+mn-ea"/>
                  </a:rPr>
                  <a:t>1</a:t>
                </a:r>
                <a:endParaRPr lang="en-US" altLang="x-none" sz="32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endParaRPr>
              </a:p>
              <a:p>
                <a:pPr>
                  <a:lnSpc>
                    <a:spcPct val="80000"/>
                  </a:lnSpc>
                </a:pPr>
                <a:r>
                  <a:rPr lang="en-US" altLang="x-none" sz="32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  <a:sym typeface="+mn-ea"/>
                  </a:rPr>
                  <a:t>2</a:t>
                </a:r>
                <a:endParaRPr lang="en-US" altLang="x-none" sz="32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endParaRPr>
              </a:p>
            </p:txBody>
          </p:sp>
          <p:cxnSp>
            <p:nvCxnSpPr>
              <p:cNvPr id="100" name="直接连接符 99"/>
              <p:cNvCxnSpPr/>
              <p:nvPr>
                <p:custDataLst>
                  <p:tags r:id="rId64"/>
                </p:custDataLst>
              </p:nvPr>
            </p:nvCxnSpPr>
            <p:spPr>
              <a:xfrm>
                <a:off x="8257" y="7124"/>
                <a:ext cx="591" cy="0"/>
              </a:xfrm>
              <a:prstGeom prst="line">
                <a:avLst/>
              </a:prstGeom>
              <a:ln w="317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1" name="组合 100"/>
            <p:cNvGrpSpPr/>
            <p:nvPr>
              <p:custDataLst>
                <p:tags r:id="rId65"/>
              </p:custDataLst>
            </p:nvPr>
          </p:nvGrpSpPr>
          <p:grpSpPr>
            <a:xfrm>
              <a:off x="11953" y="2101"/>
              <a:ext cx="608" cy="1384"/>
              <a:chOff x="8257" y="6462"/>
              <a:chExt cx="608" cy="1384"/>
            </a:xfrm>
          </p:grpSpPr>
          <p:cxnSp>
            <p:nvCxnSpPr>
              <p:cNvPr id="102" name="直接连接符 101"/>
              <p:cNvCxnSpPr/>
              <p:nvPr>
                <p:custDataLst>
                  <p:tags r:id="rId66"/>
                </p:custDataLst>
              </p:nvPr>
            </p:nvCxnSpPr>
            <p:spPr>
              <a:xfrm>
                <a:off x="8257" y="7124"/>
                <a:ext cx="591" cy="0"/>
              </a:xfrm>
              <a:prstGeom prst="line">
                <a:avLst/>
              </a:prstGeom>
              <a:ln w="317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3" name="文本框 102"/>
              <p:cNvSpPr txBox="1"/>
              <p:nvPr>
                <p:custDataLst>
                  <p:tags r:id="rId67"/>
                </p:custDataLst>
              </p:nvPr>
            </p:nvSpPr>
            <p:spPr>
              <a:xfrm>
                <a:off x="8257" y="6462"/>
                <a:ext cx="608" cy="1384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x-none" sz="32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  <a:sym typeface="+mn-ea"/>
                  </a:rPr>
                  <a:t>1</a:t>
                </a:r>
                <a:endParaRPr lang="en-US" altLang="x-none" sz="32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endParaRPr>
              </a:p>
              <a:p>
                <a:pPr>
                  <a:lnSpc>
                    <a:spcPct val="80000"/>
                  </a:lnSpc>
                </a:pPr>
                <a:r>
                  <a:rPr lang="en-US" altLang="x-none" sz="32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  <a:sym typeface="+mn-ea"/>
                  </a:rPr>
                  <a:t>2</a:t>
                </a:r>
                <a:endParaRPr lang="en-US" altLang="x-none" sz="32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296041" y="120650"/>
            <a:ext cx="9430777" cy="739714"/>
            <a:chOff x="466" y="644"/>
            <a:chExt cx="12317" cy="863"/>
          </a:xfrm>
        </p:grpSpPr>
        <p:sp>
          <p:nvSpPr>
            <p:cNvPr id="5" name="等腰三角形 4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任务四  原子坐标参数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7" name="等腰三角形 6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pic>
        <p:nvPicPr>
          <p:cNvPr id="40" name="内容占位符 39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538109" y="2361062"/>
            <a:ext cx="2684449" cy="2690375"/>
          </a:xfrm>
          <a:prstGeom prst="rect">
            <a:avLst/>
          </a:prstGeom>
        </p:spPr>
      </p:pic>
      <p:cxnSp>
        <p:nvCxnSpPr>
          <p:cNvPr id="4" name="直接箭头连接符 3"/>
          <p:cNvCxnSpPr/>
          <p:nvPr>
            <p:custDataLst>
              <p:tags r:id="rId7"/>
            </p:custDataLst>
          </p:nvPr>
        </p:nvCxnSpPr>
        <p:spPr>
          <a:xfrm>
            <a:off x="2309327" y="4292917"/>
            <a:ext cx="2346670" cy="11852"/>
          </a:xfrm>
          <a:prstGeom prst="straightConnector1">
            <a:avLst/>
          </a:prstGeom>
          <a:ln w="25400">
            <a:solidFill>
              <a:srgbClr val="FF0000"/>
            </a:solidFill>
            <a:tailEnd type="stealt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" name="直接箭头连接符 1"/>
          <p:cNvCxnSpPr/>
          <p:nvPr>
            <p:custDataLst>
              <p:tags r:id="rId8"/>
            </p:custDataLst>
          </p:nvPr>
        </p:nvCxnSpPr>
        <p:spPr>
          <a:xfrm flipH="1" flipV="1">
            <a:off x="2297476" y="2128257"/>
            <a:ext cx="0" cy="2148575"/>
          </a:xfrm>
          <a:prstGeom prst="straightConnector1">
            <a:avLst/>
          </a:prstGeom>
          <a:ln w="25400">
            <a:solidFill>
              <a:srgbClr val="FF0000"/>
            </a:solidFill>
            <a:tailEnd type="stealt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8" name="直接箭头连接符 7"/>
          <p:cNvCxnSpPr/>
          <p:nvPr>
            <p:custDataLst>
              <p:tags r:id="rId9"/>
            </p:custDataLst>
          </p:nvPr>
        </p:nvCxnSpPr>
        <p:spPr>
          <a:xfrm flipH="1">
            <a:off x="1306151" y="4280218"/>
            <a:ext cx="1003176" cy="1040425"/>
          </a:xfrm>
          <a:prstGeom prst="straightConnector1">
            <a:avLst/>
          </a:prstGeom>
          <a:ln w="25400">
            <a:solidFill>
              <a:srgbClr val="FF0000"/>
            </a:solidFill>
            <a:tailEnd type="stealt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>
            <p:custDataLst>
              <p:tags r:id="rId10"/>
            </p:custDataLst>
          </p:nvPr>
        </p:nvSpPr>
        <p:spPr>
          <a:xfrm>
            <a:off x="1886893" y="3974609"/>
            <a:ext cx="410583" cy="42037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en-US" altLang="zh-CN" sz="2135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1</a:t>
            </a:r>
            <a:endParaRPr lang="en-US" altLang="zh-CN" sz="2135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10"/>
          <p:cNvSpPr txBox="1"/>
          <p:nvPr>
            <p:custDataLst>
              <p:tags r:id="rId11"/>
            </p:custDataLst>
          </p:nvPr>
        </p:nvSpPr>
        <p:spPr>
          <a:xfrm>
            <a:off x="5732825" y="1678733"/>
            <a:ext cx="5197892" cy="460375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en-US" altLang="zh-CN" sz="24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号原子分数坐标为：</a:t>
            </a:r>
            <a:r>
              <a:rPr lang="zh-CN" altLang="en-US" sz="2400" b="1" u="sng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u="sng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             </a:t>
            </a:r>
            <a:r>
              <a:rPr lang="zh-CN" altLang="en-US" sz="24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；</a:t>
            </a:r>
            <a:endParaRPr lang="zh-CN" altLang="en-US" sz="2400" b="1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/>
          <p:cNvSpPr txBox="1"/>
          <p:nvPr>
            <p:custDataLst>
              <p:tags r:id="rId12"/>
            </p:custDataLst>
          </p:nvPr>
        </p:nvSpPr>
        <p:spPr>
          <a:xfrm>
            <a:off x="4341077" y="3855244"/>
            <a:ext cx="410583" cy="42037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en-US" altLang="zh-CN" sz="2135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x</a:t>
            </a:r>
            <a:endParaRPr lang="en-US" altLang="zh-CN" sz="2135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5" name="文本框 14"/>
          <p:cNvSpPr txBox="1"/>
          <p:nvPr>
            <p:custDataLst>
              <p:tags r:id="rId13"/>
            </p:custDataLst>
          </p:nvPr>
        </p:nvSpPr>
        <p:spPr>
          <a:xfrm>
            <a:off x="2297476" y="2029209"/>
            <a:ext cx="410583" cy="42037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en-US" altLang="zh-CN" sz="2135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y</a:t>
            </a:r>
            <a:endParaRPr lang="en-US" altLang="zh-CN" sz="2135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6" name="文本框 15"/>
          <p:cNvSpPr txBox="1"/>
          <p:nvPr>
            <p:custDataLst>
              <p:tags r:id="rId14"/>
            </p:custDataLst>
          </p:nvPr>
        </p:nvSpPr>
        <p:spPr>
          <a:xfrm>
            <a:off x="1009008" y="4871119"/>
            <a:ext cx="410583" cy="42037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en-US" altLang="zh-CN" sz="2135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z</a:t>
            </a:r>
            <a:endParaRPr lang="en-US" altLang="zh-CN" sz="2135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7" name="文本框 16"/>
          <p:cNvSpPr txBox="1"/>
          <p:nvPr>
            <p:custDataLst>
              <p:tags r:id="rId15"/>
            </p:custDataLst>
          </p:nvPr>
        </p:nvSpPr>
        <p:spPr>
          <a:xfrm>
            <a:off x="8732195" y="1678733"/>
            <a:ext cx="1440002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(0,0,0)</a:t>
            </a:r>
            <a:endParaRPr lang="en-US" altLang="zh-CN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文本框 17"/>
          <p:cNvSpPr txBox="1"/>
          <p:nvPr>
            <p:custDataLst>
              <p:tags r:id="rId16"/>
            </p:custDataLst>
          </p:nvPr>
        </p:nvSpPr>
        <p:spPr>
          <a:xfrm>
            <a:off x="1419591" y="4474928"/>
            <a:ext cx="410583" cy="42037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en-US" altLang="zh-CN" sz="2135" b="1">
                <a:solidFill>
                  <a:srgbClr val="F0008C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2</a:t>
            </a:r>
            <a:endParaRPr lang="en-US" altLang="zh-CN" sz="2135" b="1">
              <a:solidFill>
                <a:srgbClr val="F0008C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9" name="文本框 18"/>
          <p:cNvSpPr txBox="1"/>
          <p:nvPr>
            <p:custDataLst>
              <p:tags r:id="rId17"/>
            </p:custDataLst>
          </p:nvPr>
        </p:nvSpPr>
        <p:spPr>
          <a:xfrm>
            <a:off x="1323929" y="2931645"/>
            <a:ext cx="410583" cy="42037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en-US" altLang="zh-CN" sz="2135" b="1">
                <a:solidFill>
                  <a:srgbClr val="F0008C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3</a:t>
            </a:r>
            <a:endParaRPr lang="en-US" altLang="zh-CN" sz="2135" b="1">
              <a:solidFill>
                <a:srgbClr val="F0008C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0" name="文本框 19"/>
          <p:cNvSpPr txBox="1"/>
          <p:nvPr>
            <p:custDataLst>
              <p:tags r:id="rId18"/>
            </p:custDataLst>
          </p:nvPr>
        </p:nvSpPr>
        <p:spPr>
          <a:xfrm>
            <a:off x="1830173" y="2290797"/>
            <a:ext cx="410583" cy="42037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en-US" altLang="zh-CN" sz="2135" b="1">
                <a:solidFill>
                  <a:srgbClr val="F0008C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4</a:t>
            </a:r>
            <a:endParaRPr lang="en-US" altLang="zh-CN" sz="2135" b="1">
              <a:solidFill>
                <a:srgbClr val="F0008C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1" name="文本框 20"/>
          <p:cNvSpPr txBox="1"/>
          <p:nvPr>
            <p:custDataLst>
              <p:tags r:id="rId19"/>
            </p:custDataLst>
          </p:nvPr>
        </p:nvSpPr>
        <p:spPr>
          <a:xfrm>
            <a:off x="2932397" y="2630269"/>
            <a:ext cx="410583" cy="42037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en-US" altLang="zh-CN" sz="2135" b="1">
                <a:solidFill>
                  <a:srgbClr val="F0008C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5</a:t>
            </a:r>
            <a:endParaRPr lang="en-US" altLang="zh-CN" sz="2135" b="1">
              <a:solidFill>
                <a:srgbClr val="F0008C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2" name="文本框 21"/>
          <p:cNvSpPr txBox="1"/>
          <p:nvPr>
            <p:custDataLst>
              <p:tags r:id="rId20"/>
            </p:custDataLst>
          </p:nvPr>
        </p:nvSpPr>
        <p:spPr>
          <a:xfrm>
            <a:off x="3635890" y="3250799"/>
            <a:ext cx="410583" cy="42037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en-US" altLang="zh-CN" sz="2135" b="1">
                <a:solidFill>
                  <a:srgbClr val="F0008C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6</a:t>
            </a:r>
            <a:endParaRPr lang="en-US" altLang="zh-CN" sz="2135" b="1">
              <a:solidFill>
                <a:srgbClr val="F0008C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3" name="文本框 22"/>
          <p:cNvSpPr txBox="1"/>
          <p:nvPr>
            <p:custDataLst>
              <p:tags r:id="rId21"/>
            </p:custDataLst>
          </p:nvPr>
        </p:nvSpPr>
        <p:spPr>
          <a:xfrm>
            <a:off x="5732825" y="2339051"/>
            <a:ext cx="5197892" cy="460375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en-US" altLang="zh-CN" sz="24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号原子分数坐标为：</a:t>
            </a:r>
            <a:r>
              <a:rPr lang="zh-CN" altLang="en-US" sz="2400" b="1" u="sng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u="sng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             </a:t>
            </a:r>
            <a:r>
              <a:rPr lang="zh-CN" altLang="en-US" sz="24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；</a:t>
            </a:r>
            <a:endParaRPr lang="zh-CN" altLang="en-US" sz="2400" b="1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4" name="文本框 23"/>
          <p:cNvSpPr txBox="1"/>
          <p:nvPr>
            <p:custDataLst>
              <p:tags r:id="rId22"/>
            </p:custDataLst>
          </p:nvPr>
        </p:nvSpPr>
        <p:spPr>
          <a:xfrm>
            <a:off x="5732825" y="3051857"/>
            <a:ext cx="5197892" cy="460375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en-US" altLang="zh-CN" sz="24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3</a:t>
            </a:r>
            <a:r>
              <a:rPr lang="zh-CN" altLang="en-US" sz="24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号原子分数坐标为：</a:t>
            </a:r>
            <a:r>
              <a:rPr lang="zh-CN" altLang="en-US" sz="2400" b="1" u="sng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u="sng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             </a:t>
            </a:r>
            <a:r>
              <a:rPr lang="zh-CN" altLang="en-US" sz="24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；</a:t>
            </a:r>
            <a:endParaRPr lang="zh-CN" altLang="en-US" sz="2400" b="1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5" name="文本框 24"/>
          <p:cNvSpPr txBox="1"/>
          <p:nvPr>
            <p:custDataLst>
              <p:tags r:id="rId23"/>
            </p:custDataLst>
          </p:nvPr>
        </p:nvSpPr>
        <p:spPr>
          <a:xfrm>
            <a:off x="5732825" y="3764662"/>
            <a:ext cx="5197892" cy="460375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en-US" altLang="zh-CN" sz="24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4</a:t>
            </a:r>
            <a:r>
              <a:rPr lang="zh-CN" altLang="en-US" sz="24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号原子分数坐标为：</a:t>
            </a:r>
            <a:r>
              <a:rPr lang="zh-CN" altLang="en-US" sz="2400" b="1" u="sng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u="sng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             </a:t>
            </a:r>
            <a:r>
              <a:rPr lang="zh-CN" altLang="en-US" sz="24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；</a:t>
            </a:r>
            <a:endParaRPr lang="zh-CN" altLang="en-US" sz="2400" b="1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6" name="文本框 25"/>
          <p:cNvSpPr txBox="1"/>
          <p:nvPr>
            <p:custDataLst>
              <p:tags r:id="rId24"/>
            </p:custDataLst>
          </p:nvPr>
        </p:nvSpPr>
        <p:spPr>
          <a:xfrm>
            <a:off x="5742137" y="4440218"/>
            <a:ext cx="5197892" cy="460375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en-US" altLang="zh-CN" sz="24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5</a:t>
            </a:r>
            <a:r>
              <a:rPr lang="zh-CN" altLang="en-US" sz="24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号原子分数坐标为：</a:t>
            </a:r>
            <a:r>
              <a:rPr lang="zh-CN" altLang="en-US" sz="2400" b="1" u="sng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u="sng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                   </a:t>
            </a:r>
            <a:r>
              <a:rPr lang="zh-CN" altLang="en-US" sz="24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；</a:t>
            </a:r>
            <a:endParaRPr lang="zh-CN" altLang="en-US" sz="2400" b="1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7" name="文本框 26"/>
          <p:cNvSpPr txBox="1"/>
          <p:nvPr>
            <p:custDataLst>
              <p:tags r:id="rId25"/>
            </p:custDataLst>
          </p:nvPr>
        </p:nvSpPr>
        <p:spPr>
          <a:xfrm>
            <a:off x="5732825" y="5115775"/>
            <a:ext cx="5197892" cy="460375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en-US" altLang="zh-CN" sz="24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6</a:t>
            </a:r>
            <a:r>
              <a:rPr lang="zh-CN" altLang="en-US" sz="24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号原子分数坐标为：</a:t>
            </a:r>
            <a:r>
              <a:rPr lang="zh-CN" altLang="en-US" sz="2400" b="1" u="sng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u="sng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                   </a:t>
            </a:r>
            <a:r>
              <a:rPr lang="zh-CN" altLang="en-US" sz="24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；</a:t>
            </a:r>
            <a:endParaRPr lang="zh-CN" altLang="en-US" sz="2400" b="1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8" name="文本框 27"/>
          <p:cNvSpPr txBox="1"/>
          <p:nvPr>
            <p:custDataLst>
              <p:tags r:id="rId26"/>
            </p:custDataLst>
          </p:nvPr>
        </p:nvSpPr>
        <p:spPr>
          <a:xfrm>
            <a:off x="8732195" y="2320427"/>
            <a:ext cx="1440002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(0,0,1)</a:t>
            </a:r>
            <a:endParaRPr lang="en-US" altLang="zh-CN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文本框 28"/>
          <p:cNvSpPr txBox="1"/>
          <p:nvPr>
            <p:custDataLst>
              <p:tags r:id="rId27"/>
            </p:custDataLst>
          </p:nvPr>
        </p:nvSpPr>
        <p:spPr>
          <a:xfrm>
            <a:off x="8760978" y="2980745"/>
            <a:ext cx="1440002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(0,1,1)</a:t>
            </a:r>
            <a:endParaRPr lang="en-US" altLang="zh-CN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文本框 29"/>
          <p:cNvSpPr txBox="1"/>
          <p:nvPr>
            <p:custDataLst>
              <p:tags r:id="rId28"/>
            </p:custDataLst>
          </p:nvPr>
        </p:nvSpPr>
        <p:spPr>
          <a:xfrm>
            <a:off x="8760978" y="3718101"/>
            <a:ext cx="1440002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(0,1,0)</a:t>
            </a:r>
            <a:endParaRPr lang="en-US" altLang="zh-CN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文本框 30"/>
          <p:cNvSpPr txBox="1"/>
          <p:nvPr>
            <p:custDataLst>
              <p:tags r:id="rId29"/>
            </p:custDataLst>
          </p:nvPr>
        </p:nvSpPr>
        <p:spPr>
          <a:xfrm>
            <a:off x="8770290" y="4416515"/>
            <a:ext cx="1440002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(1/2,1,1/2)</a:t>
            </a:r>
            <a:endParaRPr lang="en-US" altLang="zh-CN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文本框 31"/>
          <p:cNvSpPr txBox="1"/>
          <p:nvPr>
            <p:custDataLst>
              <p:tags r:id="rId30"/>
            </p:custDataLst>
          </p:nvPr>
        </p:nvSpPr>
        <p:spPr>
          <a:xfrm>
            <a:off x="8808385" y="5077680"/>
            <a:ext cx="1440002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(1,1/2,1/2)</a:t>
            </a:r>
            <a:endParaRPr lang="en-US" altLang="zh-CN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文本框 20"/>
          <p:cNvSpPr txBox="1">
            <a:spLocks noChangeArrowheads="1"/>
          </p:cNvSpPr>
          <p:nvPr>
            <p:custDataLst>
              <p:tags r:id="rId31"/>
            </p:custDataLst>
          </p:nvPr>
        </p:nvSpPr>
        <p:spPr bwMode="auto">
          <a:xfrm>
            <a:off x="2084065" y="5115801"/>
            <a:ext cx="1812658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面心立方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401955" y="907350"/>
            <a:ext cx="10821035" cy="1663700"/>
            <a:chOff x="680" y="2137"/>
            <a:chExt cx="17041" cy="2620"/>
          </a:xfrm>
        </p:grpSpPr>
        <p:sp>
          <p:nvSpPr>
            <p:cNvPr id="4" name="矩形 3"/>
            <p:cNvSpPr/>
            <p:nvPr>
              <p:custDataLst>
                <p:tags r:id="rId2"/>
              </p:custDataLst>
            </p:nvPr>
          </p:nvSpPr>
          <p:spPr>
            <a:xfrm>
              <a:off x="680" y="2137"/>
              <a:ext cx="17041" cy="217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>
                <a:lnSpc>
                  <a:spcPct val="150000"/>
                </a:lnSpc>
                <a:spcAft>
                  <a:spcPct val="0"/>
                </a:spcAft>
              </a:pPr>
              <a:r>
                <a:rPr lang="en-US" altLang="zh-CN" sz="2800" b="1" kern="1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5</a:t>
              </a:r>
              <a:r>
                <a:rPr lang="zh-CN" altLang="en-US" sz="2800" b="1" kern="1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、</a:t>
              </a:r>
              <a:r>
                <a:rPr lang="zh-CN" altLang="zh-CN" sz="2800" b="1" kern="1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钴的一种化合物的晶胞结构如图所示，已知</a:t>
              </a:r>
              <a:r>
                <a:rPr lang="en-US" altLang="zh-CN" sz="2800" b="1" kern="1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A</a:t>
              </a:r>
              <a:r>
                <a:rPr lang="zh-CN" altLang="zh-CN" sz="2800" b="1" kern="1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点的原子坐标参数为</a:t>
              </a:r>
              <a:r>
                <a:rPr lang="en-US" altLang="zh-CN" sz="2800" b="1" kern="1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(0,0,0)</a:t>
              </a:r>
              <a:r>
                <a:rPr lang="zh-CN" altLang="zh-CN" sz="2800" b="1" kern="1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，</a:t>
              </a:r>
              <a:r>
                <a:rPr lang="en-US" altLang="zh-CN" sz="2800" b="1" kern="1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B</a:t>
              </a:r>
              <a:r>
                <a:rPr lang="zh-CN" altLang="zh-CN" sz="2800" b="1" kern="1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点为</a:t>
              </a:r>
              <a:r>
                <a:rPr lang="en-US" altLang="zh-CN" sz="2800" b="1" kern="1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(    </a:t>
              </a:r>
              <a:r>
                <a:rPr lang="zh-CN" altLang="en-US" sz="2800" b="1" kern="1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，</a:t>
              </a:r>
              <a:r>
                <a:rPr lang="en-US" altLang="zh-CN" sz="2800" b="1" kern="1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0</a:t>
              </a:r>
              <a:r>
                <a:rPr lang="zh-CN" altLang="zh-CN" sz="2800" b="1" kern="1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，</a:t>
              </a:r>
              <a:r>
                <a:rPr lang="en-US" altLang="zh-CN" sz="2800" b="1" kern="1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 )</a:t>
              </a:r>
              <a:r>
                <a:rPr lang="zh-CN" altLang="zh-CN" sz="2800" b="1" kern="1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，则</a:t>
              </a:r>
              <a:r>
                <a:rPr lang="en-US" altLang="zh-CN" sz="2800" b="1" kern="1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C</a:t>
              </a:r>
              <a:r>
                <a:rPr lang="zh-CN" altLang="zh-CN" sz="2800" b="1" kern="1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点的原子坐标参数为</a:t>
              </a:r>
              <a:r>
                <a:rPr lang="en-US" sz="2800" b="1" kern="1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________</a:t>
              </a:r>
              <a:r>
                <a:rPr lang="zh-CN" altLang="en-US" sz="2800" b="1" kern="1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。</a:t>
              </a:r>
              <a:endParaRPr lang="zh-CN" altLang="en-US" sz="2800" b="1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  <p:graphicFrame>
          <p:nvGraphicFramePr>
            <p:cNvPr id="5" name="对象 4"/>
            <p:cNvGraphicFramePr>
              <a:graphicFrameLocks noChangeAspect="1"/>
            </p:cNvGraphicFramePr>
            <p:nvPr>
              <p:custDataLst>
                <p:tags r:id="rId3"/>
              </p:custDataLst>
            </p:nvPr>
          </p:nvGraphicFramePr>
          <p:xfrm>
            <a:off x="5674" y="3091"/>
            <a:ext cx="1162" cy="166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6" name="文档" r:id="rId4" imgW="739140" imgH="1059180" progId="Word.Document.12">
                    <p:embed/>
                  </p:oleObj>
                </mc:Choice>
                <mc:Fallback>
                  <p:oleObj name="文档" r:id="rId4" imgW="739140" imgH="1059180" progId="Word.Document.12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5674" y="3091"/>
                          <a:ext cx="1162" cy="166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" name="对象 5"/>
            <p:cNvGraphicFramePr>
              <a:graphicFrameLocks noChangeAspect="1"/>
            </p:cNvGraphicFramePr>
            <p:nvPr>
              <p:custDataLst>
                <p:tags r:id="rId6"/>
              </p:custDataLst>
            </p:nvPr>
          </p:nvGraphicFramePr>
          <p:xfrm>
            <a:off x="7489" y="3091"/>
            <a:ext cx="1162" cy="166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7" name="文档" r:id="rId7" imgW="739140" imgH="1059180" progId="Word.Document.12">
                    <p:embed/>
                  </p:oleObj>
                </mc:Choice>
                <mc:Fallback>
                  <p:oleObj name="文档" r:id="rId7" imgW="739140" imgH="1059180" progId="Word.Document.12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7489" y="3091"/>
                          <a:ext cx="1162" cy="166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" name="组合 7"/>
          <p:cNvGrpSpPr/>
          <p:nvPr>
            <p:custDataLst>
              <p:tags r:id="rId9"/>
            </p:custDataLst>
          </p:nvPr>
        </p:nvGrpSpPr>
        <p:grpSpPr>
          <a:xfrm>
            <a:off x="9366885" y="1484565"/>
            <a:ext cx="2335530" cy="1086485"/>
            <a:chOff x="3247" y="6310"/>
            <a:chExt cx="3678" cy="1711"/>
          </a:xfrm>
        </p:grpSpPr>
        <p:graphicFrame>
          <p:nvGraphicFramePr>
            <p:cNvPr id="9" name="对象 8"/>
            <p:cNvGraphicFramePr>
              <a:graphicFrameLocks noChangeAspect="1"/>
            </p:cNvGraphicFramePr>
            <p:nvPr>
              <p:custDataLst>
                <p:tags r:id="rId10"/>
              </p:custDataLst>
            </p:nvPr>
          </p:nvGraphicFramePr>
          <p:xfrm>
            <a:off x="3793" y="6320"/>
            <a:ext cx="1162" cy="166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8" name="文档" r:id="rId11" imgW="739140" imgH="1059180" progId="Word.Document.12">
                    <p:embed/>
                  </p:oleObj>
                </mc:Choice>
                <mc:Fallback>
                  <p:oleObj name="文档" r:id="rId11" imgW="739140" imgH="1059180" progId="Word.Document.12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2"/>
                        <a:stretch>
                          <a:fillRect/>
                        </a:stretch>
                      </p:blipFill>
                      <p:spPr>
                        <a:xfrm>
                          <a:off x="3793" y="6320"/>
                          <a:ext cx="1162" cy="166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" name="文本框 9"/>
            <p:cNvSpPr txBox="1"/>
            <p:nvPr>
              <p:custDataLst>
                <p:tags r:id="rId13"/>
              </p:custDataLst>
            </p:nvPr>
          </p:nvSpPr>
          <p:spPr>
            <a:xfrm>
              <a:off x="3247" y="6595"/>
              <a:ext cx="3440" cy="919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en-US" altLang="zh-CN" sz="3200" b="1" kern="100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(    </a:t>
              </a:r>
              <a:r>
                <a:rPr lang="zh-CN" altLang="en-US" sz="3200" b="1" kern="100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，</a:t>
              </a:r>
              <a:r>
                <a:rPr lang="en-US" altLang="zh-CN" sz="3200" b="1" kern="100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   </a:t>
              </a:r>
              <a:r>
                <a:rPr lang="zh-CN" altLang="zh-CN" sz="3200" b="1" kern="100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，</a:t>
              </a:r>
              <a:r>
                <a:rPr lang="en-US" altLang="zh-CN" sz="3200" b="1" kern="100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  )</a:t>
              </a:r>
              <a:endParaRPr lang="en-US" altLang="zh-CN" sz="3200" b="1" kern="1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endParaRPr>
            </a:p>
          </p:txBody>
        </p:sp>
        <p:graphicFrame>
          <p:nvGraphicFramePr>
            <p:cNvPr id="11" name="对象 10"/>
            <p:cNvGraphicFramePr>
              <a:graphicFrameLocks noChangeAspect="1"/>
            </p:cNvGraphicFramePr>
            <p:nvPr>
              <p:custDataLst>
                <p:tags r:id="rId14"/>
              </p:custDataLst>
            </p:nvPr>
          </p:nvGraphicFramePr>
          <p:xfrm>
            <a:off x="4818" y="6310"/>
            <a:ext cx="1162" cy="166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9" name="文档" r:id="rId15" imgW="739140" imgH="1059180" progId="Word.Document.12">
                    <p:embed/>
                  </p:oleObj>
                </mc:Choice>
                <mc:Fallback>
                  <p:oleObj name="文档" r:id="rId15" imgW="739140" imgH="1059180" progId="Word.Document.12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2"/>
                        <a:stretch>
                          <a:fillRect/>
                        </a:stretch>
                      </p:blipFill>
                      <p:spPr>
                        <a:xfrm>
                          <a:off x="4818" y="6310"/>
                          <a:ext cx="1162" cy="166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" name="对象 11"/>
            <p:cNvGraphicFramePr>
              <a:graphicFrameLocks noChangeAspect="1"/>
            </p:cNvGraphicFramePr>
            <p:nvPr>
              <p:custDataLst>
                <p:tags r:id="rId16"/>
              </p:custDataLst>
            </p:nvPr>
          </p:nvGraphicFramePr>
          <p:xfrm>
            <a:off x="5763" y="6355"/>
            <a:ext cx="1162" cy="166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0" name="文档" r:id="rId17" imgW="739140" imgH="1059180" progId="Word.Document.12">
                    <p:embed/>
                  </p:oleObj>
                </mc:Choice>
                <mc:Fallback>
                  <p:oleObj name="文档" r:id="rId17" imgW="739140" imgH="1059180" progId="Word.Document.12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2"/>
                        <a:stretch>
                          <a:fillRect/>
                        </a:stretch>
                      </p:blipFill>
                      <p:spPr>
                        <a:xfrm>
                          <a:off x="5763" y="6355"/>
                          <a:ext cx="1162" cy="166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14" name="图片 13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977"/>
          <a:stretch>
            <a:fillRect/>
          </a:stretch>
        </p:blipFill>
        <p:spPr>
          <a:xfrm>
            <a:off x="1256972" y="2877184"/>
            <a:ext cx="5370085" cy="2799594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25"/>
          <a:stretch>
            <a:fillRect/>
          </a:stretch>
        </p:blipFill>
        <p:spPr>
          <a:xfrm>
            <a:off x="6627057" y="2621465"/>
            <a:ext cx="3125470" cy="3067141"/>
          </a:xfrm>
          <a:prstGeom prst="rect">
            <a:avLst/>
          </a:prstGeom>
        </p:spPr>
      </p:pic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296041" y="120650"/>
            <a:ext cx="9430777" cy="739714"/>
            <a:chOff x="466" y="644"/>
            <a:chExt cx="12317" cy="863"/>
          </a:xfrm>
        </p:grpSpPr>
        <p:sp>
          <p:nvSpPr>
            <p:cNvPr id="5" name="等腰三角形 4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任务五  晶胞投影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7" name="等腰三角形 6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1894840" y="1073150"/>
            <a:ext cx="9476105" cy="112458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800" smtClean="0">
                <a:latin typeface="微软雅黑" panose="020B0503020204020204" charset="-122"/>
                <a:ea typeface="微软雅黑" panose="020B0503020204020204" charset="-122"/>
              </a:rPr>
              <a:t>用一组光线将物体的形状投射到一个平面上去，称为投影，在该平面上得到的图像，就是投影图。</a:t>
            </a:r>
            <a:endParaRPr lang="zh-CN" altLang="en-US" sz="280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6"/>
            </p:custDataLst>
          </p:nvPr>
        </p:nvSpPr>
        <p:spPr>
          <a:xfrm>
            <a:off x="1894840" y="2752090"/>
            <a:ext cx="9630410" cy="112458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800" b="1" smtClean="0">
                <a:latin typeface="微软雅黑" panose="020B0503020204020204" charset="-122"/>
                <a:ea typeface="微软雅黑" panose="020B0503020204020204" charset="-122"/>
              </a:rPr>
              <a:t>正投影和斜投影。投射线垂直于投影的平面是正投影，</a:t>
            </a:r>
            <a:r>
              <a:rPr lang="zh-CN" altLang="en-US" sz="2800" smtClean="0">
                <a:latin typeface="微软雅黑" panose="020B0503020204020204" charset="-122"/>
                <a:ea typeface="微软雅黑" panose="020B0503020204020204" charset="-122"/>
              </a:rPr>
              <a:t>不垂直是斜投影。（高中都是正投影）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矩形 7"/>
          <p:cNvSpPr/>
          <p:nvPr>
            <p:custDataLst>
              <p:tags r:id="rId7"/>
            </p:custDataLst>
          </p:nvPr>
        </p:nvSpPr>
        <p:spPr>
          <a:xfrm>
            <a:off x="1895026" y="4430864"/>
            <a:ext cx="101396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smtClean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简单立方投影，面心立方投影，体心立方投影，金刚石类投影。</a:t>
            </a:r>
            <a:endParaRPr lang="zh-CN" altLang="en-US" sz="2800" smtClean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矩形 8"/>
          <p:cNvSpPr/>
          <p:nvPr>
            <p:custDataLst>
              <p:tags r:id="rId8"/>
            </p:custDataLst>
          </p:nvPr>
        </p:nvSpPr>
        <p:spPr bwMode="auto">
          <a:xfrm>
            <a:off x="309245" y="1308735"/>
            <a:ext cx="2057400" cy="521970"/>
          </a:xfrm>
          <a:prstGeom prst="rect">
            <a:avLst/>
          </a:prstGeom>
          <a:noFill/>
          <a:ln>
            <a:noFill/>
          </a:ln>
        </p:spPr>
        <p:txBody>
          <a:bodyPr wrap="square" tIns="45720" bIns="45720" rtlCol="0" anchor="t" anchorCtr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spcBef>
                <a:spcPct val="50000"/>
              </a:spcBef>
              <a:buClrTx/>
              <a:buSzTx/>
              <a:buFont typeface="Wingdings" panose="05000000000000000000" charset="0"/>
            </a:pP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1、概念：</a:t>
            </a:r>
            <a:endParaRPr lang="en-US" altLang="zh-CN" sz="2800" b="1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ea"/>
            </a:endParaRPr>
          </a:p>
        </p:txBody>
      </p:sp>
      <p:sp>
        <p:nvSpPr>
          <p:cNvPr id="10" name="矩形 9"/>
          <p:cNvSpPr/>
          <p:nvPr>
            <p:custDataLst>
              <p:tags r:id="rId9"/>
            </p:custDataLst>
          </p:nvPr>
        </p:nvSpPr>
        <p:spPr bwMode="auto">
          <a:xfrm>
            <a:off x="309245" y="2907030"/>
            <a:ext cx="2165985" cy="521970"/>
          </a:xfrm>
          <a:prstGeom prst="rect">
            <a:avLst/>
          </a:prstGeom>
          <a:noFill/>
          <a:ln>
            <a:noFill/>
          </a:ln>
        </p:spPr>
        <p:txBody>
          <a:bodyPr wrap="square" tIns="45720" bIns="45720" rtlCol="0" anchor="t" anchorCtr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spcBef>
                <a:spcPct val="50000"/>
              </a:spcBef>
              <a:buClrTx/>
              <a:buSzTx/>
              <a:buFont typeface="Wingdings" panose="05000000000000000000" charset="0"/>
            </a:pP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2、分类：</a:t>
            </a:r>
            <a:endParaRPr lang="en-US" altLang="zh-CN" sz="2800" b="1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ea"/>
            </a:endParaRPr>
          </a:p>
        </p:txBody>
      </p:sp>
      <p:sp>
        <p:nvSpPr>
          <p:cNvPr id="11" name="矩形 10"/>
          <p:cNvSpPr/>
          <p:nvPr>
            <p:custDataLst>
              <p:tags r:id="rId10"/>
            </p:custDataLst>
          </p:nvPr>
        </p:nvSpPr>
        <p:spPr bwMode="auto">
          <a:xfrm>
            <a:off x="309245" y="4385945"/>
            <a:ext cx="1786890" cy="521970"/>
          </a:xfrm>
          <a:prstGeom prst="rect">
            <a:avLst/>
          </a:prstGeom>
          <a:noFill/>
          <a:ln>
            <a:noFill/>
          </a:ln>
        </p:spPr>
        <p:txBody>
          <a:bodyPr wrap="square" tIns="45720" bIns="45720" rtlCol="0" anchor="t" anchorCtr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spcBef>
                <a:spcPct val="50000"/>
              </a:spcBef>
              <a:buClrTx/>
              <a:buSzTx/>
              <a:buFont typeface="Wingdings" panose="05000000000000000000" charset="0"/>
            </a:pP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3、例子：</a:t>
            </a:r>
            <a:endParaRPr lang="en-US" altLang="zh-CN" sz="2800" b="1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8" grpId="0"/>
      <p:bldP spid="9" grpId="0"/>
      <p:bldP spid="10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296041" y="120650"/>
            <a:ext cx="9430777" cy="739714"/>
            <a:chOff x="466" y="644"/>
            <a:chExt cx="12317" cy="863"/>
          </a:xfrm>
        </p:grpSpPr>
        <p:sp>
          <p:nvSpPr>
            <p:cNvPr id="5" name="等腰三角形 4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任务五  晶胞投影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7" name="等腰三角形 6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2" name="矩形 1"/>
          <p:cNvSpPr/>
          <p:nvPr>
            <p:custDataLst>
              <p:tags r:id="rId5"/>
            </p:custDataLst>
          </p:nvPr>
        </p:nvSpPr>
        <p:spPr>
          <a:xfrm>
            <a:off x="479140" y="1106469"/>
            <a:ext cx="2778125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⑴ 简单</a:t>
            </a:r>
            <a:r>
              <a:rPr lang="zh-CN" altLang="en-US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立方投影</a:t>
            </a:r>
            <a:endParaRPr lang="zh-CN" altLang="en-US" sz="28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37" name="组合 36"/>
          <p:cNvGrpSpPr/>
          <p:nvPr>
            <p:custDataLst>
              <p:tags r:id="rId6"/>
            </p:custDataLst>
          </p:nvPr>
        </p:nvGrpSpPr>
        <p:grpSpPr>
          <a:xfrm>
            <a:off x="479140" y="1768615"/>
            <a:ext cx="5664899" cy="4336484"/>
            <a:chOff x="703841" y="1778775"/>
            <a:chExt cx="5664899" cy="4336484"/>
          </a:xfrm>
        </p:grpSpPr>
        <p:grpSp>
          <p:nvGrpSpPr>
            <p:cNvPr id="25" name="组合 24"/>
            <p:cNvGrpSpPr/>
            <p:nvPr>
              <p:custDataLst>
                <p:tags r:id="rId7"/>
              </p:custDataLst>
            </p:nvPr>
          </p:nvGrpSpPr>
          <p:grpSpPr>
            <a:xfrm>
              <a:off x="1064406" y="2313709"/>
              <a:ext cx="3673848" cy="3387612"/>
              <a:chOff x="385038" y="1634838"/>
              <a:chExt cx="3673848" cy="3387612"/>
            </a:xfrm>
          </p:grpSpPr>
          <p:sp>
            <p:nvSpPr>
              <p:cNvPr id="4" name="立方体 3"/>
              <p:cNvSpPr/>
              <p:nvPr>
                <p:custDataLst>
                  <p:tags r:id="rId8"/>
                </p:custDataLst>
              </p:nvPr>
            </p:nvSpPr>
            <p:spPr>
              <a:xfrm>
                <a:off x="779906" y="2189018"/>
                <a:ext cx="2576945" cy="2424545"/>
              </a:xfrm>
              <a:prstGeom prst="cube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8" name="直接连接符 7"/>
              <p:cNvCxnSpPr/>
              <p:nvPr>
                <p:custDataLst>
                  <p:tags r:id="rId9"/>
                </p:custDataLst>
              </p:nvPr>
            </p:nvCxnSpPr>
            <p:spPr>
              <a:xfrm>
                <a:off x="1390333" y="1634838"/>
                <a:ext cx="49846" cy="2355271"/>
              </a:xfrm>
              <a:prstGeom prst="line">
                <a:avLst/>
              </a:prstGeom>
              <a:ln w="28575">
                <a:solidFill>
                  <a:schemeClr val="tx1"/>
                </a:solidFill>
                <a:prstDash val="sysDash"/>
                <a:headEnd type="arrow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直接连接符 8"/>
              <p:cNvCxnSpPr/>
              <p:nvPr>
                <p:custDataLst>
                  <p:tags r:id="rId10"/>
                </p:custDataLst>
              </p:nvPr>
            </p:nvCxnSpPr>
            <p:spPr>
              <a:xfrm flipH="1">
                <a:off x="1371600" y="3990109"/>
                <a:ext cx="2687286" cy="0"/>
              </a:xfrm>
              <a:prstGeom prst="line">
                <a:avLst/>
              </a:prstGeom>
              <a:ln w="28575">
                <a:solidFill>
                  <a:schemeClr val="tx1"/>
                </a:solidFill>
                <a:prstDash val="sysDash"/>
                <a:headEnd type="arrow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直接连接符 10"/>
              <p:cNvCxnSpPr/>
              <p:nvPr>
                <p:custDataLst>
                  <p:tags r:id="rId11"/>
                </p:custDataLst>
              </p:nvPr>
            </p:nvCxnSpPr>
            <p:spPr>
              <a:xfrm flipH="1">
                <a:off x="385038" y="4014353"/>
                <a:ext cx="986563" cy="1008097"/>
              </a:xfrm>
              <a:prstGeom prst="line">
                <a:avLst/>
              </a:prstGeom>
              <a:ln w="28575">
                <a:solidFill>
                  <a:schemeClr val="tx1"/>
                </a:solidFill>
                <a:prstDash val="sysDash"/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Oval 34"/>
              <p:cNvSpPr>
                <a:spLocks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1184308" y="1951458"/>
                <a:ext cx="436266" cy="475119"/>
              </a:xfrm>
              <a:prstGeom prst="ellipse">
                <a:avLst/>
              </a:prstGeom>
              <a:gradFill rotWithShape="1">
                <a:gsLst>
                  <a:gs pos="0">
                    <a:srgbClr val="FF3300"/>
                  </a:gs>
                  <a:gs pos="100000">
                    <a:srgbClr val="1805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>
                  <a:cs typeface="Arial" panose="020B0604020202020204"/>
                </a:endParaRPr>
              </a:p>
            </p:txBody>
          </p:sp>
          <p:sp>
            <p:nvSpPr>
              <p:cNvPr id="18" name="Oval 34"/>
              <p:cNvSpPr>
                <a:spLocks noChangeArrowheads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1184308" y="3689586"/>
                <a:ext cx="436266" cy="475119"/>
              </a:xfrm>
              <a:prstGeom prst="ellipse">
                <a:avLst/>
              </a:prstGeom>
              <a:gradFill rotWithShape="1">
                <a:gsLst>
                  <a:gs pos="0">
                    <a:srgbClr val="FF3300"/>
                  </a:gs>
                  <a:gs pos="100000">
                    <a:srgbClr val="1805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>
                  <a:cs typeface="Arial" panose="020B0604020202020204"/>
                </a:endParaRPr>
              </a:p>
            </p:txBody>
          </p:sp>
          <p:sp>
            <p:nvSpPr>
              <p:cNvPr id="19" name="Oval 34"/>
              <p:cNvSpPr>
                <a:spLocks noChangeArrowheads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561772" y="4313958"/>
                <a:ext cx="436266" cy="475119"/>
              </a:xfrm>
              <a:prstGeom prst="ellipse">
                <a:avLst/>
              </a:prstGeom>
              <a:gradFill rotWithShape="1">
                <a:gsLst>
                  <a:gs pos="0">
                    <a:srgbClr val="FF3300"/>
                  </a:gs>
                  <a:gs pos="100000">
                    <a:srgbClr val="1805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>
                  <a:cs typeface="Arial" panose="020B0604020202020204"/>
                </a:endParaRPr>
              </a:p>
            </p:txBody>
          </p:sp>
          <p:sp>
            <p:nvSpPr>
              <p:cNvPr id="20" name="Oval 34"/>
              <p:cNvSpPr>
                <a:spLocks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602977" y="2556781"/>
                <a:ext cx="436266" cy="475119"/>
              </a:xfrm>
              <a:prstGeom prst="ellipse">
                <a:avLst/>
              </a:prstGeom>
              <a:gradFill rotWithShape="1">
                <a:gsLst>
                  <a:gs pos="0">
                    <a:srgbClr val="FF3300"/>
                  </a:gs>
                  <a:gs pos="100000">
                    <a:srgbClr val="1805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>
                  <a:cs typeface="Arial" panose="020B0604020202020204"/>
                </a:endParaRPr>
              </a:p>
            </p:txBody>
          </p:sp>
          <p:sp>
            <p:nvSpPr>
              <p:cNvPr id="21" name="Oval 34"/>
              <p:cNvSpPr>
                <a:spLocks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2466108" y="4313958"/>
                <a:ext cx="436266" cy="475119"/>
              </a:xfrm>
              <a:prstGeom prst="ellipse">
                <a:avLst/>
              </a:prstGeom>
              <a:gradFill rotWithShape="1">
                <a:gsLst>
                  <a:gs pos="0">
                    <a:srgbClr val="FF3300"/>
                  </a:gs>
                  <a:gs pos="100000">
                    <a:srgbClr val="1805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>
                  <a:cs typeface="Arial" panose="020B0604020202020204"/>
                </a:endParaRPr>
              </a:p>
            </p:txBody>
          </p:sp>
          <p:sp>
            <p:nvSpPr>
              <p:cNvPr id="22" name="Oval 34"/>
              <p:cNvSpPr>
                <a:spLocks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2466108" y="2657245"/>
                <a:ext cx="436266" cy="475119"/>
              </a:xfrm>
              <a:prstGeom prst="ellipse">
                <a:avLst/>
              </a:prstGeom>
              <a:gradFill rotWithShape="1">
                <a:gsLst>
                  <a:gs pos="0">
                    <a:srgbClr val="FF3300"/>
                  </a:gs>
                  <a:gs pos="100000">
                    <a:srgbClr val="1805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>
                  <a:cs typeface="Arial" panose="020B0604020202020204"/>
                </a:endParaRPr>
              </a:p>
            </p:txBody>
          </p:sp>
          <p:sp>
            <p:nvSpPr>
              <p:cNvPr id="23" name="Oval 34"/>
              <p:cNvSpPr>
                <a:spLocks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3107878" y="3702132"/>
                <a:ext cx="436266" cy="475119"/>
              </a:xfrm>
              <a:prstGeom prst="ellipse">
                <a:avLst/>
              </a:prstGeom>
              <a:gradFill rotWithShape="1">
                <a:gsLst>
                  <a:gs pos="0">
                    <a:srgbClr val="FF3300"/>
                  </a:gs>
                  <a:gs pos="100000">
                    <a:srgbClr val="1805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>
                  <a:cs typeface="Arial" panose="020B0604020202020204"/>
                </a:endParaRPr>
              </a:p>
            </p:txBody>
          </p:sp>
          <p:sp>
            <p:nvSpPr>
              <p:cNvPr id="24" name="Oval 34"/>
              <p:cNvSpPr>
                <a:spLocks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3107878" y="1996503"/>
                <a:ext cx="436266" cy="475119"/>
              </a:xfrm>
              <a:prstGeom prst="ellipse">
                <a:avLst/>
              </a:prstGeom>
              <a:gradFill rotWithShape="1">
                <a:gsLst>
                  <a:gs pos="0">
                    <a:srgbClr val="FF3300"/>
                  </a:gs>
                  <a:gs pos="100000">
                    <a:srgbClr val="1805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>
                  <a:cs typeface="Arial" panose="020B0604020202020204"/>
                </a:endParaRPr>
              </a:p>
            </p:txBody>
          </p:sp>
        </p:grpSp>
        <p:sp>
          <p:nvSpPr>
            <p:cNvPr id="34" name="文本框 33"/>
            <p:cNvSpPr txBox="1"/>
            <p:nvPr>
              <p:custDataLst>
                <p:tags r:id="rId20"/>
              </p:custDataLst>
            </p:nvPr>
          </p:nvSpPr>
          <p:spPr>
            <a:xfrm>
              <a:off x="703841" y="5592039"/>
              <a:ext cx="159327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endParaRPr lang="zh-CN" altLang="en-US" sz="2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文本框 34"/>
            <p:cNvSpPr txBox="1"/>
            <p:nvPr>
              <p:custDataLst>
                <p:tags r:id="rId21"/>
              </p:custDataLst>
            </p:nvPr>
          </p:nvSpPr>
          <p:spPr>
            <a:xfrm>
              <a:off x="4775467" y="4356952"/>
              <a:ext cx="159327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  <a:endParaRPr lang="zh-CN" altLang="en-US" sz="2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文本框 35"/>
            <p:cNvSpPr txBox="1"/>
            <p:nvPr>
              <p:custDataLst>
                <p:tags r:id="rId22"/>
              </p:custDataLst>
            </p:nvPr>
          </p:nvSpPr>
          <p:spPr>
            <a:xfrm>
              <a:off x="1905241" y="1778775"/>
              <a:ext cx="159327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z</a:t>
              </a:r>
              <a:endParaRPr lang="zh-CN" altLang="en-US" sz="2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8" name="矩形 37"/>
          <p:cNvSpPr/>
          <p:nvPr>
            <p:custDataLst>
              <p:tags r:id="rId23"/>
            </p:custDataLst>
          </p:nvPr>
        </p:nvSpPr>
        <p:spPr>
          <a:xfrm>
            <a:off x="5474970" y="1595120"/>
            <a:ext cx="3138805" cy="1383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① x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、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y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平面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上（沿着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z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轴）的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投影图</a:t>
            </a:r>
            <a:endParaRPr lang="zh-CN" altLang="en-US" sz="280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39" name="下箭头 38"/>
          <p:cNvSpPr/>
          <p:nvPr>
            <p:custDataLst>
              <p:tags r:id="rId24"/>
            </p:custDataLst>
          </p:nvPr>
        </p:nvSpPr>
        <p:spPr>
          <a:xfrm>
            <a:off x="2520315" y="2354580"/>
            <a:ext cx="459740" cy="470535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矩形 39"/>
          <p:cNvSpPr/>
          <p:nvPr>
            <p:custDataLst>
              <p:tags r:id="rId25"/>
            </p:custDataLst>
          </p:nvPr>
        </p:nvSpPr>
        <p:spPr>
          <a:xfrm>
            <a:off x="1974850" y="1873885"/>
            <a:ext cx="1621155" cy="203835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r>
              <a:rPr lang="zh-CN" altLang="en-US" sz="2800" b="1" smtClean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</a:rPr>
              <a:t>光或眼睛</a:t>
            </a:r>
            <a:endParaRPr lang="zh-CN" altLang="en-US" b="1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41" name="文本框 40"/>
          <p:cNvSpPr txBox="1"/>
          <p:nvPr>
            <p:custDataLst>
              <p:tags r:id="rId26"/>
            </p:custDataLst>
          </p:nvPr>
        </p:nvSpPr>
        <p:spPr>
          <a:xfrm>
            <a:off x="1091446" y="3198788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文本框 41"/>
          <p:cNvSpPr txBox="1"/>
          <p:nvPr>
            <p:custDataLst>
              <p:tags r:id="rId27"/>
            </p:custDataLst>
          </p:nvPr>
        </p:nvSpPr>
        <p:spPr>
          <a:xfrm>
            <a:off x="1047176" y="4951569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文本框 42"/>
          <p:cNvSpPr txBox="1"/>
          <p:nvPr>
            <p:custDataLst>
              <p:tags r:id="rId28"/>
            </p:custDataLst>
          </p:nvPr>
        </p:nvSpPr>
        <p:spPr>
          <a:xfrm>
            <a:off x="2975511" y="3277855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文本框 43"/>
          <p:cNvSpPr txBox="1"/>
          <p:nvPr>
            <p:custDataLst>
              <p:tags r:id="rId29"/>
            </p:custDataLst>
          </p:nvPr>
        </p:nvSpPr>
        <p:spPr>
          <a:xfrm>
            <a:off x="2959549" y="4951569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文本框 44"/>
          <p:cNvSpPr txBox="1"/>
          <p:nvPr>
            <p:custDataLst>
              <p:tags r:id="rId30"/>
            </p:custDataLst>
          </p:nvPr>
        </p:nvSpPr>
        <p:spPr>
          <a:xfrm>
            <a:off x="3604780" y="2612322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文本框 45"/>
          <p:cNvSpPr txBox="1"/>
          <p:nvPr>
            <p:custDataLst>
              <p:tags r:id="rId31"/>
            </p:custDataLst>
          </p:nvPr>
        </p:nvSpPr>
        <p:spPr>
          <a:xfrm>
            <a:off x="3595836" y="4343221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文本框 46"/>
          <p:cNvSpPr txBox="1"/>
          <p:nvPr>
            <p:custDataLst>
              <p:tags r:id="rId32"/>
            </p:custDataLst>
          </p:nvPr>
        </p:nvSpPr>
        <p:spPr>
          <a:xfrm>
            <a:off x="1671868" y="2622504"/>
            <a:ext cx="370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文本框 47"/>
          <p:cNvSpPr txBox="1"/>
          <p:nvPr>
            <p:custDataLst>
              <p:tags r:id="rId33"/>
            </p:custDataLst>
          </p:nvPr>
        </p:nvSpPr>
        <p:spPr>
          <a:xfrm>
            <a:off x="1680999" y="4320001"/>
            <a:ext cx="370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矩形 48"/>
          <p:cNvSpPr/>
          <p:nvPr>
            <p:custDataLst>
              <p:tags r:id="rId34"/>
            </p:custDataLst>
          </p:nvPr>
        </p:nvSpPr>
        <p:spPr>
          <a:xfrm>
            <a:off x="8912130" y="900370"/>
            <a:ext cx="1980000" cy="1980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Oval 34"/>
          <p:cNvSpPr>
            <a:spLocks noChangeArrowheads="1"/>
          </p:cNvSpPr>
          <p:nvPr>
            <p:custDataLst>
              <p:tags r:id="rId35"/>
            </p:custDataLst>
          </p:nvPr>
        </p:nvSpPr>
        <p:spPr bwMode="auto">
          <a:xfrm>
            <a:off x="8735149" y="753769"/>
            <a:ext cx="436266" cy="475119"/>
          </a:xfrm>
          <a:prstGeom prst="ellipse">
            <a:avLst/>
          </a:prstGeom>
          <a:gradFill rotWithShape="1">
            <a:gsLst>
              <a:gs pos="0">
                <a:srgbClr val="FF3300"/>
              </a:gs>
              <a:gs pos="100000">
                <a:srgbClr val="1805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56" name="文本框 55"/>
          <p:cNvSpPr txBox="1"/>
          <p:nvPr>
            <p:custDataLst>
              <p:tags r:id="rId36"/>
            </p:custDataLst>
          </p:nvPr>
        </p:nvSpPr>
        <p:spPr>
          <a:xfrm>
            <a:off x="7838440" y="2571750"/>
            <a:ext cx="11899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文本框 56"/>
          <p:cNvSpPr txBox="1"/>
          <p:nvPr>
            <p:custDataLst>
              <p:tags r:id="rId37"/>
            </p:custDataLst>
          </p:nvPr>
        </p:nvSpPr>
        <p:spPr>
          <a:xfrm>
            <a:off x="11057180" y="2571676"/>
            <a:ext cx="10295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CN" alt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文本框 57"/>
          <p:cNvSpPr txBox="1"/>
          <p:nvPr>
            <p:custDataLst>
              <p:tags r:id="rId38"/>
            </p:custDataLst>
          </p:nvPr>
        </p:nvSpPr>
        <p:spPr>
          <a:xfrm>
            <a:off x="11057213" y="742047"/>
            <a:ext cx="9519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zh-CN" alt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文本框 58"/>
          <p:cNvSpPr txBox="1"/>
          <p:nvPr>
            <p:custDataLst>
              <p:tags r:id="rId39"/>
            </p:custDataLst>
          </p:nvPr>
        </p:nvSpPr>
        <p:spPr>
          <a:xfrm>
            <a:off x="7824139" y="728102"/>
            <a:ext cx="9831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zh-CN" alt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Oval 34"/>
          <p:cNvSpPr>
            <a:spLocks noChangeArrowheads="1"/>
          </p:cNvSpPr>
          <p:nvPr>
            <p:custDataLst>
              <p:tags r:id="rId40"/>
            </p:custDataLst>
          </p:nvPr>
        </p:nvSpPr>
        <p:spPr bwMode="auto">
          <a:xfrm>
            <a:off x="8735149" y="2593454"/>
            <a:ext cx="436266" cy="475119"/>
          </a:xfrm>
          <a:prstGeom prst="ellipse">
            <a:avLst/>
          </a:prstGeom>
          <a:gradFill rotWithShape="1">
            <a:gsLst>
              <a:gs pos="0">
                <a:srgbClr val="FF3300"/>
              </a:gs>
              <a:gs pos="100000">
                <a:srgbClr val="1805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61" name="Oval 34"/>
          <p:cNvSpPr>
            <a:spLocks noChangeArrowheads="1"/>
          </p:cNvSpPr>
          <p:nvPr>
            <p:custDataLst>
              <p:tags r:id="rId41"/>
            </p:custDataLst>
          </p:nvPr>
        </p:nvSpPr>
        <p:spPr bwMode="auto">
          <a:xfrm>
            <a:off x="10686863" y="2579208"/>
            <a:ext cx="436266" cy="475119"/>
          </a:xfrm>
          <a:prstGeom prst="ellipse">
            <a:avLst/>
          </a:prstGeom>
          <a:gradFill rotWithShape="1">
            <a:gsLst>
              <a:gs pos="0">
                <a:srgbClr val="FF3300"/>
              </a:gs>
              <a:gs pos="100000">
                <a:srgbClr val="1805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62" name="Oval 34"/>
          <p:cNvSpPr>
            <a:spLocks noChangeArrowheads="1"/>
          </p:cNvSpPr>
          <p:nvPr>
            <p:custDataLst>
              <p:tags r:id="rId42"/>
            </p:custDataLst>
          </p:nvPr>
        </p:nvSpPr>
        <p:spPr bwMode="auto">
          <a:xfrm>
            <a:off x="10620981" y="728635"/>
            <a:ext cx="436266" cy="475119"/>
          </a:xfrm>
          <a:prstGeom prst="ellipse">
            <a:avLst/>
          </a:prstGeom>
          <a:gradFill rotWithShape="1">
            <a:gsLst>
              <a:gs pos="0">
                <a:srgbClr val="FF3300"/>
              </a:gs>
              <a:gs pos="100000">
                <a:srgbClr val="1805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grpSp>
        <p:nvGrpSpPr>
          <p:cNvPr id="10" name="组合 9"/>
          <p:cNvGrpSpPr/>
          <p:nvPr>
            <p:custDataLst>
              <p:tags r:id="rId43"/>
            </p:custDataLst>
          </p:nvPr>
        </p:nvGrpSpPr>
        <p:grpSpPr>
          <a:xfrm>
            <a:off x="3401695" y="2934970"/>
            <a:ext cx="1838960" cy="680720"/>
            <a:chOff x="5814" y="3524"/>
            <a:chExt cx="2896" cy="1072"/>
          </a:xfrm>
        </p:grpSpPr>
        <p:sp>
          <p:nvSpPr>
            <p:cNvPr id="12" name="下箭头 11"/>
            <p:cNvSpPr/>
            <p:nvPr>
              <p:custDataLst>
                <p:tags r:id="rId44"/>
              </p:custDataLst>
            </p:nvPr>
          </p:nvSpPr>
          <p:spPr>
            <a:xfrm rot="4458444">
              <a:off x="6195" y="3491"/>
              <a:ext cx="724" cy="1486"/>
            </a:xfrm>
            <a:prstGeom prst="downArrow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>
              <p:custDataLst>
                <p:tags r:id="rId45"/>
              </p:custDataLst>
            </p:nvPr>
          </p:nvSpPr>
          <p:spPr>
            <a:xfrm>
              <a:off x="7284" y="3524"/>
              <a:ext cx="1427" cy="82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zh-CN" altLang="en-US" sz="2800" b="1">
                  <a:solidFill>
                    <a:prstClr val="black"/>
                  </a:solidFill>
                  <a:latin typeface="楷体" panose="02010609060101010101" charset="-122"/>
                  <a:ea typeface="楷体" panose="02010609060101010101" charset="-122"/>
                </a:rPr>
                <a:t>眼睛</a:t>
              </a:r>
              <a:endParaRPr lang="zh-CN" altLang="en-US" b="1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sp>
        <p:nvSpPr>
          <p:cNvPr id="52" name="矩形 51"/>
          <p:cNvSpPr/>
          <p:nvPr>
            <p:custDataLst>
              <p:tags r:id="rId46"/>
            </p:custDataLst>
          </p:nvPr>
        </p:nvSpPr>
        <p:spPr>
          <a:xfrm>
            <a:off x="5168265" y="4517390"/>
            <a:ext cx="2322830" cy="1383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smtClean="0">
                <a:latin typeface="楷体" panose="02010609060101010101" charset="-122"/>
                <a:ea typeface="楷体" panose="02010609060101010101" charset="-122"/>
              </a:rPr>
              <a:t>②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沿着体对角线（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3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、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8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球）的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投影图</a:t>
            </a:r>
            <a:endParaRPr lang="zh-CN" altLang="en-US" sz="280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graphicFrame>
        <p:nvGraphicFramePr>
          <p:cNvPr id="51" name="对象 50"/>
          <p:cNvGraphicFramePr>
            <a:graphicFrameLocks noChangeAspect="1"/>
          </p:cNvGraphicFramePr>
          <p:nvPr>
            <p:custDataLst>
              <p:tags r:id="rId47"/>
            </p:custDataLst>
          </p:nvPr>
        </p:nvGraphicFramePr>
        <p:xfrm>
          <a:off x="8005026" y="3373994"/>
          <a:ext cx="3182217" cy="351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KingDrawXObject" r:id="rId48" imgW="482600" imgH="534035" progId="KingDrawXObject.Document">
                  <p:embed/>
                </p:oleObj>
              </mc:Choice>
              <mc:Fallback>
                <p:oleObj name="KingDrawXObject" r:id="rId48" imgW="482600" imgH="534035" progId="KingDrawXObject.Document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9"/>
                      <a:stretch>
                        <a:fillRect/>
                      </a:stretch>
                    </p:blipFill>
                    <p:spPr>
                      <a:xfrm>
                        <a:off x="8005026" y="3373994"/>
                        <a:ext cx="3182217" cy="3519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Oval 34"/>
          <p:cNvSpPr>
            <a:spLocks noChangeArrowheads="1"/>
          </p:cNvSpPr>
          <p:nvPr>
            <p:custDataLst>
              <p:tags r:id="rId50"/>
            </p:custDataLst>
          </p:nvPr>
        </p:nvSpPr>
        <p:spPr bwMode="auto">
          <a:xfrm>
            <a:off x="8073604" y="4206365"/>
            <a:ext cx="436266" cy="475119"/>
          </a:xfrm>
          <a:prstGeom prst="ellipse">
            <a:avLst/>
          </a:prstGeom>
          <a:gradFill rotWithShape="1">
            <a:gsLst>
              <a:gs pos="0">
                <a:srgbClr val="FF3300"/>
              </a:gs>
              <a:gs pos="100000">
                <a:srgbClr val="1805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53" name="Oval 34"/>
          <p:cNvSpPr>
            <a:spLocks noChangeArrowheads="1"/>
          </p:cNvSpPr>
          <p:nvPr>
            <p:custDataLst>
              <p:tags r:id="rId51"/>
            </p:custDataLst>
          </p:nvPr>
        </p:nvSpPr>
        <p:spPr bwMode="auto">
          <a:xfrm>
            <a:off x="8118728" y="5590155"/>
            <a:ext cx="436266" cy="475119"/>
          </a:xfrm>
          <a:prstGeom prst="ellipse">
            <a:avLst/>
          </a:prstGeom>
          <a:gradFill rotWithShape="1">
            <a:gsLst>
              <a:gs pos="0">
                <a:srgbClr val="FF3300"/>
              </a:gs>
              <a:gs pos="100000">
                <a:srgbClr val="1805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54" name="Oval 34"/>
          <p:cNvSpPr>
            <a:spLocks noChangeArrowheads="1"/>
          </p:cNvSpPr>
          <p:nvPr>
            <p:custDataLst>
              <p:tags r:id="rId52"/>
            </p:custDataLst>
          </p:nvPr>
        </p:nvSpPr>
        <p:spPr bwMode="auto">
          <a:xfrm>
            <a:off x="9414951" y="6239899"/>
            <a:ext cx="436266" cy="475119"/>
          </a:xfrm>
          <a:prstGeom prst="ellipse">
            <a:avLst/>
          </a:prstGeom>
          <a:gradFill rotWithShape="1">
            <a:gsLst>
              <a:gs pos="0">
                <a:srgbClr val="FF3300"/>
              </a:gs>
              <a:gs pos="100000">
                <a:srgbClr val="1805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15" name="Oval 34"/>
          <p:cNvSpPr>
            <a:spLocks noChangeArrowheads="1"/>
          </p:cNvSpPr>
          <p:nvPr>
            <p:custDataLst>
              <p:tags r:id="rId53"/>
            </p:custDataLst>
          </p:nvPr>
        </p:nvSpPr>
        <p:spPr bwMode="auto">
          <a:xfrm>
            <a:off x="10623733" y="5462020"/>
            <a:ext cx="436266" cy="475119"/>
          </a:xfrm>
          <a:prstGeom prst="ellipse">
            <a:avLst/>
          </a:prstGeom>
          <a:gradFill rotWithShape="1">
            <a:gsLst>
              <a:gs pos="0">
                <a:srgbClr val="FF3300"/>
              </a:gs>
              <a:gs pos="100000">
                <a:srgbClr val="1805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16" name="Oval 34"/>
          <p:cNvSpPr>
            <a:spLocks noChangeArrowheads="1"/>
          </p:cNvSpPr>
          <p:nvPr>
            <p:custDataLst>
              <p:tags r:id="rId54"/>
            </p:custDataLst>
          </p:nvPr>
        </p:nvSpPr>
        <p:spPr bwMode="auto">
          <a:xfrm>
            <a:off x="10522185" y="4105901"/>
            <a:ext cx="436266" cy="475119"/>
          </a:xfrm>
          <a:prstGeom prst="ellipse">
            <a:avLst/>
          </a:prstGeom>
          <a:gradFill rotWithShape="1">
            <a:gsLst>
              <a:gs pos="0">
                <a:srgbClr val="FF3300"/>
              </a:gs>
              <a:gs pos="100000">
                <a:srgbClr val="1805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26" name="Oval 34"/>
          <p:cNvSpPr>
            <a:spLocks noChangeArrowheads="1"/>
          </p:cNvSpPr>
          <p:nvPr>
            <p:custDataLst>
              <p:tags r:id="rId55"/>
            </p:custDataLst>
          </p:nvPr>
        </p:nvSpPr>
        <p:spPr bwMode="auto">
          <a:xfrm>
            <a:off x="9307865" y="3492731"/>
            <a:ext cx="436266" cy="475119"/>
          </a:xfrm>
          <a:prstGeom prst="ellipse">
            <a:avLst/>
          </a:prstGeom>
          <a:gradFill rotWithShape="1">
            <a:gsLst>
              <a:gs pos="0">
                <a:srgbClr val="FF3300"/>
              </a:gs>
              <a:gs pos="100000">
                <a:srgbClr val="1805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27" name="Oval 34"/>
          <p:cNvSpPr>
            <a:spLocks noChangeArrowheads="1"/>
          </p:cNvSpPr>
          <p:nvPr>
            <p:custDataLst>
              <p:tags r:id="rId56"/>
            </p:custDataLst>
          </p:nvPr>
        </p:nvSpPr>
        <p:spPr bwMode="auto">
          <a:xfrm>
            <a:off x="9378001" y="4874595"/>
            <a:ext cx="436266" cy="475119"/>
          </a:xfrm>
          <a:prstGeom prst="ellipse">
            <a:avLst/>
          </a:prstGeom>
          <a:gradFill rotWithShape="1">
            <a:gsLst>
              <a:gs pos="0">
                <a:srgbClr val="FF3300"/>
              </a:gs>
              <a:gs pos="100000">
                <a:srgbClr val="1805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cxnSp>
        <p:nvCxnSpPr>
          <p:cNvPr id="28" name="直接连接符 27"/>
          <p:cNvCxnSpPr/>
          <p:nvPr>
            <p:custDataLst>
              <p:tags r:id="rId57"/>
            </p:custDataLst>
          </p:nvPr>
        </p:nvCxnSpPr>
        <p:spPr>
          <a:xfrm>
            <a:off x="8462302" y="4562891"/>
            <a:ext cx="915699" cy="5020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接连接符 62"/>
          <p:cNvCxnSpPr>
            <a:stCxn id="16" idx="3"/>
          </p:cNvCxnSpPr>
          <p:nvPr>
            <p:custDataLst>
              <p:tags r:id="rId58"/>
            </p:custDataLst>
          </p:nvPr>
        </p:nvCxnSpPr>
        <p:spPr>
          <a:xfrm flipH="1">
            <a:off x="9783440" y="4511440"/>
            <a:ext cx="802635" cy="56871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接连接符 67"/>
          <p:cNvCxnSpPr/>
          <p:nvPr>
            <p:custDataLst>
              <p:tags r:id="rId59"/>
            </p:custDataLst>
          </p:nvPr>
        </p:nvCxnSpPr>
        <p:spPr>
          <a:xfrm flipH="1">
            <a:off x="9633085" y="5321101"/>
            <a:ext cx="0" cy="99742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文本框 76"/>
          <p:cNvSpPr txBox="1"/>
          <p:nvPr>
            <p:custDataLst>
              <p:tags r:id="rId60"/>
            </p:custDataLst>
          </p:nvPr>
        </p:nvSpPr>
        <p:spPr>
          <a:xfrm>
            <a:off x="8097476" y="4158264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8" name="文本框 77"/>
          <p:cNvSpPr txBox="1"/>
          <p:nvPr>
            <p:custDataLst>
              <p:tags r:id="rId61"/>
            </p:custDataLst>
          </p:nvPr>
        </p:nvSpPr>
        <p:spPr>
          <a:xfrm>
            <a:off x="9142234" y="4945231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9" name="文本框 78"/>
          <p:cNvSpPr txBox="1"/>
          <p:nvPr>
            <p:custDataLst>
              <p:tags r:id="rId62"/>
            </p:custDataLst>
          </p:nvPr>
        </p:nvSpPr>
        <p:spPr>
          <a:xfrm>
            <a:off x="9704794" y="4933035"/>
            <a:ext cx="370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" name="文本框 79"/>
          <p:cNvSpPr txBox="1"/>
          <p:nvPr>
            <p:custDataLst>
              <p:tags r:id="rId63"/>
            </p:custDataLst>
          </p:nvPr>
        </p:nvSpPr>
        <p:spPr>
          <a:xfrm>
            <a:off x="10567556" y="4045735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" name="文本框 80"/>
          <p:cNvSpPr txBox="1"/>
          <p:nvPr>
            <p:custDataLst>
              <p:tags r:id="rId64"/>
            </p:custDataLst>
          </p:nvPr>
        </p:nvSpPr>
        <p:spPr>
          <a:xfrm>
            <a:off x="9432834" y="6215848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" name="文本框 81"/>
          <p:cNvSpPr txBox="1"/>
          <p:nvPr>
            <p:custDataLst>
              <p:tags r:id="rId65"/>
            </p:custDataLst>
          </p:nvPr>
        </p:nvSpPr>
        <p:spPr>
          <a:xfrm>
            <a:off x="9323271" y="3468680"/>
            <a:ext cx="370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3" name="文本框 82"/>
          <p:cNvSpPr txBox="1"/>
          <p:nvPr>
            <p:custDataLst>
              <p:tags r:id="rId66"/>
            </p:custDataLst>
          </p:nvPr>
        </p:nvSpPr>
        <p:spPr>
          <a:xfrm>
            <a:off x="8133256" y="5566104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4" name="文本框 83"/>
          <p:cNvSpPr txBox="1"/>
          <p:nvPr>
            <p:custDataLst>
              <p:tags r:id="rId67"/>
            </p:custDataLst>
          </p:nvPr>
        </p:nvSpPr>
        <p:spPr>
          <a:xfrm>
            <a:off x="10675715" y="5449344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5" name="直接连接符 84"/>
          <p:cNvCxnSpPr/>
          <p:nvPr>
            <p:custDataLst>
              <p:tags r:id="rId68"/>
            </p:custDataLst>
          </p:nvPr>
        </p:nvCxnSpPr>
        <p:spPr>
          <a:xfrm flipH="1">
            <a:off x="9596134" y="3921161"/>
            <a:ext cx="0" cy="997425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直接连接符 85"/>
          <p:cNvCxnSpPr/>
          <p:nvPr>
            <p:custDataLst>
              <p:tags r:id="rId69"/>
            </p:custDataLst>
          </p:nvPr>
        </p:nvCxnSpPr>
        <p:spPr>
          <a:xfrm flipH="1">
            <a:off x="8496832" y="5240623"/>
            <a:ext cx="946955" cy="550764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接连接符 88"/>
          <p:cNvCxnSpPr>
            <a:endCxn id="84" idx="1"/>
          </p:cNvCxnSpPr>
          <p:nvPr>
            <p:custDataLst>
              <p:tags r:id="rId70"/>
            </p:custDataLst>
          </p:nvPr>
        </p:nvCxnSpPr>
        <p:spPr>
          <a:xfrm>
            <a:off x="9738446" y="5212980"/>
            <a:ext cx="937269" cy="497974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57" grpId="0"/>
      <p:bldP spid="58" grpId="0"/>
      <p:bldP spid="59" grpId="0"/>
      <p:bldP spid="77" grpId="0"/>
      <p:bldP spid="78" grpId="0"/>
      <p:bldP spid="79" grpId="0"/>
      <p:bldP spid="80" grpId="0"/>
      <p:bldP spid="81" grpId="0"/>
      <p:bldP spid="82" grpId="0"/>
      <p:bldP spid="83" grpId="0"/>
      <p:bldP spid="8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296041" y="120650"/>
            <a:ext cx="9430777" cy="739714"/>
            <a:chOff x="466" y="644"/>
            <a:chExt cx="12317" cy="863"/>
          </a:xfrm>
        </p:grpSpPr>
        <p:sp>
          <p:nvSpPr>
            <p:cNvPr id="5" name="等腰三角形 4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任务五  晶胞投影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7" name="等腰三角形 6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2" name="矩形 1"/>
          <p:cNvSpPr/>
          <p:nvPr>
            <p:custDataLst>
              <p:tags r:id="rId5"/>
            </p:custDataLst>
          </p:nvPr>
        </p:nvSpPr>
        <p:spPr>
          <a:xfrm>
            <a:off x="573062" y="1109644"/>
            <a:ext cx="28498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b="1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⑵ 体心立方投影</a:t>
            </a:r>
            <a:endParaRPr lang="zh-CN" altLang="en-US" sz="2800" b="1" smtClean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4" name="组合 3"/>
          <p:cNvGrpSpPr/>
          <p:nvPr>
            <p:custDataLst>
              <p:tags r:id="rId6"/>
            </p:custDataLst>
          </p:nvPr>
        </p:nvGrpSpPr>
        <p:grpSpPr>
          <a:xfrm>
            <a:off x="295625" y="2302015"/>
            <a:ext cx="5664899" cy="4336484"/>
            <a:chOff x="703841" y="1778775"/>
            <a:chExt cx="5664899" cy="4336484"/>
          </a:xfrm>
        </p:grpSpPr>
        <p:grpSp>
          <p:nvGrpSpPr>
            <p:cNvPr id="8" name="组合 7"/>
            <p:cNvGrpSpPr/>
            <p:nvPr>
              <p:custDataLst>
                <p:tags r:id="rId7"/>
              </p:custDataLst>
            </p:nvPr>
          </p:nvGrpSpPr>
          <p:grpSpPr>
            <a:xfrm>
              <a:off x="1064406" y="2313709"/>
              <a:ext cx="3673848" cy="3387612"/>
              <a:chOff x="385038" y="1634838"/>
              <a:chExt cx="3673848" cy="3387612"/>
            </a:xfrm>
          </p:grpSpPr>
          <p:sp>
            <p:nvSpPr>
              <p:cNvPr id="10" name="立方体 9"/>
              <p:cNvSpPr/>
              <p:nvPr>
                <p:custDataLst>
                  <p:tags r:id="rId8"/>
                </p:custDataLst>
              </p:nvPr>
            </p:nvSpPr>
            <p:spPr>
              <a:xfrm>
                <a:off x="779906" y="2189018"/>
                <a:ext cx="2576945" cy="2424545"/>
              </a:xfrm>
              <a:prstGeom prst="cube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11" name="直接连接符 10"/>
              <p:cNvCxnSpPr/>
              <p:nvPr>
                <p:custDataLst>
                  <p:tags r:id="rId9"/>
                </p:custDataLst>
              </p:nvPr>
            </p:nvCxnSpPr>
            <p:spPr>
              <a:xfrm>
                <a:off x="1390333" y="1634838"/>
                <a:ext cx="49846" cy="2355271"/>
              </a:xfrm>
              <a:prstGeom prst="line">
                <a:avLst/>
              </a:prstGeom>
              <a:ln w="28575">
                <a:solidFill>
                  <a:schemeClr val="tx1"/>
                </a:solidFill>
                <a:prstDash val="sysDash"/>
                <a:headEnd type="arrow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直接连接符 11"/>
              <p:cNvCxnSpPr/>
              <p:nvPr>
                <p:custDataLst>
                  <p:tags r:id="rId10"/>
                </p:custDataLst>
              </p:nvPr>
            </p:nvCxnSpPr>
            <p:spPr>
              <a:xfrm flipH="1">
                <a:off x="1371600" y="3990109"/>
                <a:ext cx="2687286" cy="0"/>
              </a:xfrm>
              <a:prstGeom prst="line">
                <a:avLst/>
              </a:prstGeom>
              <a:ln w="28575">
                <a:solidFill>
                  <a:schemeClr val="tx1"/>
                </a:solidFill>
                <a:prstDash val="sysDash"/>
                <a:headEnd type="arrow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直接连接符 12"/>
              <p:cNvCxnSpPr/>
              <p:nvPr>
                <p:custDataLst>
                  <p:tags r:id="rId11"/>
                </p:custDataLst>
              </p:nvPr>
            </p:nvCxnSpPr>
            <p:spPr>
              <a:xfrm flipH="1">
                <a:off x="385038" y="4014353"/>
                <a:ext cx="986563" cy="1008097"/>
              </a:xfrm>
              <a:prstGeom prst="line">
                <a:avLst/>
              </a:prstGeom>
              <a:ln w="28575">
                <a:solidFill>
                  <a:schemeClr val="tx1"/>
                </a:solidFill>
                <a:prstDash val="sysDash"/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Oval 34"/>
              <p:cNvSpPr>
                <a:spLocks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1184308" y="1951458"/>
                <a:ext cx="436266" cy="475119"/>
              </a:xfrm>
              <a:prstGeom prst="ellipse">
                <a:avLst/>
              </a:prstGeom>
              <a:gradFill rotWithShape="1">
                <a:gsLst>
                  <a:gs pos="0">
                    <a:srgbClr val="FF3300"/>
                  </a:gs>
                  <a:gs pos="100000">
                    <a:srgbClr val="1805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>
                  <a:cs typeface="Arial" panose="020B0604020202020204"/>
                </a:endParaRPr>
              </a:p>
            </p:txBody>
          </p:sp>
          <p:sp>
            <p:nvSpPr>
              <p:cNvPr id="15" name="Oval 34"/>
              <p:cNvSpPr>
                <a:spLocks noChangeArrowheads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1184308" y="3689586"/>
                <a:ext cx="436266" cy="475119"/>
              </a:xfrm>
              <a:prstGeom prst="ellipse">
                <a:avLst/>
              </a:prstGeom>
              <a:gradFill rotWithShape="1">
                <a:gsLst>
                  <a:gs pos="0">
                    <a:srgbClr val="FF3300"/>
                  </a:gs>
                  <a:gs pos="100000">
                    <a:srgbClr val="1805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>
                  <a:cs typeface="Arial" panose="020B0604020202020204"/>
                </a:endParaRPr>
              </a:p>
            </p:txBody>
          </p:sp>
          <p:sp>
            <p:nvSpPr>
              <p:cNvPr id="16" name="Oval 34"/>
              <p:cNvSpPr>
                <a:spLocks noChangeArrowheads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561772" y="4313958"/>
                <a:ext cx="436266" cy="475119"/>
              </a:xfrm>
              <a:prstGeom prst="ellipse">
                <a:avLst/>
              </a:prstGeom>
              <a:gradFill rotWithShape="1">
                <a:gsLst>
                  <a:gs pos="0">
                    <a:srgbClr val="FF3300"/>
                  </a:gs>
                  <a:gs pos="100000">
                    <a:srgbClr val="1805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>
                  <a:cs typeface="Arial" panose="020B0604020202020204"/>
                </a:endParaRPr>
              </a:p>
            </p:txBody>
          </p:sp>
          <p:sp>
            <p:nvSpPr>
              <p:cNvPr id="17" name="Oval 34"/>
              <p:cNvSpPr>
                <a:spLocks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602977" y="2556781"/>
                <a:ext cx="436266" cy="475119"/>
              </a:xfrm>
              <a:prstGeom prst="ellipse">
                <a:avLst/>
              </a:prstGeom>
              <a:gradFill rotWithShape="1">
                <a:gsLst>
                  <a:gs pos="0">
                    <a:srgbClr val="FF3300"/>
                  </a:gs>
                  <a:gs pos="100000">
                    <a:srgbClr val="1805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>
                  <a:cs typeface="Arial" panose="020B0604020202020204"/>
                </a:endParaRPr>
              </a:p>
            </p:txBody>
          </p:sp>
          <p:sp>
            <p:nvSpPr>
              <p:cNvPr id="18" name="Oval 34"/>
              <p:cNvSpPr>
                <a:spLocks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2466108" y="4313958"/>
                <a:ext cx="436266" cy="475119"/>
              </a:xfrm>
              <a:prstGeom prst="ellipse">
                <a:avLst/>
              </a:prstGeom>
              <a:gradFill rotWithShape="1">
                <a:gsLst>
                  <a:gs pos="0">
                    <a:srgbClr val="FF3300"/>
                  </a:gs>
                  <a:gs pos="100000">
                    <a:srgbClr val="1805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>
                  <a:cs typeface="Arial" panose="020B0604020202020204"/>
                </a:endParaRPr>
              </a:p>
            </p:txBody>
          </p:sp>
          <p:sp>
            <p:nvSpPr>
              <p:cNvPr id="19" name="Oval 34"/>
              <p:cNvSpPr>
                <a:spLocks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2466108" y="2657245"/>
                <a:ext cx="436266" cy="475119"/>
              </a:xfrm>
              <a:prstGeom prst="ellipse">
                <a:avLst/>
              </a:prstGeom>
              <a:gradFill rotWithShape="1">
                <a:gsLst>
                  <a:gs pos="0">
                    <a:srgbClr val="FF3300"/>
                  </a:gs>
                  <a:gs pos="100000">
                    <a:srgbClr val="1805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>
                  <a:cs typeface="Arial" panose="020B0604020202020204"/>
                </a:endParaRPr>
              </a:p>
            </p:txBody>
          </p:sp>
          <p:sp>
            <p:nvSpPr>
              <p:cNvPr id="20" name="Oval 34"/>
              <p:cNvSpPr>
                <a:spLocks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3107878" y="3702132"/>
                <a:ext cx="436266" cy="475119"/>
              </a:xfrm>
              <a:prstGeom prst="ellipse">
                <a:avLst/>
              </a:prstGeom>
              <a:gradFill rotWithShape="1">
                <a:gsLst>
                  <a:gs pos="0">
                    <a:srgbClr val="FF3300"/>
                  </a:gs>
                  <a:gs pos="100000">
                    <a:srgbClr val="1805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>
                  <a:cs typeface="Arial" panose="020B0604020202020204"/>
                </a:endParaRPr>
              </a:p>
            </p:txBody>
          </p:sp>
          <p:sp>
            <p:nvSpPr>
              <p:cNvPr id="21" name="Oval 34"/>
              <p:cNvSpPr>
                <a:spLocks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3107878" y="1996503"/>
                <a:ext cx="436266" cy="475119"/>
              </a:xfrm>
              <a:prstGeom prst="ellipse">
                <a:avLst/>
              </a:prstGeom>
              <a:gradFill rotWithShape="1">
                <a:gsLst>
                  <a:gs pos="0">
                    <a:srgbClr val="FF3300"/>
                  </a:gs>
                  <a:gs pos="100000">
                    <a:srgbClr val="1805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>
                  <a:cs typeface="Arial" panose="020B0604020202020204"/>
                </a:endParaRPr>
              </a:p>
            </p:txBody>
          </p:sp>
        </p:grpSp>
        <p:sp>
          <p:nvSpPr>
            <p:cNvPr id="9" name="文本框 8"/>
            <p:cNvSpPr txBox="1"/>
            <p:nvPr>
              <p:custDataLst>
                <p:tags r:id="rId20"/>
              </p:custDataLst>
            </p:nvPr>
          </p:nvSpPr>
          <p:spPr>
            <a:xfrm>
              <a:off x="703841" y="5592039"/>
              <a:ext cx="159327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endParaRPr lang="zh-CN" altLang="en-US" sz="2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文本框 21"/>
            <p:cNvSpPr txBox="1"/>
            <p:nvPr>
              <p:custDataLst>
                <p:tags r:id="rId21"/>
              </p:custDataLst>
            </p:nvPr>
          </p:nvSpPr>
          <p:spPr>
            <a:xfrm>
              <a:off x="4775467" y="4356952"/>
              <a:ext cx="159327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  <a:endParaRPr lang="zh-CN" altLang="en-US" sz="2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文本框 22"/>
            <p:cNvSpPr txBox="1"/>
            <p:nvPr>
              <p:custDataLst>
                <p:tags r:id="rId22"/>
              </p:custDataLst>
            </p:nvPr>
          </p:nvSpPr>
          <p:spPr>
            <a:xfrm>
              <a:off x="1905241" y="1778775"/>
              <a:ext cx="159327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z</a:t>
              </a:r>
              <a:endParaRPr lang="zh-CN" altLang="en-US" sz="2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4" name="下箭头 23"/>
          <p:cNvSpPr/>
          <p:nvPr>
            <p:custDataLst>
              <p:tags r:id="rId23"/>
            </p:custDataLst>
          </p:nvPr>
        </p:nvSpPr>
        <p:spPr>
          <a:xfrm>
            <a:off x="2330450" y="2683510"/>
            <a:ext cx="459740" cy="661035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>
            <p:custDataLst>
              <p:tags r:id="rId24"/>
            </p:custDataLst>
          </p:nvPr>
        </p:nvSpPr>
        <p:spPr>
          <a:xfrm>
            <a:off x="1750089" y="2160489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smtClean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</a:rPr>
              <a:t>光或眼睛</a:t>
            </a:r>
            <a:endParaRPr lang="zh-CN" altLang="en-US" b="1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6" name="文本框 25"/>
          <p:cNvSpPr txBox="1"/>
          <p:nvPr>
            <p:custDataLst>
              <p:tags r:id="rId25"/>
            </p:custDataLst>
          </p:nvPr>
        </p:nvSpPr>
        <p:spPr>
          <a:xfrm>
            <a:off x="907931" y="3732188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文本框 26"/>
          <p:cNvSpPr txBox="1"/>
          <p:nvPr>
            <p:custDataLst>
              <p:tags r:id="rId26"/>
            </p:custDataLst>
          </p:nvPr>
        </p:nvSpPr>
        <p:spPr>
          <a:xfrm>
            <a:off x="863661" y="5484969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文本框 27"/>
          <p:cNvSpPr txBox="1"/>
          <p:nvPr>
            <p:custDataLst>
              <p:tags r:id="rId27"/>
            </p:custDataLst>
          </p:nvPr>
        </p:nvSpPr>
        <p:spPr>
          <a:xfrm>
            <a:off x="2791996" y="3811255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文本框 28"/>
          <p:cNvSpPr txBox="1"/>
          <p:nvPr>
            <p:custDataLst>
              <p:tags r:id="rId28"/>
            </p:custDataLst>
          </p:nvPr>
        </p:nvSpPr>
        <p:spPr>
          <a:xfrm>
            <a:off x="2776034" y="5484969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文本框 29"/>
          <p:cNvSpPr txBox="1"/>
          <p:nvPr>
            <p:custDataLst>
              <p:tags r:id="rId29"/>
            </p:custDataLst>
          </p:nvPr>
        </p:nvSpPr>
        <p:spPr>
          <a:xfrm>
            <a:off x="3421265" y="3145722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文本框 30"/>
          <p:cNvSpPr txBox="1"/>
          <p:nvPr>
            <p:custDataLst>
              <p:tags r:id="rId30"/>
            </p:custDataLst>
          </p:nvPr>
        </p:nvSpPr>
        <p:spPr>
          <a:xfrm>
            <a:off x="3412321" y="4876621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文本框 31"/>
          <p:cNvSpPr txBox="1"/>
          <p:nvPr>
            <p:custDataLst>
              <p:tags r:id="rId31"/>
            </p:custDataLst>
          </p:nvPr>
        </p:nvSpPr>
        <p:spPr>
          <a:xfrm>
            <a:off x="1488353" y="3155904"/>
            <a:ext cx="370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文本框 32"/>
          <p:cNvSpPr txBox="1"/>
          <p:nvPr>
            <p:custDataLst>
              <p:tags r:id="rId32"/>
            </p:custDataLst>
          </p:nvPr>
        </p:nvSpPr>
        <p:spPr>
          <a:xfrm>
            <a:off x="1497484" y="4853401"/>
            <a:ext cx="370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Oval 34"/>
          <p:cNvSpPr>
            <a:spLocks noChangeArrowheads="1"/>
          </p:cNvSpPr>
          <p:nvPr>
            <p:custDataLst>
              <p:tags r:id="rId33"/>
            </p:custDataLst>
          </p:nvPr>
        </p:nvSpPr>
        <p:spPr bwMode="auto">
          <a:xfrm>
            <a:off x="2121397" y="4394166"/>
            <a:ext cx="436266" cy="475119"/>
          </a:xfrm>
          <a:prstGeom prst="ellipse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perspectiveFront"/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35" name="文本框 34"/>
          <p:cNvSpPr txBox="1"/>
          <p:nvPr>
            <p:custDataLst>
              <p:tags r:id="rId34"/>
            </p:custDataLst>
          </p:nvPr>
        </p:nvSpPr>
        <p:spPr>
          <a:xfrm>
            <a:off x="2178453" y="4386053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矩形 35"/>
          <p:cNvSpPr/>
          <p:nvPr>
            <p:custDataLst>
              <p:tags r:id="rId35"/>
            </p:custDataLst>
          </p:nvPr>
        </p:nvSpPr>
        <p:spPr>
          <a:xfrm>
            <a:off x="5168265" y="1109345"/>
            <a:ext cx="2647950" cy="1383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① x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、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y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平面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上（沿着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z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轴）的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投影图</a:t>
            </a:r>
            <a:endParaRPr lang="zh-CN" altLang="en-US" sz="280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37" name="矩形 36"/>
          <p:cNvSpPr/>
          <p:nvPr>
            <p:custDataLst>
              <p:tags r:id="rId36"/>
            </p:custDataLst>
          </p:nvPr>
        </p:nvSpPr>
        <p:spPr>
          <a:xfrm>
            <a:off x="8323485" y="860365"/>
            <a:ext cx="1980000" cy="1980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Oval 34"/>
          <p:cNvSpPr>
            <a:spLocks noChangeArrowheads="1"/>
          </p:cNvSpPr>
          <p:nvPr>
            <p:custDataLst>
              <p:tags r:id="rId37"/>
            </p:custDataLst>
          </p:nvPr>
        </p:nvSpPr>
        <p:spPr bwMode="auto">
          <a:xfrm>
            <a:off x="8146504" y="713764"/>
            <a:ext cx="436266" cy="475119"/>
          </a:xfrm>
          <a:prstGeom prst="ellipse">
            <a:avLst/>
          </a:prstGeom>
          <a:gradFill rotWithShape="1">
            <a:gsLst>
              <a:gs pos="0">
                <a:srgbClr val="FF3300"/>
              </a:gs>
              <a:gs pos="100000">
                <a:srgbClr val="1805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39" name="文本框 38"/>
          <p:cNvSpPr txBox="1"/>
          <p:nvPr>
            <p:custDataLst>
              <p:tags r:id="rId38"/>
            </p:custDataLst>
          </p:nvPr>
        </p:nvSpPr>
        <p:spPr>
          <a:xfrm>
            <a:off x="7340600" y="2553261"/>
            <a:ext cx="10172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文本框 39"/>
          <p:cNvSpPr txBox="1"/>
          <p:nvPr>
            <p:custDataLst>
              <p:tags r:id="rId39"/>
            </p:custDataLst>
          </p:nvPr>
        </p:nvSpPr>
        <p:spPr>
          <a:xfrm>
            <a:off x="10596805" y="2553261"/>
            <a:ext cx="10295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CN" alt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文本框 40"/>
          <p:cNvSpPr txBox="1"/>
          <p:nvPr>
            <p:custDataLst>
              <p:tags r:id="rId40"/>
            </p:custDataLst>
          </p:nvPr>
        </p:nvSpPr>
        <p:spPr>
          <a:xfrm>
            <a:off x="10534608" y="702042"/>
            <a:ext cx="9519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zh-CN" alt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文本框 41"/>
          <p:cNvSpPr txBox="1"/>
          <p:nvPr>
            <p:custDataLst>
              <p:tags r:id="rId41"/>
            </p:custDataLst>
          </p:nvPr>
        </p:nvSpPr>
        <p:spPr>
          <a:xfrm>
            <a:off x="7340904" y="702042"/>
            <a:ext cx="9831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zh-CN" alt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Oval 34"/>
          <p:cNvSpPr>
            <a:spLocks noChangeArrowheads="1"/>
          </p:cNvSpPr>
          <p:nvPr>
            <p:custDataLst>
              <p:tags r:id="rId42"/>
            </p:custDataLst>
          </p:nvPr>
        </p:nvSpPr>
        <p:spPr bwMode="auto">
          <a:xfrm>
            <a:off x="8146504" y="2553449"/>
            <a:ext cx="436266" cy="475119"/>
          </a:xfrm>
          <a:prstGeom prst="ellipse">
            <a:avLst/>
          </a:prstGeom>
          <a:gradFill rotWithShape="1">
            <a:gsLst>
              <a:gs pos="0">
                <a:srgbClr val="FF3300"/>
              </a:gs>
              <a:gs pos="100000">
                <a:srgbClr val="1805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44" name="Oval 34"/>
          <p:cNvSpPr>
            <a:spLocks noChangeArrowheads="1"/>
          </p:cNvSpPr>
          <p:nvPr>
            <p:custDataLst>
              <p:tags r:id="rId43"/>
            </p:custDataLst>
          </p:nvPr>
        </p:nvSpPr>
        <p:spPr bwMode="auto">
          <a:xfrm>
            <a:off x="10098218" y="2539203"/>
            <a:ext cx="436266" cy="475119"/>
          </a:xfrm>
          <a:prstGeom prst="ellipse">
            <a:avLst/>
          </a:prstGeom>
          <a:gradFill rotWithShape="1">
            <a:gsLst>
              <a:gs pos="0">
                <a:srgbClr val="FF3300"/>
              </a:gs>
              <a:gs pos="100000">
                <a:srgbClr val="1805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45" name="Oval 34"/>
          <p:cNvSpPr>
            <a:spLocks noChangeArrowheads="1"/>
          </p:cNvSpPr>
          <p:nvPr>
            <p:custDataLst>
              <p:tags r:id="rId44"/>
            </p:custDataLst>
          </p:nvPr>
        </p:nvSpPr>
        <p:spPr bwMode="auto">
          <a:xfrm>
            <a:off x="10032336" y="688630"/>
            <a:ext cx="436266" cy="475119"/>
          </a:xfrm>
          <a:prstGeom prst="ellipse">
            <a:avLst/>
          </a:prstGeom>
          <a:gradFill rotWithShape="1">
            <a:gsLst>
              <a:gs pos="0">
                <a:srgbClr val="FF3300"/>
              </a:gs>
              <a:gs pos="100000">
                <a:srgbClr val="1805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46" name="Oval 34"/>
          <p:cNvSpPr>
            <a:spLocks noChangeArrowheads="1"/>
          </p:cNvSpPr>
          <p:nvPr>
            <p:custDataLst>
              <p:tags r:id="rId45"/>
            </p:custDataLst>
          </p:nvPr>
        </p:nvSpPr>
        <p:spPr bwMode="auto">
          <a:xfrm>
            <a:off x="9095352" y="1636856"/>
            <a:ext cx="436266" cy="475119"/>
          </a:xfrm>
          <a:prstGeom prst="ellipse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perspectiveFront"/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47" name="文本框 46"/>
          <p:cNvSpPr txBox="1"/>
          <p:nvPr>
            <p:custDataLst>
              <p:tags r:id="rId46"/>
            </p:custDataLst>
          </p:nvPr>
        </p:nvSpPr>
        <p:spPr>
          <a:xfrm>
            <a:off x="9136917" y="1609146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en-US" altLang="zh-CN" sz="2800" b="1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8" name="直接连接符 47"/>
          <p:cNvCxnSpPr>
            <a:endCxn id="37" idx="2"/>
          </p:cNvCxnSpPr>
          <p:nvPr>
            <p:custDataLst>
              <p:tags r:id="rId47"/>
            </p:custDataLst>
          </p:nvPr>
        </p:nvCxnSpPr>
        <p:spPr>
          <a:xfrm flipH="1">
            <a:off x="9313485" y="860817"/>
            <a:ext cx="0" cy="1979548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接连接符 48"/>
          <p:cNvCxnSpPr/>
          <p:nvPr>
            <p:custDataLst>
              <p:tags r:id="rId48"/>
            </p:custDataLst>
          </p:nvPr>
        </p:nvCxnSpPr>
        <p:spPr>
          <a:xfrm>
            <a:off x="8357708" y="1858600"/>
            <a:ext cx="1945777" cy="0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7" name="组合 56"/>
          <p:cNvGrpSpPr/>
          <p:nvPr>
            <p:custDataLst>
              <p:tags r:id="rId49"/>
            </p:custDataLst>
          </p:nvPr>
        </p:nvGrpSpPr>
        <p:grpSpPr>
          <a:xfrm>
            <a:off x="3134995" y="3566795"/>
            <a:ext cx="1838960" cy="680720"/>
            <a:chOff x="5378" y="2525"/>
            <a:chExt cx="2896" cy="1072"/>
          </a:xfrm>
        </p:grpSpPr>
        <p:sp>
          <p:nvSpPr>
            <p:cNvPr id="50" name="下箭头 49"/>
            <p:cNvSpPr/>
            <p:nvPr>
              <p:custDataLst>
                <p:tags r:id="rId50"/>
              </p:custDataLst>
            </p:nvPr>
          </p:nvSpPr>
          <p:spPr>
            <a:xfrm rot="4458444">
              <a:off x="5759" y="2492"/>
              <a:ext cx="724" cy="1486"/>
            </a:xfrm>
            <a:prstGeom prst="downArrow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" name="矩形 50"/>
            <p:cNvSpPr/>
            <p:nvPr>
              <p:custDataLst>
                <p:tags r:id="rId51"/>
              </p:custDataLst>
            </p:nvPr>
          </p:nvSpPr>
          <p:spPr>
            <a:xfrm>
              <a:off x="6848" y="2525"/>
              <a:ext cx="1427" cy="82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zh-CN" altLang="en-US" sz="2800" b="1">
                  <a:solidFill>
                    <a:prstClr val="black"/>
                  </a:solidFill>
                  <a:latin typeface="楷体" panose="02010609060101010101" charset="-122"/>
                  <a:ea typeface="楷体" panose="02010609060101010101" charset="-122"/>
                </a:rPr>
                <a:t>眼睛</a:t>
              </a:r>
              <a:endParaRPr lang="zh-CN" altLang="en-US" b="1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sp>
        <p:nvSpPr>
          <p:cNvPr id="52" name="矩形 51"/>
          <p:cNvSpPr/>
          <p:nvPr>
            <p:custDataLst>
              <p:tags r:id="rId52"/>
            </p:custDataLst>
          </p:nvPr>
        </p:nvSpPr>
        <p:spPr>
          <a:xfrm>
            <a:off x="5168265" y="4517390"/>
            <a:ext cx="2322830" cy="1383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smtClean="0">
                <a:latin typeface="楷体" panose="02010609060101010101" charset="-122"/>
                <a:ea typeface="楷体" panose="02010609060101010101" charset="-122"/>
              </a:rPr>
              <a:t>②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沿着体对角线（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3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、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8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球）的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投影图</a:t>
            </a:r>
            <a:endParaRPr lang="zh-CN" altLang="en-US" sz="280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graphicFrame>
        <p:nvGraphicFramePr>
          <p:cNvPr id="53" name="对象 52"/>
          <p:cNvGraphicFramePr>
            <a:graphicFrameLocks noChangeAspect="1"/>
          </p:cNvGraphicFramePr>
          <p:nvPr>
            <p:custDataLst>
              <p:tags r:id="rId53"/>
            </p:custDataLst>
          </p:nvPr>
        </p:nvGraphicFramePr>
        <p:xfrm>
          <a:off x="8203146" y="3338146"/>
          <a:ext cx="3182217" cy="351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name="KingDrawXObject" r:id="rId54" imgW="482600" imgH="534035" progId="KingDrawXObject.Document">
                  <p:embed/>
                </p:oleObj>
              </mc:Choice>
              <mc:Fallback>
                <p:oleObj name="KingDrawXObject" r:id="rId54" imgW="482600" imgH="534035" progId="KingDrawXObject.Document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5"/>
                      <a:stretch>
                        <a:fillRect/>
                      </a:stretch>
                    </p:blipFill>
                    <p:spPr>
                      <a:xfrm>
                        <a:off x="8203146" y="3338146"/>
                        <a:ext cx="3182217" cy="3519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" name="Oval 34"/>
          <p:cNvSpPr>
            <a:spLocks noChangeArrowheads="1"/>
          </p:cNvSpPr>
          <p:nvPr>
            <p:custDataLst>
              <p:tags r:id="rId56"/>
            </p:custDataLst>
          </p:nvPr>
        </p:nvSpPr>
        <p:spPr bwMode="auto">
          <a:xfrm>
            <a:off x="8271724" y="4170517"/>
            <a:ext cx="436266" cy="475119"/>
          </a:xfrm>
          <a:prstGeom prst="ellipse">
            <a:avLst/>
          </a:prstGeom>
          <a:gradFill rotWithShape="1">
            <a:gsLst>
              <a:gs pos="0">
                <a:srgbClr val="FF3300"/>
              </a:gs>
              <a:gs pos="100000">
                <a:srgbClr val="1805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55" name="Oval 34"/>
          <p:cNvSpPr>
            <a:spLocks noChangeArrowheads="1"/>
          </p:cNvSpPr>
          <p:nvPr>
            <p:custDataLst>
              <p:tags r:id="rId57"/>
            </p:custDataLst>
          </p:nvPr>
        </p:nvSpPr>
        <p:spPr bwMode="auto">
          <a:xfrm>
            <a:off x="8316848" y="5554307"/>
            <a:ext cx="436266" cy="475119"/>
          </a:xfrm>
          <a:prstGeom prst="ellipse">
            <a:avLst/>
          </a:prstGeom>
          <a:gradFill rotWithShape="1">
            <a:gsLst>
              <a:gs pos="0">
                <a:srgbClr val="FF3300"/>
              </a:gs>
              <a:gs pos="100000">
                <a:srgbClr val="1805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56" name="Oval 34"/>
          <p:cNvSpPr>
            <a:spLocks noChangeArrowheads="1"/>
          </p:cNvSpPr>
          <p:nvPr>
            <p:custDataLst>
              <p:tags r:id="rId58"/>
            </p:custDataLst>
          </p:nvPr>
        </p:nvSpPr>
        <p:spPr bwMode="auto">
          <a:xfrm>
            <a:off x="9613071" y="6204051"/>
            <a:ext cx="436266" cy="475119"/>
          </a:xfrm>
          <a:prstGeom prst="ellipse">
            <a:avLst/>
          </a:prstGeom>
          <a:gradFill rotWithShape="1">
            <a:gsLst>
              <a:gs pos="0">
                <a:srgbClr val="FF3300"/>
              </a:gs>
              <a:gs pos="100000">
                <a:srgbClr val="1805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58" name="Oval 34"/>
          <p:cNvSpPr>
            <a:spLocks noChangeArrowheads="1"/>
          </p:cNvSpPr>
          <p:nvPr>
            <p:custDataLst>
              <p:tags r:id="rId59"/>
            </p:custDataLst>
          </p:nvPr>
        </p:nvSpPr>
        <p:spPr bwMode="auto">
          <a:xfrm>
            <a:off x="10821853" y="5426172"/>
            <a:ext cx="436266" cy="475119"/>
          </a:xfrm>
          <a:prstGeom prst="ellipse">
            <a:avLst/>
          </a:prstGeom>
          <a:gradFill rotWithShape="1">
            <a:gsLst>
              <a:gs pos="0">
                <a:srgbClr val="FF3300"/>
              </a:gs>
              <a:gs pos="100000">
                <a:srgbClr val="1805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59" name="Oval 34"/>
          <p:cNvSpPr>
            <a:spLocks noChangeArrowheads="1"/>
          </p:cNvSpPr>
          <p:nvPr>
            <p:custDataLst>
              <p:tags r:id="rId60"/>
            </p:custDataLst>
          </p:nvPr>
        </p:nvSpPr>
        <p:spPr bwMode="auto">
          <a:xfrm>
            <a:off x="10720305" y="4070053"/>
            <a:ext cx="436266" cy="475119"/>
          </a:xfrm>
          <a:prstGeom prst="ellipse">
            <a:avLst/>
          </a:prstGeom>
          <a:gradFill rotWithShape="1">
            <a:gsLst>
              <a:gs pos="0">
                <a:srgbClr val="FF3300"/>
              </a:gs>
              <a:gs pos="100000">
                <a:srgbClr val="1805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60" name="Oval 34"/>
          <p:cNvSpPr>
            <a:spLocks noChangeArrowheads="1"/>
          </p:cNvSpPr>
          <p:nvPr>
            <p:custDataLst>
              <p:tags r:id="rId61"/>
            </p:custDataLst>
          </p:nvPr>
        </p:nvSpPr>
        <p:spPr bwMode="auto">
          <a:xfrm>
            <a:off x="9505985" y="3456883"/>
            <a:ext cx="436266" cy="475119"/>
          </a:xfrm>
          <a:prstGeom prst="ellipse">
            <a:avLst/>
          </a:prstGeom>
          <a:gradFill rotWithShape="1">
            <a:gsLst>
              <a:gs pos="0">
                <a:srgbClr val="FF3300"/>
              </a:gs>
              <a:gs pos="100000">
                <a:srgbClr val="1805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61" name="Oval 34"/>
          <p:cNvSpPr>
            <a:spLocks noChangeArrowheads="1"/>
          </p:cNvSpPr>
          <p:nvPr>
            <p:custDataLst>
              <p:tags r:id="rId62"/>
            </p:custDataLst>
          </p:nvPr>
        </p:nvSpPr>
        <p:spPr bwMode="auto">
          <a:xfrm>
            <a:off x="9576121" y="4861118"/>
            <a:ext cx="436266" cy="475119"/>
          </a:xfrm>
          <a:prstGeom prst="ellipse">
            <a:avLst/>
          </a:prstGeom>
          <a:gradFill rotWithShape="1">
            <a:gsLst>
              <a:gs pos="0">
                <a:srgbClr val="FF3300"/>
              </a:gs>
              <a:gs pos="100000">
                <a:srgbClr val="1805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cxnSp>
        <p:nvCxnSpPr>
          <p:cNvPr id="62" name="直接连接符 61"/>
          <p:cNvCxnSpPr/>
          <p:nvPr>
            <p:custDataLst>
              <p:tags r:id="rId63"/>
            </p:custDataLst>
          </p:nvPr>
        </p:nvCxnSpPr>
        <p:spPr>
          <a:xfrm>
            <a:off x="8660422" y="4527043"/>
            <a:ext cx="915699" cy="5020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接连接符 62"/>
          <p:cNvCxnSpPr>
            <a:stCxn id="59" idx="3"/>
          </p:cNvCxnSpPr>
          <p:nvPr>
            <p:custDataLst>
              <p:tags r:id="rId64"/>
            </p:custDataLst>
          </p:nvPr>
        </p:nvCxnSpPr>
        <p:spPr>
          <a:xfrm flipH="1">
            <a:off x="9981560" y="4475592"/>
            <a:ext cx="802635" cy="56871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接连接符 63"/>
          <p:cNvCxnSpPr/>
          <p:nvPr>
            <p:custDataLst>
              <p:tags r:id="rId65"/>
            </p:custDataLst>
          </p:nvPr>
        </p:nvCxnSpPr>
        <p:spPr>
          <a:xfrm flipH="1">
            <a:off x="9831205" y="5285253"/>
            <a:ext cx="0" cy="99742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文本框 64"/>
          <p:cNvSpPr txBox="1"/>
          <p:nvPr>
            <p:custDataLst>
              <p:tags r:id="rId66"/>
            </p:custDataLst>
          </p:nvPr>
        </p:nvSpPr>
        <p:spPr>
          <a:xfrm>
            <a:off x="8295596" y="4122416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文本框 65"/>
          <p:cNvSpPr txBox="1"/>
          <p:nvPr>
            <p:custDataLst>
              <p:tags r:id="rId67"/>
            </p:custDataLst>
          </p:nvPr>
        </p:nvSpPr>
        <p:spPr>
          <a:xfrm>
            <a:off x="9340354" y="4909383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文本框 66"/>
          <p:cNvSpPr txBox="1"/>
          <p:nvPr>
            <p:custDataLst>
              <p:tags r:id="rId68"/>
            </p:custDataLst>
          </p:nvPr>
        </p:nvSpPr>
        <p:spPr>
          <a:xfrm>
            <a:off x="9902914" y="4897187"/>
            <a:ext cx="370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文本框 67"/>
          <p:cNvSpPr txBox="1"/>
          <p:nvPr>
            <p:custDataLst>
              <p:tags r:id="rId69"/>
            </p:custDataLst>
          </p:nvPr>
        </p:nvSpPr>
        <p:spPr>
          <a:xfrm>
            <a:off x="10765676" y="4009887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文本框 68"/>
          <p:cNvSpPr txBox="1"/>
          <p:nvPr>
            <p:custDataLst>
              <p:tags r:id="rId70"/>
            </p:custDataLst>
          </p:nvPr>
        </p:nvSpPr>
        <p:spPr>
          <a:xfrm>
            <a:off x="9630954" y="618000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" name="文本框 69"/>
          <p:cNvSpPr txBox="1"/>
          <p:nvPr>
            <p:custDataLst>
              <p:tags r:id="rId71"/>
            </p:custDataLst>
          </p:nvPr>
        </p:nvSpPr>
        <p:spPr>
          <a:xfrm>
            <a:off x="9521391" y="3432832"/>
            <a:ext cx="370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文本框 70"/>
          <p:cNvSpPr txBox="1"/>
          <p:nvPr>
            <p:custDataLst>
              <p:tags r:id="rId72"/>
            </p:custDataLst>
          </p:nvPr>
        </p:nvSpPr>
        <p:spPr>
          <a:xfrm>
            <a:off x="8331376" y="5530256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" name="文本框 71"/>
          <p:cNvSpPr txBox="1"/>
          <p:nvPr>
            <p:custDataLst>
              <p:tags r:id="rId73"/>
            </p:custDataLst>
          </p:nvPr>
        </p:nvSpPr>
        <p:spPr>
          <a:xfrm>
            <a:off x="10873835" y="5413496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3" name="直接连接符 72"/>
          <p:cNvCxnSpPr/>
          <p:nvPr>
            <p:custDataLst>
              <p:tags r:id="rId74"/>
            </p:custDataLst>
          </p:nvPr>
        </p:nvCxnSpPr>
        <p:spPr>
          <a:xfrm flipH="1">
            <a:off x="9794254" y="3885313"/>
            <a:ext cx="0" cy="997425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接连接符 73"/>
          <p:cNvCxnSpPr/>
          <p:nvPr>
            <p:custDataLst>
              <p:tags r:id="rId75"/>
            </p:custDataLst>
          </p:nvPr>
        </p:nvCxnSpPr>
        <p:spPr>
          <a:xfrm flipH="1">
            <a:off x="8694952" y="5204775"/>
            <a:ext cx="946955" cy="550764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接连接符 74"/>
          <p:cNvCxnSpPr>
            <a:endCxn id="72" idx="1"/>
          </p:cNvCxnSpPr>
          <p:nvPr>
            <p:custDataLst>
              <p:tags r:id="rId76"/>
            </p:custDataLst>
          </p:nvPr>
        </p:nvCxnSpPr>
        <p:spPr>
          <a:xfrm>
            <a:off x="9936566" y="5177132"/>
            <a:ext cx="937269" cy="497974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文本框 75"/>
          <p:cNvSpPr txBox="1"/>
          <p:nvPr>
            <p:custDataLst>
              <p:tags r:id="rId77"/>
            </p:custDataLst>
          </p:nvPr>
        </p:nvSpPr>
        <p:spPr>
          <a:xfrm>
            <a:off x="9614325" y="4402558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Oval 34"/>
          <p:cNvSpPr>
            <a:spLocks noChangeArrowheads="1"/>
          </p:cNvSpPr>
          <p:nvPr>
            <p:custDataLst>
              <p:tags r:id="rId78"/>
            </p:custDataLst>
          </p:nvPr>
        </p:nvSpPr>
        <p:spPr bwMode="auto">
          <a:xfrm>
            <a:off x="9586436" y="4859931"/>
            <a:ext cx="436266" cy="475119"/>
          </a:xfrm>
          <a:prstGeom prst="ellipse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perspectiveFront"/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78" name="Oval 34"/>
          <p:cNvSpPr>
            <a:spLocks noChangeArrowheads="1"/>
          </p:cNvSpPr>
          <p:nvPr>
            <p:custDataLst>
              <p:tags r:id="rId79"/>
            </p:custDataLst>
          </p:nvPr>
        </p:nvSpPr>
        <p:spPr bwMode="auto">
          <a:xfrm>
            <a:off x="9593755" y="4863091"/>
            <a:ext cx="436266" cy="475119"/>
          </a:xfrm>
          <a:prstGeom prst="ellipse">
            <a:avLst/>
          </a:prstGeom>
          <a:gradFill rotWithShape="1">
            <a:gsLst>
              <a:gs pos="0">
                <a:srgbClr val="FF3300"/>
              </a:gs>
              <a:gs pos="100000">
                <a:srgbClr val="1805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7" grpId="0"/>
      <p:bldP spid="66" grpId="0"/>
      <p:bldP spid="67" grpId="0"/>
      <p:bldP spid="76" grpId="0"/>
      <p:bldP spid="77" grpId="0" animBg="1"/>
      <p:bldP spid="7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296041" y="120650"/>
            <a:ext cx="9430777" cy="739714"/>
            <a:chOff x="466" y="644"/>
            <a:chExt cx="12317" cy="863"/>
          </a:xfrm>
        </p:grpSpPr>
        <p:sp>
          <p:nvSpPr>
            <p:cNvPr id="5" name="等腰三角形 4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任务五  晶胞投影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7" name="等腰三角形 6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2" name="矩形 1"/>
          <p:cNvSpPr/>
          <p:nvPr>
            <p:custDataLst>
              <p:tags r:id="rId5"/>
            </p:custDataLst>
          </p:nvPr>
        </p:nvSpPr>
        <p:spPr>
          <a:xfrm>
            <a:off x="562267" y="860724"/>
            <a:ext cx="28498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b="1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⑶ 面心立方投影</a:t>
            </a:r>
            <a:endParaRPr lang="zh-CN" altLang="en-US" sz="2800" b="1" smtClean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59" name="组合 58"/>
          <p:cNvGrpSpPr/>
          <p:nvPr>
            <p:custDataLst>
              <p:tags r:id="rId6"/>
            </p:custDataLst>
          </p:nvPr>
        </p:nvGrpSpPr>
        <p:grpSpPr>
          <a:xfrm>
            <a:off x="148940" y="2215655"/>
            <a:ext cx="5664899" cy="4336484"/>
            <a:chOff x="703841" y="1778775"/>
            <a:chExt cx="5664899" cy="4336484"/>
          </a:xfrm>
        </p:grpSpPr>
        <p:grpSp>
          <p:nvGrpSpPr>
            <p:cNvPr id="60" name="组合 59"/>
            <p:cNvGrpSpPr/>
            <p:nvPr>
              <p:custDataLst>
                <p:tags r:id="rId7"/>
              </p:custDataLst>
            </p:nvPr>
          </p:nvGrpSpPr>
          <p:grpSpPr>
            <a:xfrm>
              <a:off x="1064406" y="2313709"/>
              <a:ext cx="3673848" cy="3387612"/>
              <a:chOff x="385038" y="1634838"/>
              <a:chExt cx="3673848" cy="3387612"/>
            </a:xfrm>
          </p:grpSpPr>
          <p:sp>
            <p:nvSpPr>
              <p:cNvPr id="64" name="立方体 63"/>
              <p:cNvSpPr/>
              <p:nvPr>
                <p:custDataLst>
                  <p:tags r:id="rId8"/>
                </p:custDataLst>
              </p:nvPr>
            </p:nvSpPr>
            <p:spPr>
              <a:xfrm>
                <a:off x="779906" y="2189018"/>
                <a:ext cx="2576945" cy="2424545"/>
              </a:xfrm>
              <a:prstGeom prst="cube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65" name="直接连接符 64"/>
              <p:cNvCxnSpPr/>
              <p:nvPr>
                <p:custDataLst>
                  <p:tags r:id="rId9"/>
                </p:custDataLst>
              </p:nvPr>
            </p:nvCxnSpPr>
            <p:spPr>
              <a:xfrm>
                <a:off x="1390333" y="1634838"/>
                <a:ext cx="49846" cy="2355271"/>
              </a:xfrm>
              <a:prstGeom prst="line">
                <a:avLst/>
              </a:prstGeom>
              <a:ln w="28575">
                <a:solidFill>
                  <a:schemeClr val="tx1"/>
                </a:solidFill>
                <a:prstDash val="sysDash"/>
                <a:headEnd type="arrow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直接连接符 65"/>
              <p:cNvCxnSpPr/>
              <p:nvPr>
                <p:custDataLst>
                  <p:tags r:id="rId10"/>
                </p:custDataLst>
              </p:nvPr>
            </p:nvCxnSpPr>
            <p:spPr>
              <a:xfrm flipH="1">
                <a:off x="1371600" y="3990109"/>
                <a:ext cx="2687286" cy="0"/>
              </a:xfrm>
              <a:prstGeom prst="line">
                <a:avLst/>
              </a:prstGeom>
              <a:ln w="28575">
                <a:solidFill>
                  <a:schemeClr val="tx1"/>
                </a:solidFill>
                <a:prstDash val="sysDash"/>
                <a:headEnd type="arrow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直接连接符 66"/>
              <p:cNvCxnSpPr/>
              <p:nvPr>
                <p:custDataLst>
                  <p:tags r:id="rId11"/>
                </p:custDataLst>
              </p:nvPr>
            </p:nvCxnSpPr>
            <p:spPr>
              <a:xfrm flipH="1">
                <a:off x="385038" y="4014353"/>
                <a:ext cx="986563" cy="1008097"/>
              </a:xfrm>
              <a:prstGeom prst="line">
                <a:avLst/>
              </a:prstGeom>
              <a:ln w="28575">
                <a:solidFill>
                  <a:schemeClr val="tx1"/>
                </a:solidFill>
                <a:prstDash val="sysDash"/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8" name="Oval 34"/>
              <p:cNvSpPr>
                <a:spLocks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1184308" y="1951458"/>
                <a:ext cx="436266" cy="475119"/>
              </a:xfrm>
              <a:prstGeom prst="ellipse">
                <a:avLst/>
              </a:prstGeom>
              <a:gradFill rotWithShape="1">
                <a:gsLst>
                  <a:gs pos="0">
                    <a:srgbClr val="FF3300"/>
                  </a:gs>
                  <a:gs pos="100000">
                    <a:srgbClr val="1805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>
                  <a:cs typeface="Arial" panose="020B0604020202020204"/>
                </a:endParaRPr>
              </a:p>
            </p:txBody>
          </p:sp>
          <p:sp>
            <p:nvSpPr>
              <p:cNvPr id="69" name="Oval 34"/>
              <p:cNvSpPr>
                <a:spLocks noChangeArrowheads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1184308" y="3689586"/>
                <a:ext cx="436266" cy="475119"/>
              </a:xfrm>
              <a:prstGeom prst="ellipse">
                <a:avLst/>
              </a:prstGeom>
              <a:gradFill rotWithShape="1">
                <a:gsLst>
                  <a:gs pos="0">
                    <a:srgbClr val="FF3300"/>
                  </a:gs>
                  <a:gs pos="100000">
                    <a:srgbClr val="1805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>
                  <a:cs typeface="Arial" panose="020B0604020202020204"/>
                </a:endParaRPr>
              </a:p>
            </p:txBody>
          </p:sp>
          <p:sp>
            <p:nvSpPr>
              <p:cNvPr id="70" name="Oval 34"/>
              <p:cNvSpPr>
                <a:spLocks noChangeArrowheads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561772" y="4313958"/>
                <a:ext cx="436266" cy="475119"/>
              </a:xfrm>
              <a:prstGeom prst="ellipse">
                <a:avLst/>
              </a:prstGeom>
              <a:gradFill rotWithShape="1">
                <a:gsLst>
                  <a:gs pos="0">
                    <a:srgbClr val="FF3300"/>
                  </a:gs>
                  <a:gs pos="100000">
                    <a:srgbClr val="1805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>
                  <a:cs typeface="Arial" panose="020B0604020202020204"/>
                </a:endParaRPr>
              </a:p>
            </p:txBody>
          </p:sp>
          <p:sp>
            <p:nvSpPr>
              <p:cNvPr id="71" name="Oval 34"/>
              <p:cNvSpPr>
                <a:spLocks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602977" y="2556781"/>
                <a:ext cx="436266" cy="475119"/>
              </a:xfrm>
              <a:prstGeom prst="ellipse">
                <a:avLst/>
              </a:prstGeom>
              <a:gradFill rotWithShape="1">
                <a:gsLst>
                  <a:gs pos="0">
                    <a:srgbClr val="FF3300"/>
                  </a:gs>
                  <a:gs pos="100000">
                    <a:srgbClr val="1805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>
                  <a:cs typeface="Arial" panose="020B0604020202020204"/>
                </a:endParaRPr>
              </a:p>
            </p:txBody>
          </p:sp>
          <p:sp>
            <p:nvSpPr>
              <p:cNvPr id="72" name="Oval 34"/>
              <p:cNvSpPr>
                <a:spLocks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2466108" y="4313958"/>
                <a:ext cx="436266" cy="475119"/>
              </a:xfrm>
              <a:prstGeom prst="ellipse">
                <a:avLst/>
              </a:prstGeom>
              <a:gradFill rotWithShape="1">
                <a:gsLst>
                  <a:gs pos="0">
                    <a:srgbClr val="FF3300"/>
                  </a:gs>
                  <a:gs pos="100000">
                    <a:srgbClr val="1805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>
                  <a:cs typeface="Arial" panose="020B0604020202020204"/>
                </a:endParaRPr>
              </a:p>
            </p:txBody>
          </p:sp>
          <p:sp>
            <p:nvSpPr>
              <p:cNvPr id="73" name="Oval 34"/>
              <p:cNvSpPr>
                <a:spLocks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2466108" y="2657245"/>
                <a:ext cx="436266" cy="475119"/>
              </a:xfrm>
              <a:prstGeom prst="ellipse">
                <a:avLst/>
              </a:prstGeom>
              <a:gradFill rotWithShape="1">
                <a:gsLst>
                  <a:gs pos="0">
                    <a:srgbClr val="FF3300"/>
                  </a:gs>
                  <a:gs pos="100000">
                    <a:srgbClr val="1805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>
                  <a:cs typeface="Arial" panose="020B0604020202020204"/>
                </a:endParaRPr>
              </a:p>
            </p:txBody>
          </p:sp>
          <p:sp>
            <p:nvSpPr>
              <p:cNvPr id="74" name="Oval 34"/>
              <p:cNvSpPr>
                <a:spLocks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3107878" y="3702132"/>
                <a:ext cx="436266" cy="475119"/>
              </a:xfrm>
              <a:prstGeom prst="ellipse">
                <a:avLst/>
              </a:prstGeom>
              <a:gradFill rotWithShape="1">
                <a:gsLst>
                  <a:gs pos="0">
                    <a:srgbClr val="FF3300"/>
                  </a:gs>
                  <a:gs pos="100000">
                    <a:srgbClr val="1805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>
                  <a:cs typeface="Arial" panose="020B0604020202020204"/>
                </a:endParaRPr>
              </a:p>
            </p:txBody>
          </p:sp>
          <p:sp>
            <p:nvSpPr>
              <p:cNvPr id="75" name="Oval 34"/>
              <p:cNvSpPr>
                <a:spLocks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3107878" y="1996503"/>
                <a:ext cx="436266" cy="475119"/>
              </a:xfrm>
              <a:prstGeom prst="ellipse">
                <a:avLst/>
              </a:prstGeom>
              <a:gradFill rotWithShape="1">
                <a:gsLst>
                  <a:gs pos="0">
                    <a:srgbClr val="FF3300"/>
                  </a:gs>
                  <a:gs pos="100000">
                    <a:srgbClr val="1805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>
                  <a:cs typeface="Arial" panose="020B0604020202020204"/>
                </a:endParaRPr>
              </a:p>
            </p:txBody>
          </p:sp>
        </p:grpSp>
        <p:sp>
          <p:nvSpPr>
            <p:cNvPr id="61" name="文本框 60"/>
            <p:cNvSpPr txBox="1"/>
            <p:nvPr>
              <p:custDataLst>
                <p:tags r:id="rId20"/>
              </p:custDataLst>
            </p:nvPr>
          </p:nvSpPr>
          <p:spPr>
            <a:xfrm>
              <a:off x="703841" y="5592039"/>
              <a:ext cx="159327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endParaRPr lang="zh-CN" altLang="en-US" sz="2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2" name="文本框 61"/>
            <p:cNvSpPr txBox="1"/>
            <p:nvPr>
              <p:custDataLst>
                <p:tags r:id="rId21"/>
              </p:custDataLst>
            </p:nvPr>
          </p:nvSpPr>
          <p:spPr>
            <a:xfrm>
              <a:off x="4775467" y="4356952"/>
              <a:ext cx="159327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  <a:endParaRPr lang="zh-CN" altLang="en-US" sz="2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3" name="文本框 62"/>
            <p:cNvSpPr txBox="1"/>
            <p:nvPr>
              <p:custDataLst>
                <p:tags r:id="rId22"/>
              </p:custDataLst>
            </p:nvPr>
          </p:nvSpPr>
          <p:spPr>
            <a:xfrm>
              <a:off x="1905241" y="1778775"/>
              <a:ext cx="159327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z</a:t>
              </a:r>
              <a:endParaRPr lang="zh-CN" altLang="en-US" sz="2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7" name="下箭头 76"/>
          <p:cNvSpPr/>
          <p:nvPr>
            <p:custDataLst>
              <p:tags r:id="rId23"/>
            </p:custDataLst>
          </p:nvPr>
        </p:nvSpPr>
        <p:spPr>
          <a:xfrm>
            <a:off x="2348865" y="2605405"/>
            <a:ext cx="459740" cy="554355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8" name="矩形 77"/>
          <p:cNvSpPr/>
          <p:nvPr>
            <p:custDataLst>
              <p:tags r:id="rId24"/>
            </p:custDataLst>
          </p:nvPr>
        </p:nvSpPr>
        <p:spPr>
          <a:xfrm>
            <a:off x="1768504" y="2082384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smtClean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</a:rPr>
              <a:t>光或眼睛</a:t>
            </a:r>
            <a:endParaRPr lang="zh-CN" altLang="en-US" b="1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79" name="文本框 78"/>
          <p:cNvSpPr txBox="1"/>
          <p:nvPr>
            <p:custDataLst>
              <p:tags r:id="rId25"/>
            </p:custDataLst>
          </p:nvPr>
        </p:nvSpPr>
        <p:spPr>
          <a:xfrm>
            <a:off x="761246" y="3645828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" name="文本框 79"/>
          <p:cNvSpPr txBox="1"/>
          <p:nvPr>
            <p:custDataLst>
              <p:tags r:id="rId26"/>
            </p:custDataLst>
          </p:nvPr>
        </p:nvSpPr>
        <p:spPr>
          <a:xfrm>
            <a:off x="716976" y="5398609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" name="文本框 80"/>
          <p:cNvSpPr txBox="1"/>
          <p:nvPr>
            <p:custDataLst>
              <p:tags r:id="rId27"/>
            </p:custDataLst>
          </p:nvPr>
        </p:nvSpPr>
        <p:spPr>
          <a:xfrm>
            <a:off x="2645311" y="3724895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" name="文本框 81"/>
          <p:cNvSpPr txBox="1"/>
          <p:nvPr>
            <p:custDataLst>
              <p:tags r:id="rId28"/>
            </p:custDataLst>
          </p:nvPr>
        </p:nvSpPr>
        <p:spPr>
          <a:xfrm>
            <a:off x="2629349" y="5398609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3" name="文本框 82"/>
          <p:cNvSpPr txBox="1"/>
          <p:nvPr>
            <p:custDataLst>
              <p:tags r:id="rId29"/>
            </p:custDataLst>
          </p:nvPr>
        </p:nvSpPr>
        <p:spPr>
          <a:xfrm>
            <a:off x="3274580" y="3059362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4" name="文本框 83"/>
          <p:cNvSpPr txBox="1"/>
          <p:nvPr>
            <p:custDataLst>
              <p:tags r:id="rId30"/>
            </p:custDataLst>
          </p:nvPr>
        </p:nvSpPr>
        <p:spPr>
          <a:xfrm>
            <a:off x="3265636" y="4790261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5" name="文本框 84"/>
          <p:cNvSpPr txBox="1"/>
          <p:nvPr>
            <p:custDataLst>
              <p:tags r:id="rId31"/>
            </p:custDataLst>
          </p:nvPr>
        </p:nvSpPr>
        <p:spPr>
          <a:xfrm>
            <a:off x="1341668" y="3069544"/>
            <a:ext cx="370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6" name="文本框 85"/>
          <p:cNvSpPr txBox="1"/>
          <p:nvPr>
            <p:custDataLst>
              <p:tags r:id="rId32"/>
            </p:custDataLst>
          </p:nvPr>
        </p:nvSpPr>
        <p:spPr>
          <a:xfrm>
            <a:off x="1350799" y="4767041"/>
            <a:ext cx="370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6" name="Oval 34"/>
          <p:cNvSpPr>
            <a:spLocks noChangeArrowheads="1"/>
          </p:cNvSpPr>
          <p:nvPr>
            <p:custDataLst>
              <p:tags r:id="rId33"/>
            </p:custDataLst>
          </p:nvPr>
        </p:nvSpPr>
        <p:spPr bwMode="auto">
          <a:xfrm flipV="1">
            <a:off x="1987815" y="3426210"/>
            <a:ext cx="355316" cy="355334"/>
          </a:xfrm>
          <a:prstGeom prst="ellipse">
            <a:avLst/>
          </a:prstGeom>
          <a:solidFill>
            <a:srgbClr val="0000F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98" name="Oval 34"/>
          <p:cNvSpPr>
            <a:spLocks noChangeArrowheads="1"/>
          </p:cNvSpPr>
          <p:nvPr>
            <p:custDataLst>
              <p:tags r:id="rId34"/>
            </p:custDataLst>
          </p:nvPr>
        </p:nvSpPr>
        <p:spPr bwMode="auto">
          <a:xfrm flipV="1">
            <a:off x="2289995" y="4063191"/>
            <a:ext cx="355316" cy="355334"/>
          </a:xfrm>
          <a:prstGeom prst="ellipse">
            <a:avLst/>
          </a:prstGeom>
          <a:solidFill>
            <a:srgbClr val="0000F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99" name="Oval 34"/>
          <p:cNvSpPr>
            <a:spLocks noChangeArrowheads="1"/>
          </p:cNvSpPr>
          <p:nvPr>
            <p:custDataLst>
              <p:tags r:id="rId35"/>
            </p:custDataLst>
          </p:nvPr>
        </p:nvSpPr>
        <p:spPr bwMode="auto">
          <a:xfrm flipV="1">
            <a:off x="1779714" y="4643029"/>
            <a:ext cx="355316" cy="355334"/>
          </a:xfrm>
          <a:prstGeom prst="ellipse">
            <a:avLst/>
          </a:prstGeom>
          <a:solidFill>
            <a:srgbClr val="0000F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100" name="Oval 34"/>
          <p:cNvSpPr>
            <a:spLocks noChangeArrowheads="1"/>
          </p:cNvSpPr>
          <p:nvPr>
            <p:custDataLst>
              <p:tags r:id="rId36"/>
            </p:custDataLst>
          </p:nvPr>
        </p:nvSpPr>
        <p:spPr bwMode="auto">
          <a:xfrm flipV="1">
            <a:off x="3012099" y="4353949"/>
            <a:ext cx="355316" cy="355334"/>
          </a:xfrm>
          <a:prstGeom prst="ellipse">
            <a:avLst/>
          </a:prstGeom>
          <a:solidFill>
            <a:srgbClr val="0000F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101" name="Oval 34"/>
          <p:cNvSpPr>
            <a:spLocks noChangeArrowheads="1"/>
          </p:cNvSpPr>
          <p:nvPr>
            <p:custDataLst>
              <p:tags r:id="rId37"/>
            </p:custDataLst>
          </p:nvPr>
        </p:nvSpPr>
        <p:spPr bwMode="auto">
          <a:xfrm flipV="1">
            <a:off x="1099216" y="4300201"/>
            <a:ext cx="355316" cy="355334"/>
          </a:xfrm>
          <a:prstGeom prst="ellipse">
            <a:avLst/>
          </a:prstGeom>
          <a:solidFill>
            <a:srgbClr val="0000F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102" name="Oval 34"/>
          <p:cNvSpPr>
            <a:spLocks noChangeArrowheads="1"/>
          </p:cNvSpPr>
          <p:nvPr>
            <p:custDataLst>
              <p:tags r:id="rId38"/>
            </p:custDataLst>
          </p:nvPr>
        </p:nvSpPr>
        <p:spPr bwMode="auto">
          <a:xfrm flipV="1">
            <a:off x="1969318" y="5207049"/>
            <a:ext cx="355316" cy="355334"/>
          </a:xfrm>
          <a:prstGeom prst="ellipse">
            <a:avLst/>
          </a:prstGeom>
          <a:solidFill>
            <a:srgbClr val="0000F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108" name="文本框 107"/>
          <p:cNvSpPr txBox="1"/>
          <p:nvPr>
            <p:custDataLst>
              <p:tags r:id="rId39"/>
            </p:custDataLst>
          </p:nvPr>
        </p:nvSpPr>
        <p:spPr>
          <a:xfrm>
            <a:off x="1986094" y="3338043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zh-CN" altLang="en-US" sz="28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9" name="文本框 108"/>
          <p:cNvSpPr txBox="1"/>
          <p:nvPr>
            <p:custDataLst>
              <p:tags r:id="rId40"/>
            </p:custDataLst>
          </p:nvPr>
        </p:nvSpPr>
        <p:spPr>
          <a:xfrm>
            <a:off x="1856633" y="5119804"/>
            <a:ext cx="7426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7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zh-CN" altLang="en-US" sz="27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0" name="文本框 109"/>
          <p:cNvSpPr txBox="1"/>
          <p:nvPr>
            <p:custDataLst>
              <p:tags r:id="rId41"/>
            </p:custDataLst>
          </p:nvPr>
        </p:nvSpPr>
        <p:spPr>
          <a:xfrm>
            <a:off x="1025774" y="4219879"/>
            <a:ext cx="7426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7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zh-CN" altLang="en-US" sz="27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1" name="文本框 110"/>
          <p:cNvSpPr txBox="1"/>
          <p:nvPr>
            <p:custDataLst>
              <p:tags r:id="rId42"/>
            </p:custDataLst>
          </p:nvPr>
        </p:nvSpPr>
        <p:spPr>
          <a:xfrm>
            <a:off x="2910811" y="4261239"/>
            <a:ext cx="7426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7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zh-CN" altLang="en-US" sz="27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" name="文本框 111"/>
          <p:cNvSpPr txBox="1"/>
          <p:nvPr>
            <p:custDataLst>
              <p:tags r:id="rId43"/>
            </p:custDataLst>
          </p:nvPr>
        </p:nvSpPr>
        <p:spPr>
          <a:xfrm>
            <a:off x="1676991" y="4565245"/>
            <a:ext cx="7426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7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endParaRPr lang="zh-CN" altLang="en-US" sz="27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3" name="文本框 112"/>
          <p:cNvSpPr txBox="1"/>
          <p:nvPr>
            <p:custDataLst>
              <p:tags r:id="rId44"/>
            </p:custDataLst>
          </p:nvPr>
        </p:nvSpPr>
        <p:spPr>
          <a:xfrm>
            <a:off x="2189639" y="3982234"/>
            <a:ext cx="7426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7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endParaRPr lang="zh-CN" altLang="en-US" sz="27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矩形 35"/>
          <p:cNvSpPr/>
          <p:nvPr>
            <p:custDataLst>
              <p:tags r:id="rId45"/>
            </p:custDataLst>
          </p:nvPr>
        </p:nvSpPr>
        <p:spPr>
          <a:xfrm>
            <a:off x="5168265" y="1109345"/>
            <a:ext cx="2647950" cy="1383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① x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、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y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平面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上（沿着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z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轴）的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投影图</a:t>
            </a:r>
            <a:endParaRPr lang="zh-CN" altLang="en-US" sz="280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87" name="矩形 86"/>
          <p:cNvSpPr/>
          <p:nvPr>
            <p:custDataLst>
              <p:tags r:id="rId46"/>
            </p:custDataLst>
          </p:nvPr>
        </p:nvSpPr>
        <p:spPr>
          <a:xfrm>
            <a:off x="8552720" y="840680"/>
            <a:ext cx="1980000" cy="1980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8" name="Oval 34"/>
          <p:cNvSpPr>
            <a:spLocks noChangeArrowheads="1"/>
          </p:cNvSpPr>
          <p:nvPr>
            <p:custDataLst>
              <p:tags r:id="rId47"/>
            </p:custDataLst>
          </p:nvPr>
        </p:nvSpPr>
        <p:spPr bwMode="auto">
          <a:xfrm>
            <a:off x="8375739" y="694079"/>
            <a:ext cx="436266" cy="475119"/>
          </a:xfrm>
          <a:prstGeom prst="ellipse">
            <a:avLst/>
          </a:prstGeom>
          <a:gradFill rotWithShape="1">
            <a:gsLst>
              <a:gs pos="0">
                <a:srgbClr val="FF3300"/>
              </a:gs>
              <a:gs pos="100000">
                <a:srgbClr val="1805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89" name="文本框 88"/>
          <p:cNvSpPr txBox="1"/>
          <p:nvPr>
            <p:custDataLst>
              <p:tags r:id="rId48"/>
            </p:custDataLst>
          </p:nvPr>
        </p:nvSpPr>
        <p:spPr>
          <a:xfrm>
            <a:off x="7480935" y="2493010"/>
            <a:ext cx="11772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0" name="文本框 89"/>
          <p:cNvSpPr txBox="1"/>
          <p:nvPr>
            <p:custDataLst>
              <p:tags r:id="rId49"/>
            </p:custDataLst>
          </p:nvPr>
        </p:nvSpPr>
        <p:spPr>
          <a:xfrm>
            <a:off x="10814610" y="2492936"/>
            <a:ext cx="10295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CN" alt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1" name="文本框 90"/>
          <p:cNvSpPr txBox="1"/>
          <p:nvPr>
            <p:custDataLst>
              <p:tags r:id="rId50"/>
            </p:custDataLst>
          </p:nvPr>
        </p:nvSpPr>
        <p:spPr>
          <a:xfrm>
            <a:off x="10664148" y="648067"/>
            <a:ext cx="9519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zh-CN" alt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" name="文本框 91"/>
          <p:cNvSpPr txBox="1"/>
          <p:nvPr>
            <p:custDataLst>
              <p:tags r:id="rId51"/>
            </p:custDataLst>
          </p:nvPr>
        </p:nvSpPr>
        <p:spPr>
          <a:xfrm>
            <a:off x="7492669" y="648092"/>
            <a:ext cx="9831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zh-CN" alt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3" name="Oval 34"/>
          <p:cNvSpPr>
            <a:spLocks noChangeArrowheads="1"/>
          </p:cNvSpPr>
          <p:nvPr>
            <p:custDataLst>
              <p:tags r:id="rId52"/>
            </p:custDataLst>
          </p:nvPr>
        </p:nvSpPr>
        <p:spPr bwMode="auto">
          <a:xfrm>
            <a:off x="8375739" y="2533764"/>
            <a:ext cx="436266" cy="475119"/>
          </a:xfrm>
          <a:prstGeom prst="ellipse">
            <a:avLst/>
          </a:prstGeom>
          <a:gradFill rotWithShape="1">
            <a:gsLst>
              <a:gs pos="0">
                <a:srgbClr val="FF3300"/>
              </a:gs>
              <a:gs pos="100000">
                <a:srgbClr val="1805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94" name="Oval 34"/>
          <p:cNvSpPr>
            <a:spLocks noChangeArrowheads="1"/>
          </p:cNvSpPr>
          <p:nvPr>
            <p:custDataLst>
              <p:tags r:id="rId53"/>
            </p:custDataLst>
          </p:nvPr>
        </p:nvSpPr>
        <p:spPr bwMode="auto">
          <a:xfrm>
            <a:off x="10327453" y="2519518"/>
            <a:ext cx="436266" cy="475119"/>
          </a:xfrm>
          <a:prstGeom prst="ellipse">
            <a:avLst/>
          </a:prstGeom>
          <a:gradFill rotWithShape="1">
            <a:gsLst>
              <a:gs pos="0">
                <a:srgbClr val="FF3300"/>
              </a:gs>
              <a:gs pos="100000">
                <a:srgbClr val="1805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95" name="Oval 34"/>
          <p:cNvSpPr>
            <a:spLocks noChangeArrowheads="1"/>
          </p:cNvSpPr>
          <p:nvPr>
            <p:custDataLst>
              <p:tags r:id="rId54"/>
            </p:custDataLst>
          </p:nvPr>
        </p:nvSpPr>
        <p:spPr bwMode="auto">
          <a:xfrm>
            <a:off x="10261571" y="668945"/>
            <a:ext cx="436266" cy="475119"/>
          </a:xfrm>
          <a:prstGeom prst="ellipse">
            <a:avLst/>
          </a:prstGeom>
          <a:gradFill rotWithShape="1">
            <a:gsLst>
              <a:gs pos="0">
                <a:srgbClr val="FF3300"/>
              </a:gs>
              <a:gs pos="100000">
                <a:srgbClr val="1805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97" name="Oval 34"/>
          <p:cNvSpPr>
            <a:spLocks noChangeArrowheads="1"/>
          </p:cNvSpPr>
          <p:nvPr>
            <p:custDataLst>
              <p:tags r:id="rId55"/>
            </p:custDataLst>
          </p:nvPr>
        </p:nvSpPr>
        <p:spPr bwMode="auto">
          <a:xfrm flipV="1">
            <a:off x="9414736" y="1678818"/>
            <a:ext cx="355316" cy="355334"/>
          </a:xfrm>
          <a:prstGeom prst="ellipse">
            <a:avLst/>
          </a:prstGeom>
          <a:solidFill>
            <a:srgbClr val="0000F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103" name="Oval 34"/>
          <p:cNvSpPr>
            <a:spLocks noChangeArrowheads="1"/>
          </p:cNvSpPr>
          <p:nvPr>
            <p:custDataLst>
              <p:tags r:id="rId56"/>
            </p:custDataLst>
          </p:nvPr>
        </p:nvSpPr>
        <p:spPr bwMode="auto">
          <a:xfrm flipV="1">
            <a:off x="9404457" y="1674145"/>
            <a:ext cx="355316" cy="355334"/>
          </a:xfrm>
          <a:prstGeom prst="ellipse">
            <a:avLst/>
          </a:prstGeom>
          <a:solidFill>
            <a:srgbClr val="0000F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104" name="Oval 34"/>
          <p:cNvSpPr>
            <a:spLocks noChangeArrowheads="1"/>
          </p:cNvSpPr>
          <p:nvPr>
            <p:custDataLst>
              <p:tags r:id="rId57"/>
            </p:custDataLst>
          </p:nvPr>
        </p:nvSpPr>
        <p:spPr bwMode="auto">
          <a:xfrm flipV="1">
            <a:off x="8409629" y="1668164"/>
            <a:ext cx="355316" cy="355334"/>
          </a:xfrm>
          <a:prstGeom prst="ellipse">
            <a:avLst/>
          </a:prstGeom>
          <a:solidFill>
            <a:srgbClr val="0000F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105" name="Oval 34"/>
          <p:cNvSpPr>
            <a:spLocks noChangeArrowheads="1"/>
          </p:cNvSpPr>
          <p:nvPr>
            <p:custDataLst>
              <p:tags r:id="rId58"/>
            </p:custDataLst>
          </p:nvPr>
        </p:nvSpPr>
        <p:spPr bwMode="auto">
          <a:xfrm flipV="1">
            <a:off x="10355062" y="1650312"/>
            <a:ext cx="355316" cy="355334"/>
          </a:xfrm>
          <a:prstGeom prst="ellipse">
            <a:avLst/>
          </a:prstGeom>
          <a:solidFill>
            <a:srgbClr val="0000F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106" name="Oval 34"/>
          <p:cNvSpPr>
            <a:spLocks noChangeArrowheads="1"/>
          </p:cNvSpPr>
          <p:nvPr>
            <p:custDataLst>
              <p:tags r:id="rId59"/>
            </p:custDataLst>
          </p:nvPr>
        </p:nvSpPr>
        <p:spPr bwMode="auto">
          <a:xfrm flipV="1">
            <a:off x="9412613" y="714623"/>
            <a:ext cx="355316" cy="355334"/>
          </a:xfrm>
          <a:prstGeom prst="ellipse">
            <a:avLst/>
          </a:prstGeom>
          <a:solidFill>
            <a:srgbClr val="0000F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107" name="Oval 34"/>
          <p:cNvSpPr>
            <a:spLocks noChangeArrowheads="1"/>
          </p:cNvSpPr>
          <p:nvPr>
            <p:custDataLst>
              <p:tags r:id="rId60"/>
            </p:custDataLst>
          </p:nvPr>
        </p:nvSpPr>
        <p:spPr bwMode="auto">
          <a:xfrm flipV="1">
            <a:off x="9440087" y="2662058"/>
            <a:ext cx="355316" cy="355334"/>
          </a:xfrm>
          <a:prstGeom prst="ellipse">
            <a:avLst/>
          </a:prstGeom>
          <a:solidFill>
            <a:srgbClr val="0000F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114" name="文本框 113"/>
          <p:cNvSpPr txBox="1"/>
          <p:nvPr>
            <p:custDataLst>
              <p:tags r:id="rId61"/>
            </p:custDataLst>
          </p:nvPr>
        </p:nvSpPr>
        <p:spPr>
          <a:xfrm>
            <a:off x="8302258" y="1582103"/>
            <a:ext cx="7426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7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zh-CN" altLang="en-US" sz="27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5" name="文本框 114"/>
          <p:cNvSpPr txBox="1"/>
          <p:nvPr>
            <p:custDataLst>
              <p:tags r:id="rId62"/>
            </p:custDataLst>
          </p:nvPr>
        </p:nvSpPr>
        <p:spPr>
          <a:xfrm>
            <a:off x="10274804" y="1564799"/>
            <a:ext cx="7426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7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zh-CN" altLang="en-US" sz="27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6" name="文本框 115"/>
          <p:cNvSpPr txBox="1"/>
          <p:nvPr>
            <p:custDataLst>
              <p:tags r:id="rId63"/>
            </p:custDataLst>
          </p:nvPr>
        </p:nvSpPr>
        <p:spPr>
          <a:xfrm>
            <a:off x="9303593" y="600348"/>
            <a:ext cx="7426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7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endParaRPr lang="zh-CN" altLang="en-US" sz="27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7" name="文本框 116"/>
          <p:cNvSpPr txBox="1"/>
          <p:nvPr>
            <p:custDataLst>
              <p:tags r:id="rId64"/>
            </p:custDataLst>
          </p:nvPr>
        </p:nvSpPr>
        <p:spPr>
          <a:xfrm>
            <a:off x="9318807" y="2587274"/>
            <a:ext cx="7426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7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endParaRPr lang="zh-CN" altLang="en-US" sz="27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8" name="文本框 117"/>
          <p:cNvSpPr txBox="1"/>
          <p:nvPr>
            <p:custDataLst>
              <p:tags r:id="rId65"/>
            </p:custDataLst>
          </p:nvPr>
        </p:nvSpPr>
        <p:spPr>
          <a:xfrm>
            <a:off x="9058619" y="1355561"/>
            <a:ext cx="12024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zh-CN" alt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9" name="直接连接符 118"/>
          <p:cNvCxnSpPr/>
          <p:nvPr>
            <p:custDataLst>
              <p:tags r:id="rId66"/>
            </p:custDataLst>
          </p:nvPr>
        </p:nvCxnSpPr>
        <p:spPr>
          <a:xfrm flipH="1">
            <a:off x="9574582" y="841132"/>
            <a:ext cx="0" cy="2147710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直接连接符 120"/>
          <p:cNvCxnSpPr/>
          <p:nvPr>
            <p:custDataLst>
              <p:tags r:id="rId67"/>
            </p:custDataLst>
          </p:nvPr>
        </p:nvCxnSpPr>
        <p:spPr>
          <a:xfrm>
            <a:off x="8571763" y="1834064"/>
            <a:ext cx="2091963" cy="0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7" name="组合 56"/>
          <p:cNvGrpSpPr/>
          <p:nvPr>
            <p:custDataLst>
              <p:tags r:id="rId68"/>
            </p:custDataLst>
          </p:nvPr>
        </p:nvGrpSpPr>
        <p:grpSpPr>
          <a:xfrm>
            <a:off x="3080385" y="3347720"/>
            <a:ext cx="1838960" cy="680720"/>
            <a:chOff x="5378" y="2525"/>
            <a:chExt cx="2896" cy="1072"/>
          </a:xfrm>
        </p:grpSpPr>
        <p:sp>
          <p:nvSpPr>
            <p:cNvPr id="50" name="下箭头 49"/>
            <p:cNvSpPr/>
            <p:nvPr>
              <p:custDataLst>
                <p:tags r:id="rId69"/>
              </p:custDataLst>
            </p:nvPr>
          </p:nvSpPr>
          <p:spPr>
            <a:xfrm rot="4458444">
              <a:off x="5759" y="2492"/>
              <a:ext cx="724" cy="1486"/>
            </a:xfrm>
            <a:prstGeom prst="downArrow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" name="矩形 50"/>
            <p:cNvSpPr/>
            <p:nvPr>
              <p:custDataLst>
                <p:tags r:id="rId70"/>
              </p:custDataLst>
            </p:nvPr>
          </p:nvSpPr>
          <p:spPr>
            <a:xfrm>
              <a:off x="6848" y="2525"/>
              <a:ext cx="1427" cy="82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zh-CN" altLang="en-US" sz="2800" b="1">
                  <a:solidFill>
                    <a:prstClr val="black"/>
                  </a:solidFill>
                  <a:latin typeface="楷体" panose="02010609060101010101" charset="-122"/>
                  <a:ea typeface="楷体" panose="02010609060101010101" charset="-122"/>
                </a:rPr>
                <a:t>眼睛</a:t>
              </a:r>
              <a:endParaRPr lang="zh-CN" altLang="en-US" b="1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sp>
        <p:nvSpPr>
          <p:cNvPr id="52" name="矩形 51"/>
          <p:cNvSpPr/>
          <p:nvPr>
            <p:custDataLst>
              <p:tags r:id="rId71"/>
            </p:custDataLst>
          </p:nvPr>
        </p:nvSpPr>
        <p:spPr>
          <a:xfrm>
            <a:off x="5168265" y="4517390"/>
            <a:ext cx="2322830" cy="1383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smtClean="0">
                <a:latin typeface="楷体" panose="02010609060101010101" charset="-122"/>
                <a:ea typeface="楷体" panose="02010609060101010101" charset="-122"/>
              </a:rPr>
              <a:t>②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沿着体对角线（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3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、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8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球）的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投影图</a:t>
            </a:r>
            <a:endParaRPr lang="zh-CN" altLang="en-US" sz="280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graphicFrame>
        <p:nvGraphicFramePr>
          <p:cNvPr id="44" name="对象 43"/>
          <p:cNvGraphicFramePr>
            <a:graphicFrameLocks noChangeAspect="1"/>
          </p:cNvGraphicFramePr>
          <p:nvPr>
            <p:custDataLst>
              <p:tags r:id="rId72"/>
            </p:custDataLst>
          </p:nvPr>
        </p:nvGraphicFramePr>
        <p:xfrm>
          <a:off x="8101546" y="3304491"/>
          <a:ext cx="3182217" cy="351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4" name="KingDrawXObject" r:id="rId73" imgW="482600" imgH="534035" progId="KingDrawXObject.Document">
                  <p:embed/>
                </p:oleObj>
              </mc:Choice>
              <mc:Fallback>
                <p:oleObj name="KingDrawXObject" r:id="rId73" imgW="482600" imgH="534035" progId="KingDrawXObject.Document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74"/>
                      <a:stretch>
                        <a:fillRect/>
                      </a:stretch>
                    </p:blipFill>
                    <p:spPr>
                      <a:xfrm>
                        <a:off x="8101546" y="3304491"/>
                        <a:ext cx="3182217" cy="3519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" name="Oval 34"/>
          <p:cNvSpPr>
            <a:spLocks noChangeArrowheads="1"/>
          </p:cNvSpPr>
          <p:nvPr>
            <p:custDataLst>
              <p:tags r:id="rId75"/>
            </p:custDataLst>
          </p:nvPr>
        </p:nvSpPr>
        <p:spPr bwMode="auto">
          <a:xfrm>
            <a:off x="8170124" y="4136862"/>
            <a:ext cx="436266" cy="475119"/>
          </a:xfrm>
          <a:prstGeom prst="ellipse">
            <a:avLst/>
          </a:prstGeom>
          <a:gradFill rotWithShape="1">
            <a:gsLst>
              <a:gs pos="0">
                <a:srgbClr val="FF3300"/>
              </a:gs>
              <a:gs pos="100000">
                <a:srgbClr val="1805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47" name="Oval 34"/>
          <p:cNvSpPr>
            <a:spLocks noChangeArrowheads="1"/>
          </p:cNvSpPr>
          <p:nvPr>
            <p:custDataLst>
              <p:tags r:id="rId76"/>
            </p:custDataLst>
          </p:nvPr>
        </p:nvSpPr>
        <p:spPr bwMode="auto">
          <a:xfrm>
            <a:off x="8215248" y="5520652"/>
            <a:ext cx="436266" cy="475119"/>
          </a:xfrm>
          <a:prstGeom prst="ellipse">
            <a:avLst/>
          </a:prstGeom>
          <a:gradFill rotWithShape="1">
            <a:gsLst>
              <a:gs pos="0">
                <a:srgbClr val="FF3300"/>
              </a:gs>
              <a:gs pos="100000">
                <a:srgbClr val="1805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48" name="Oval 34"/>
          <p:cNvSpPr>
            <a:spLocks noChangeArrowheads="1"/>
          </p:cNvSpPr>
          <p:nvPr>
            <p:custDataLst>
              <p:tags r:id="rId77"/>
            </p:custDataLst>
          </p:nvPr>
        </p:nvSpPr>
        <p:spPr bwMode="auto">
          <a:xfrm>
            <a:off x="9511471" y="6170396"/>
            <a:ext cx="436266" cy="475119"/>
          </a:xfrm>
          <a:prstGeom prst="ellipse">
            <a:avLst/>
          </a:prstGeom>
          <a:gradFill rotWithShape="1">
            <a:gsLst>
              <a:gs pos="0">
                <a:srgbClr val="FF3300"/>
              </a:gs>
              <a:gs pos="100000">
                <a:srgbClr val="1805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49" name="Oval 34"/>
          <p:cNvSpPr>
            <a:spLocks noChangeArrowheads="1"/>
          </p:cNvSpPr>
          <p:nvPr>
            <p:custDataLst>
              <p:tags r:id="rId78"/>
            </p:custDataLst>
          </p:nvPr>
        </p:nvSpPr>
        <p:spPr bwMode="auto">
          <a:xfrm>
            <a:off x="10720253" y="5392517"/>
            <a:ext cx="436266" cy="475119"/>
          </a:xfrm>
          <a:prstGeom prst="ellipse">
            <a:avLst/>
          </a:prstGeom>
          <a:gradFill rotWithShape="1">
            <a:gsLst>
              <a:gs pos="0">
                <a:srgbClr val="FF3300"/>
              </a:gs>
              <a:gs pos="100000">
                <a:srgbClr val="1805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53" name="Oval 34"/>
          <p:cNvSpPr>
            <a:spLocks noChangeArrowheads="1"/>
          </p:cNvSpPr>
          <p:nvPr>
            <p:custDataLst>
              <p:tags r:id="rId79"/>
            </p:custDataLst>
          </p:nvPr>
        </p:nvSpPr>
        <p:spPr bwMode="auto">
          <a:xfrm>
            <a:off x="10618705" y="4036398"/>
            <a:ext cx="436266" cy="475119"/>
          </a:xfrm>
          <a:prstGeom prst="ellipse">
            <a:avLst/>
          </a:prstGeom>
          <a:gradFill rotWithShape="1">
            <a:gsLst>
              <a:gs pos="0">
                <a:srgbClr val="FF3300"/>
              </a:gs>
              <a:gs pos="100000">
                <a:srgbClr val="1805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54" name="Oval 34"/>
          <p:cNvSpPr>
            <a:spLocks noChangeArrowheads="1"/>
          </p:cNvSpPr>
          <p:nvPr>
            <p:custDataLst>
              <p:tags r:id="rId80"/>
            </p:custDataLst>
          </p:nvPr>
        </p:nvSpPr>
        <p:spPr bwMode="auto">
          <a:xfrm>
            <a:off x="9404385" y="3423228"/>
            <a:ext cx="436266" cy="475119"/>
          </a:xfrm>
          <a:prstGeom prst="ellipse">
            <a:avLst/>
          </a:prstGeom>
          <a:gradFill rotWithShape="1">
            <a:gsLst>
              <a:gs pos="0">
                <a:srgbClr val="FF3300"/>
              </a:gs>
              <a:gs pos="100000">
                <a:srgbClr val="1805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55" name="Oval 34"/>
          <p:cNvSpPr>
            <a:spLocks noChangeArrowheads="1"/>
          </p:cNvSpPr>
          <p:nvPr>
            <p:custDataLst>
              <p:tags r:id="rId81"/>
            </p:custDataLst>
          </p:nvPr>
        </p:nvSpPr>
        <p:spPr bwMode="auto">
          <a:xfrm>
            <a:off x="9474521" y="4805092"/>
            <a:ext cx="436266" cy="475119"/>
          </a:xfrm>
          <a:prstGeom prst="ellipse">
            <a:avLst/>
          </a:prstGeom>
          <a:gradFill rotWithShape="1">
            <a:gsLst>
              <a:gs pos="0">
                <a:srgbClr val="FF3300"/>
              </a:gs>
              <a:gs pos="100000">
                <a:srgbClr val="1805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cxnSp>
        <p:nvCxnSpPr>
          <p:cNvPr id="56" name="直接连接符 55"/>
          <p:cNvCxnSpPr/>
          <p:nvPr>
            <p:custDataLst>
              <p:tags r:id="rId82"/>
            </p:custDataLst>
          </p:nvPr>
        </p:nvCxnSpPr>
        <p:spPr>
          <a:xfrm>
            <a:off x="8558822" y="4493388"/>
            <a:ext cx="915699" cy="5020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接连接符 57"/>
          <p:cNvCxnSpPr>
            <a:stCxn id="53" idx="3"/>
          </p:cNvCxnSpPr>
          <p:nvPr>
            <p:custDataLst>
              <p:tags r:id="rId83"/>
            </p:custDataLst>
          </p:nvPr>
        </p:nvCxnSpPr>
        <p:spPr>
          <a:xfrm flipH="1">
            <a:off x="9879960" y="4441937"/>
            <a:ext cx="802635" cy="56871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接连接符 75"/>
          <p:cNvCxnSpPr/>
          <p:nvPr>
            <p:custDataLst>
              <p:tags r:id="rId84"/>
            </p:custDataLst>
          </p:nvPr>
        </p:nvCxnSpPr>
        <p:spPr>
          <a:xfrm flipH="1">
            <a:off x="9729605" y="5251598"/>
            <a:ext cx="0" cy="99742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文本框 119"/>
          <p:cNvSpPr txBox="1"/>
          <p:nvPr>
            <p:custDataLst>
              <p:tags r:id="rId85"/>
            </p:custDataLst>
          </p:nvPr>
        </p:nvSpPr>
        <p:spPr>
          <a:xfrm>
            <a:off x="8193996" y="4088761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" name="文本框 121"/>
          <p:cNvSpPr txBox="1"/>
          <p:nvPr>
            <p:custDataLst>
              <p:tags r:id="rId86"/>
            </p:custDataLst>
          </p:nvPr>
        </p:nvSpPr>
        <p:spPr>
          <a:xfrm>
            <a:off x="9238754" y="4875728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3" name="文本框 122"/>
          <p:cNvSpPr txBox="1"/>
          <p:nvPr>
            <p:custDataLst>
              <p:tags r:id="rId87"/>
            </p:custDataLst>
          </p:nvPr>
        </p:nvSpPr>
        <p:spPr>
          <a:xfrm>
            <a:off x="9801314" y="4863532"/>
            <a:ext cx="370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4" name="文本框 123"/>
          <p:cNvSpPr txBox="1"/>
          <p:nvPr>
            <p:custDataLst>
              <p:tags r:id="rId88"/>
            </p:custDataLst>
          </p:nvPr>
        </p:nvSpPr>
        <p:spPr>
          <a:xfrm>
            <a:off x="10664076" y="3976232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5" name="文本框 124"/>
          <p:cNvSpPr txBox="1"/>
          <p:nvPr>
            <p:custDataLst>
              <p:tags r:id="rId89"/>
            </p:custDataLst>
          </p:nvPr>
        </p:nvSpPr>
        <p:spPr>
          <a:xfrm>
            <a:off x="9529354" y="6146345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6" name="文本框 125"/>
          <p:cNvSpPr txBox="1"/>
          <p:nvPr>
            <p:custDataLst>
              <p:tags r:id="rId90"/>
            </p:custDataLst>
          </p:nvPr>
        </p:nvSpPr>
        <p:spPr>
          <a:xfrm flipH="1">
            <a:off x="9413004" y="3365993"/>
            <a:ext cx="4669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7" name="文本框 126"/>
          <p:cNvSpPr txBox="1"/>
          <p:nvPr>
            <p:custDataLst>
              <p:tags r:id="rId91"/>
            </p:custDataLst>
          </p:nvPr>
        </p:nvSpPr>
        <p:spPr>
          <a:xfrm>
            <a:off x="8229776" y="5496601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文本框 127"/>
          <p:cNvSpPr txBox="1"/>
          <p:nvPr>
            <p:custDataLst>
              <p:tags r:id="rId92"/>
            </p:custDataLst>
          </p:nvPr>
        </p:nvSpPr>
        <p:spPr>
          <a:xfrm>
            <a:off x="10772235" y="5379841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9" name="直接连接符 128"/>
          <p:cNvCxnSpPr/>
          <p:nvPr>
            <p:custDataLst>
              <p:tags r:id="rId93"/>
            </p:custDataLst>
          </p:nvPr>
        </p:nvCxnSpPr>
        <p:spPr>
          <a:xfrm flipH="1">
            <a:off x="9692654" y="3851658"/>
            <a:ext cx="0" cy="997425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直接连接符 129"/>
          <p:cNvCxnSpPr/>
          <p:nvPr>
            <p:custDataLst>
              <p:tags r:id="rId94"/>
            </p:custDataLst>
          </p:nvPr>
        </p:nvCxnSpPr>
        <p:spPr>
          <a:xfrm flipH="1">
            <a:off x="8593352" y="5171120"/>
            <a:ext cx="946955" cy="550764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直接连接符 130"/>
          <p:cNvCxnSpPr>
            <a:endCxn id="128" idx="1"/>
          </p:cNvCxnSpPr>
          <p:nvPr>
            <p:custDataLst>
              <p:tags r:id="rId95"/>
            </p:custDataLst>
          </p:nvPr>
        </p:nvCxnSpPr>
        <p:spPr>
          <a:xfrm>
            <a:off x="9834966" y="5143477"/>
            <a:ext cx="937269" cy="497974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Oval 34"/>
          <p:cNvSpPr>
            <a:spLocks noChangeArrowheads="1"/>
          </p:cNvSpPr>
          <p:nvPr>
            <p:custDataLst>
              <p:tags r:id="rId96"/>
            </p:custDataLst>
          </p:nvPr>
        </p:nvSpPr>
        <p:spPr bwMode="auto">
          <a:xfrm>
            <a:off x="9484988" y="4795390"/>
            <a:ext cx="436266" cy="475119"/>
          </a:xfrm>
          <a:prstGeom prst="ellipse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perspectiveFront"/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133" name="Oval 34"/>
          <p:cNvSpPr>
            <a:spLocks noChangeArrowheads="1"/>
          </p:cNvSpPr>
          <p:nvPr>
            <p:custDataLst>
              <p:tags r:id="rId97"/>
            </p:custDataLst>
          </p:nvPr>
        </p:nvSpPr>
        <p:spPr bwMode="auto">
          <a:xfrm>
            <a:off x="9474521" y="4802394"/>
            <a:ext cx="436266" cy="475119"/>
          </a:xfrm>
          <a:prstGeom prst="ellipse">
            <a:avLst/>
          </a:prstGeom>
          <a:gradFill rotWithShape="1">
            <a:gsLst>
              <a:gs pos="0">
                <a:srgbClr val="FF3300"/>
              </a:gs>
              <a:gs pos="100000">
                <a:srgbClr val="1805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134" name="Oval 34"/>
          <p:cNvSpPr>
            <a:spLocks noChangeArrowheads="1"/>
          </p:cNvSpPr>
          <p:nvPr>
            <p:custDataLst>
              <p:tags r:id="rId98"/>
            </p:custDataLst>
          </p:nvPr>
        </p:nvSpPr>
        <p:spPr bwMode="auto">
          <a:xfrm flipV="1">
            <a:off x="9511471" y="4156183"/>
            <a:ext cx="355316" cy="355334"/>
          </a:xfrm>
          <a:prstGeom prst="ellipse">
            <a:avLst/>
          </a:prstGeom>
          <a:solidFill>
            <a:srgbClr val="0000F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135" name="文本框 134"/>
          <p:cNvSpPr txBox="1"/>
          <p:nvPr>
            <p:custDataLst>
              <p:tags r:id="rId99"/>
            </p:custDataLst>
          </p:nvPr>
        </p:nvSpPr>
        <p:spPr>
          <a:xfrm>
            <a:off x="9527021" y="4085613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zh-CN" altLang="en-US" sz="28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6" name="Oval 34"/>
          <p:cNvSpPr>
            <a:spLocks noChangeArrowheads="1"/>
          </p:cNvSpPr>
          <p:nvPr>
            <p:custDataLst>
              <p:tags r:id="rId100"/>
            </p:custDataLst>
          </p:nvPr>
        </p:nvSpPr>
        <p:spPr bwMode="auto">
          <a:xfrm flipV="1">
            <a:off x="9552495" y="5544217"/>
            <a:ext cx="355316" cy="355334"/>
          </a:xfrm>
          <a:prstGeom prst="ellipse">
            <a:avLst/>
          </a:prstGeom>
          <a:solidFill>
            <a:srgbClr val="0000F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137" name="文本框 136"/>
          <p:cNvSpPr txBox="1"/>
          <p:nvPr>
            <p:custDataLst>
              <p:tags r:id="rId101"/>
            </p:custDataLst>
          </p:nvPr>
        </p:nvSpPr>
        <p:spPr>
          <a:xfrm>
            <a:off x="9461981" y="5458589"/>
            <a:ext cx="73036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7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zh-CN" altLang="en-US" sz="27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8" name="Oval 34"/>
          <p:cNvSpPr>
            <a:spLocks noChangeArrowheads="1"/>
          </p:cNvSpPr>
          <p:nvPr>
            <p:custDataLst>
              <p:tags r:id="rId102"/>
            </p:custDataLst>
          </p:nvPr>
        </p:nvSpPr>
        <p:spPr bwMode="auto">
          <a:xfrm flipV="1">
            <a:off x="8868665" y="4608833"/>
            <a:ext cx="355316" cy="355334"/>
          </a:xfrm>
          <a:prstGeom prst="ellipse">
            <a:avLst/>
          </a:prstGeom>
          <a:solidFill>
            <a:srgbClr val="0000F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139" name="文本框 138"/>
          <p:cNvSpPr txBox="1"/>
          <p:nvPr>
            <p:custDataLst>
              <p:tags r:id="rId103"/>
            </p:custDataLst>
          </p:nvPr>
        </p:nvSpPr>
        <p:spPr>
          <a:xfrm>
            <a:off x="8785223" y="4490351"/>
            <a:ext cx="80981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7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zh-CN" altLang="en-US" sz="27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0" name="Oval 34"/>
          <p:cNvSpPr>
            <a:spLocks noChangeArrowheads="1"/>
          </p:cNvSpPr>
          <p:nvPr>
            <p:custDataLst>
              <p:tags r:id="rId104"/>
            </p:custDataLst>
          </p:nvPr>
        </p:nvSpPr>
        <p:spPr bwMode="auto">
          <a:xfrm flipV="1">
            <a:off x="10161327" y="5245616"/>
            <a:ext cx="355316" cy="355334"/>
          </a:xfrm>
          <a:prstGeom prst="ellipse">
            <a:avLst/>
          </a:prstGeom>
          <a:solidFill>
            <a:srgbClr val="0000F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141" name="文本框 140"/>
          <p:cNvSpPr txBox="1"/>
          <p:nvPr>
            <p:custDataLst>
              <p:tags r:id="rId105"/>
            </p:custDataLst>
          </p:nvPr>
        </p:nvSpPr>
        <p:spPr>
          <a:xfrm>
            <a:off x="10051924" y="5154088"/>
            <a:ext cx="78251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7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zh-CN" altLang="en-US" sz="27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2" name="Oval 34"/>
          <p:cNvSpPr>
            <a:spLocks noChangeArrowheads="1"/>
          </p:cNvSpPr>
          <p:nvPr>
            <p:custDataLst>
              <p:tags r:id="rId106"/>
            </p:custDataLst>
          </p:nvPr>
        </p:nvSpPr>
        <p:spPr bwMode="auto">
          <a:xfrm flipV="1">
            <a:off x="8922943" y="5268835"/>
            <a:ext cx="355316" cy="355334"/>
          </a:xfrm>
          <a:prstGeom prst="ellipse">
            <a:avLst/>
          </a:prstGeom>
          <a:solidFill>
            <a:srgbClr val="0000F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143" name="文本框 142"/>
          <p:cNvSpPr txBox="1"/>
          <p:nvPr>
            <p:custDataLst>
              <p:tags r:id="rId107"/>
            </p:custDataLst>
          </p:nvPr>
        </p:nvSpPr>
        <p:spPr>
          <a:xfrm>
            <a:off x="8810526" y="5188501"/>
            <a:ext cx="10008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7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endParaRPr lang="zh-CN" altLang="en-US" sz="27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4" name="Oval 34"/>
          <p:cNvSpPr>
            <a:spLocks noChangeArrowheads="1"/>
          </p:cNvSpPr>
          <p:nvPr>
            <p:custDataLst>
              <p:tags r:id="rId108"/>
            </p:custDataLst>
          </p:nvPr>
        </p:nvSpPr>
        <p:spPr bwMode="auto">
          <a:xfrm flipV="1">
            <a:off x="10132893" y="4533221"/>
            <a:ext cx="355316" cy="355334"/>
          </a:xfrm>
          <a:prstGeom prst="ellipse">
            <a:avLst/>
          </a:prstGeom>
          <a:solidFill>
            <a:srgbClr val="0000F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145" name="文本框 144"/>
          <p:cNvSpPr txBox="1"/>
          <p:nvPr>
            <p:custDataLst>
              <p:tags r:id="rId109"/>
            </p:custDataLst>
          </p:nvPr>
        </p:nvSpPr>
        <p:spPr>
          <a:xfrm>
            <a:off x="10027677" y="4453081"/>
            <a:ext cx="15388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7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endParaRPr lang="zh-CN" altLang="en-US" sz="27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14" grpId="0"/>
      <p:bldP spid="115" grpId="0"/>
      <p:bldP spid="116" grpId="0"/>
      <p:bldP spid="117" grpId="0"/>
      <p:bldP spid="1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>
            <p:custDataLst>
              <p:tags r:id="rId1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8" name="Freeform 6"/>
          <p:cNvSpPr/>
          <p:nvPr>
            <p:custDataLst>
              <p:tags r:id="rId2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Oval 8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Oval 9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560493" y="5551902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711200" y="2865120"/>
            <a:ext cx="2108200" cy="344614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073400" y="4227830"/>
            <a:ext cx="1794510" cy="2083435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9"/>
            </p:custDataLst>
          </p:nvPr>
        </p:nvSpPr>
        <p:spPr>
          <a:xfrm>
            <a:off x="5054096" y="1150957"/>
            <a:ext cx="2293620" cy="1198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7200">
                <a:solidFill>
                  <a:schemeClr val="accent1"/>
                </a:solidFill>
                <a:latin typeface="汉仪雅酷黑 65W" panose="020B0604020202020204" charset="-122"/>
                <a:ea typeface="汉仪雅酷黑 65W" panose="020B0604020202020204" charset="-122"/>
                <a:cs typeface="汉仪雅酷黑 65W" panose="020B0604020202020204" charset="-122"/>
                <a:sym typeface="+mn-lt"/>
              </a:rPr>
              <a:t>目 录</a:t>
            </a:r>
            <a:endParaRPr lang="zh-CN" altLang="en-US" sz="7200">
              <a:solidFill>
                <a:schemeClr val="accent1"/>
              </a:solidFill>
              <a:latin typeface="汉仪雅酷黑 65W" panose="020B0604020202020204" charset="-122"/>
              <a:ea typeface="汉仪雅酷黑 65W" panose="020B0604020202020204" charset="-122"/>
              <a:cs typeface="汉仪雅酷黑 65W" panose="020B0604020202020204" charset="-122"/>
              <a:sym typeface="+mn-lt"/>
            </a:endParaRPr>
          </a:p>
        </p:txBody>
      </p:sp>
      <p:sp>
        <p:nvSpPr>
          <p:cNvPr id="5" name="文本框 4"/>
          <p:cNvSpPr txBox="1"/>
          <p:nvPr>
            <p:custDataLst>
              <p:tags r:id="rId10"/>
            </p:custDataLst>
          </p:nvPr>
        </p:nvSpPr>
        <p:spPr>
          <a:xfrm>
            <a:off x="4915666" y="2381219"/>
            <a:ext cx="2673127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3200" b="1"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lt"/>
              </a:rPr>
              <a:t>CONTENTS</a:t>
            </a:r>
            <a:endParaRPr lang="en-US" altLang="zh-CN" sz="3200" b="1">
              <a:latin typeface="汉仪雅酷黑 65W" panose="020B0604020202020204" charset="-122"/>
              <a:ea typeface="汉仪雅酷黑 65W" panose="020B0604020202020204" charset="-122"/>
              <a:cs typeface="+mn-ea"/>
              <a:sym typeface="+mn-lt"/>
            </a:endParaRPr>
          </a:p>
        </p:txBody>
      </p:sp>
      <p:sp>
        <p:nvSpPr>
          <p:cNvPr id="9" name="圆角矩形 8"/>
          <p:cNvSpPr/>
          <p:nvPr>
            <p:custDataLst>
              <p:tags r:id="rId11"/>
            </p:custDataLst>
          </p:nvPr>
        </p:nvSpPr>
        <p:spPr>
          <a:xfrm>
            <a:off x="5631180" y="3091180"/>
            <a:ext cx="1417955" cy="651510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>
                <a:solidFill>
                  <a:schemeClr val="bg1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lt"/>
              </a:rPr>
              <a:t>1</a:t>
            </a:r>
            <a:endParaRPr lang="en-US" altLang="zh-CN" sz="2400">
              <a:solidFill>
                <a:schemeClr val="bg1"/>
              </a:solidFill>
              <a:latin typeface="汉仪雅酷黑 65W" panose="020B0604020202020204" charset="-122"/>
              <a:ea typeface="汉仪雅酷黑 65W" panose="020B0604020202020204" charset="-122"/>
              <a:cs typeface="+mn-ea"/>
              <a:sym typeface="+mn-lt"/>
            </a:endParaRPr>
          </a:p>
        </p:txBody>
      </p:sp>
      <p:sp>
        <p:nvSpPr>
          <p:cNvPr id="12" name="圆角矩形 11"/>
          <p:cNvSpPr/>
          <p:nvPr>
            <p:custDataLst>
              <p:tags r:id="rId12"/>
            </p:custDataLst>
          </p:nvPr>
        </p:nvSpPr>
        <p:spPr>
          <a:xfrm>
            <a:off x="5631180" y="3832860"/>
            <a:ext cx="1417955" cy="65151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>
                <a:solidFill>
                  <a:schemeClr val="bg1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lt"/>
              </a:rPr>
              <a:t>2</a:t>
            </a:r>
            <a:endParaRPr lang="en-US" altLang="zh-CN" sz="2400">
              <a:solidFill>
                <a:schemeClr val="bg1"/>
              </a:solidFill>
              <a:latin typeface="汉仪雅酷黑 65W" panose="020B0604020202020204" charset="-122"/>
              <a:ea typeface="汉仪雅酷黑 65W" panose="020B0604020202020204" charset="-122"/>
              <a:cs typeface="+mn-ea"/>
              <a:sym typeface="+mn-lt"/>
            </a:endParaRPr>
          </a:p>
        </p:txBody>
      </p:sp>
      <p:sp>
        <p:nvSpPr>
          <p:cNvPr id="13" name="文本框 12"/>
          <p:cNvSpPr txBox="1"/>
          <p:nvPr>
            <p:custDataLst>
              <p:tags r:id="rId13"/>
            </p:custDataLst>
          </p:nvPr>
        </p:nvSpPr>
        <p:spPr>
          <a:xfrm>
            <a:off x="7125335" y="3125470"/>
            <a:ext cx="46482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rPr>
              <a:t>晶体化学式的计算</a:t>
            </a:r>
            <a:endParaRPr lang="zh-CN" altLang="en-US" sz="3200">
              <a:solidFill>
                <a:srgbClr val="27406A"/>
              </a:solidFill>
              <a:latin typeface="汉仪雅酷黑 65W" panose="020B0604020202020204" charset="-122"/>
              <a:ea typeface="汉仪雅酷黑 65W" panose="020B0604020202020204" charset="-122"/>
              <a:cs typeface="+mn-ea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14"/>
            </p:custDataLst>
          </p:nvPr>
        </p:nvSpPr>
        <p:spPr>
          <a:xfrm>
            <a:off x="7125335" y="3891280"/>
            <a:ext cx="51015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rPr>
              <a:t>晶胞中微粒配位数的计算</a:t>
            </a:r>
            <a:endParaRPr lang="zh-CN" altLang="en-US" sz="3200">
              <a:solidFill>
                <a:srgbClr val="27406A"/>
              </a:solidFill>
              <a:latin typeface="汉仪雅酷黑 65W" panose="020B0604020202020204" charset="-122"/>
              <a:ea typeface="汉仪雅酷黑 65W" panose="020B0604020202020204" charset="-122"/>
              <a:cs typeface="+mn-ea"/>
              <a:sym typeface="+mn-ea"/>
            </a:endParaRPr>
          </a:p>
        </p:txBody>
      </p:sp>
      <p:sp>
        <p:nvSpPr>
          <p:cNvPr id="21" name="圆角矩形 20"/>
          <p:cNvSpPr/>
          <p:nvPr>
            <p:custDataLst>
              <p:tags r:id="rId15"/>
            </p:custDataLst>
          </p:nvPr>
        </p:nvSpPr>
        <p:spPr>
          <a:xfrm>
            <a:off x="5631180" y="4629785"/>
            <a:ext cx="1417955" cy="651510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>
                <a:solidFill>
                  <a:schemeClr val="bg1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lt"/>
              </a:rPr>
              <a:t>3</a:t>
            </a:r>
            <a:endParaRPr lang="en-US" altLang="zh-CN" sz="2400">
              <a:solidFill>
                <a:schemeClr val="bg1"/>
              </a:solidFill>
              <a:latin typeface="汉仪雅酷黑 65W" panose="020B0604020202020204" charset="-122"/>
              <a:ea typeface="汉仪雅酷黑 65W" panose="020B0604020202020204" charset="-122"/>
              <a:cs typeface="+mn-ea"/>
              <a:sym typeface="+mn-lt"/>
            </a:endParaRPr>
          </a:p>
        </p:txBody>
      </p:sp>
      <p:sp>
        <p:nvSpPr>
          <p:cNvPr id="22" name="圆角矩形 21"/>
          <p:cNvSpPr/>
          <p:nvPr>
            <p:custDataLst>
              <p:tags r:id="rId16"/>
            </p:custDataLst>
          </p:nvPr>
        </p:nvSpPr>
        <p:spPr>
          <a:xfrm>
            <a:off x="5631180" y="5371465"/>
            <a:ext cx="1417955" cy="65151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>
                <a:solidFill>
                  <a:schemeClr val="bg1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lt"/>
              </a:rPr>
              <a:t>4</a:t>
            </a:r>
            <a:endParaRPr lang="en-US" altLang="zh-CN" sz="2400">
              <a:solidFill>
                <a:schemeClr val="bg1"/>
              </a:solidFill>
              <a:latin typeface="汉仪雅酷黑 65W" panose="020B0604020202020204" charset="-122"/>
              <a:ea typeface="汉仪雅酷黑 65W" panose="020B0604020202020204" charset="-122"/>
              <a:cs typeface="+mn-ea"/>
              <a:sym typeface="+mn-lt"/>
            </a:endParaRPr>
          </a:p>
        </p:txBody>
      </p:sp>
      <p:sp>
        <p:nvSpPr>
          <p:cNvPr id="23" name="文本框 22"/>
          <p:cNvSpPr txBox="1"/>
          <p:nvPr>
            <p:custDataLst>
              <p:tags r:id="rId17"/>
            </p:custDataLst>
          </p:nvPr>
        </p:nvSpPr>
        <p:spPr>
          <a:xfrm>
            <a:off x="7125335" y="4664075"/>
            <a:ext cx="38157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rPr>
              <a:t>晶体密度的计算</a:t>
            </a:r>
            <a:endParaRPr lang="zh-CN" altLang="en-US" sz="3200">
              <a:solidFill>
                <a:srgbClr val="27406A"/>
              </a:solidFill>
              <a:latin typeface="汉仪雅酷黑 65W" panose="020B0604020202020204" charset="-122"/>
              <a:ea typeface="汉仪雅酷黑 65W" panose="020B0604020202020204" charset="-122"/>
              <a:cs typeface="+mn-ea"/>
              <a:sym typeface="+mn-ea"/>
            </a:endParaRPr>
          </a:p>
        </p:txBody>
      </p:sp>
      <p:sp>
        <p:nvSpPr>
          <p:cNvPr id="24" name="文本框 23"/>
          <p:cNvSpPr txBox="1"/>
          <p:nvPr>
            <p:custDataLst>
              <p:tags r:id="rId18"/>
            </p:custDataLst>
          </p:nvPr>
        </p:nvSpPr>
        <p:spPr>
          <a:xfrm>
            <a:off x="7125335" y="5429885"/>
            <a:ext cx="41694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rPr>
              <a:t>原子分数坐标参数</a:t>
            </a:r>
            <a:endParaRPr lang="zh-CN" altLang="en-US" sz="3200">
              <a:solidFill>
                <a:srgbClr val="27406A"/>
              </a:solidFill>
              <a:latin typeface="汉仪雅酷黑 65W" panose="020B0604020202020204" charset="-122"/>
              <a:ea typeface="汉仪雅酷黑 65W" panose="020B0604020202020204" charset="-122"/>
              <a:cs typeface="+mn-ea"/>
              <a:sym typeface="+mn-ea"/>
            </a:endParaRPr>
          </a:p>
        </p:txBody>
      </p:sp>
      <p:sp>
        <p:nvSpPr>
          <p:cNvPr id="25" name="圆角矩形 24"/>
          <p:cNvSpPr/>
          <p:nvPr>
            <p:custDataLst>
              <p:tags r:id="rId19"/>
            </p:custDataLst>
          </p:nvPr>
        </p:nvSpPr>
        <p:spPr>
          <a:xfrm>
            <a:off x="5634355" y="6113145"/>
            <a:ext cx="1417955" cy="651510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>
                <a:solidFill>
                  <a:schemeClr val="bg1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lt"/>
              </a:rPr>
              <a:t>5</a:t>
            </a:r>
            <a:endParaRPr lang="en-US" altLang="zh-CN" sz="2400">
              <a:solidFill>
                <a:schemeClr val="bg1"/>
              </a:solidFill>
              <a:latin typeface="汉仪雅酷黑 65W" panose="020B0604020202020204" charset="-122"/>
              <a:ea typeface="汉仪雅酷黑 65W" panose="020B0604020202020204" charset="-122"/>
              <a:cs typeface="+mn-ea"/>
              <a:sym typeface="+mn-lt"/>
            </a:endParaRPr>
          </a:p>
        </p:txBody>
      </p:sp>
      <p:sp>
        <p:nvSpPr>
          <p:cNvPr id="26" name="文本框 25"/>
          <p:cNvSpPr txBox="1"/>
          <p:nvPr>
            <p:custDataLst>
              <p:tags r:id="rId20"/>
            </p:custDataLst>
          </p:nvPr>
        </p:nvSpPr>
        <p:spPr>
          <a:xfrm>
            <a:off x="7128510" y="6147435"/>
            <a:ext cx="34226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rPr>
              <a:t>晶胞投影</a:t>
            </a:r>
            <a:endParaRPr lang="zh-CN" altLang="en-US" sz="3200">
              <a:solidFill>
                <a:srgbClr val="27406A"/>
              </a:solidFill>
              <a:latin typeface="汉仪雅酷黑 65W" panose="020B0604020202020204" charset="-122"/>
              <a:ea typeface="汉仪雅酷黑 65W" panose="020B0604020202020204" charset="-122"/>
              <a:cs typeface="+mn-ea"/>
              <a:sym typeface="+mn-ea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 animBg="1"/>
      <p:bldP spid="12" grpId="0" animBg="1"/>
      <p:bldP spid="13" grpId="0"/>
      <p:bldP spid="6" grpId="0"/>
      <p:bldP spid="21" grpId="0" animBg="1"/>
      <p:bldP spid="22" grpId="0" animBg="1"/>
      <p:bldP spid="23" grpId="0"/>
      <p:bldP spid="24" grpId="0"/>
      <p:bldP spid="25" grpId="0" animBg="1"/>
      <p:bldP spid="2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296041" y="120650"/>
            <a:ext cx="9430777" cy="739714"/>
            <a:chOff x="466" y="644"/>
            <a:chExt cx="12317" cy="863"/>
          </a:xfrm>
        </p:grpSpPr>
        <p:sp>
          <p:nvSpPr>
            <p:cNvPr id="5" name="等腰三角形 4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任务五  晶胞投影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7" name="等腰三角形 6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2" name="矩形 1"/>
          <p:cNvSpPr/>
          <p:nvPr>
            <p:custDataLst>
              <p:tags r:id="rId5"/>
            </p:custDataLst>
          </p:nvPr>
        </p:nvSpPr>
        <p:spPr>
          <a:xfrm>
            <a:off x="562267" y="858184"/>
            <a:ext cx="3926205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b="1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⑷ 金刚石立方晶胞投影</a:t>
            </a:r>
            <a:endParaRPr lang="zh-CN" altLang="en-US" sz="2800" b="1" smtClean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4" name="金刚石晶胞结构_高中版 - 1.金刚石晶胞结构_高中版(Av646204342,P1)">
            <a:hlinkClick r:id="" action="ppaction://media"/>
          </p:cNvPr>
          <p:cNvPicPr/>
          <p:nvPr>
            <a:videoFile r:link="rId6"/>
            <p:extLst>
              <p:ext uri="{DAA4B4D4-6D71-4841-9C94-3DE7FCFB9230}">
                <p14:media xmlns:p14="http://schemas.microsoft.com/office/powerpoint/2010/main" r:embed="rId7"/>
              </p:ext>
            </p:extLst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273175" y="1458595"/>
            <a:ext cx="9165590" cy="512572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3248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296041" y="120650"/>
            <a:ext cx="9430777" cy="739714"/>
            <a:chOff x="466" y="644"/>
            <a:chExt cx="12317" cy="863"/>
          </a:xfrm>
        </p:grpSpPr>
        <p:sp>
          <p:nvSpPr>
            <p:cNvPr id="5" name="等腰三角形 4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任务五  晶胞投影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7" name="等腰三角形 6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125" name="矩形 124"/>
          <p:cNvSpPr/>
          <p:nvPr>
            <p:custDataLst>
              <p:tags r:id="rId5"/>
            </p:custDataLst>
          </p:nvPr>
        </p:nvSpPr>
        <p:spPr>
          <a:xfrm>
            <a:off x="7578489" y="2288988"/>
            <a:ext cx="3384000" cy="3384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7" name="Oval 34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0834834" y="2160862"/>
            <a:ext cx="324682" cy="346364"/>
          </a:xfrm>
          <a:prstGeom prst="ellipse">
            <a:avLst/>
          </a:prstGeom>
          <a:gradFill rotWithShape="1">
            <a:gsLst>
              <a:gs pos="0">
                <a:srgbClr val="FF3300"/>
              </a:gs>
              <a:gs pos="100000">
                <a:srgbClr val="1805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128" name="Oval 34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7416148" y="2174717"/>
            <a:ext cx="324682" cy="346364"/>
          </a:xfrm>
          <a:prstGeom prst="ellipse">
            <a:avLst/>
          </a:prstGeom>
          <a:gradFill rotWithShape="1">
            <a:gsLst>
              <a:gs pos="0">
                <a:srgbClr val="FF3300"/>
              </a:gs>
              <a:gs pos="100000">
                <a:srgbClr val="1805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129" name="Oval 34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0800148" y="5485951"/>
            <a:ext cx="324682" cy="346364"/>
          </a:xfrm>
          <a:prstGeom prst="ellipse">
            <a:avLst/>
          </a:prstGeom>
          <a:gradFill rotWithShape="1">
            <a:gsLst>
              <a:gs pos="0">
                <a:srgbClr val="FF3300"/>
              </a:gs>
              <a:gs pos="100000">
                <a:srgbClr val="1805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130" name="Oval 34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409729" y="5462166"/>
            <a:ext cx="324682" cy="346364"/>
          </a:xfrm>
          <a:prstGeom prst="ellipse">
            <a:avLst/>
          </a:prstGeom>
          <a:gradFill rotWithShape="1">
            <a:gsLst>
              <a:gs pos="0">
                <a:srgbClr val="FF3300"/>
              </a:gs>
              <a:gs pos="100000">
                <a:srgbClr val="1805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131" name="Oval 34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 flipV="1">
            <a:off x="9201028" y="2153446"/>
            <a:ext cx="301262" cy="308722"/>
          </a:xfrm>
          <a:prstGeom prst="ellipse">
            <a:avLst/>
          </a:prstGeom>
          <a:solidFill>
            <a:srgbClr val="0000F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133" name="Oval 34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 flipV="1">
            <a:off x="9195582" y="3828618"/>
            <a:ext cx="301262" cy="308722"/>
          </a:xfrm>
          <a:prstGeom prst="ellipse">
            <a:avLst/>
          </a:prstGeom>
          <a:solidFill>
            <a:srgbClr val="0000F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134" name="Oval 34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 flipV="1">
            <a:off x="9195582" y="5518627"/>
            <a:ext cx="301262" cy="308722"/>
          </a:xfrm>
          <a:prstGeom prst="ellipse">
            <a:avLst/>
          </a:prstGeom>
          <a:solidFill>
            <a:srgbClr val="0000F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135" name="Oval 34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 flipV="1">
            <a:off x="10811858" y="3788312"/>
            <a:ext cx="301262" cy="308722"/>
          </a:xfrm>
          <a:prstGeom prst="ellipse">
            <a:avLst/>
          </a:prstGeom>
          <a:solidFill>
            <a:srgbClr val="0000F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136" name="Oval 34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 flipV="1">
            <a:off x="7427765" y="3788312"/>
            <a:ext cx="301262" cy="308722"/>
          </a:xfrm>
          <a:prstGeom prst="ellipse">
            <a:avLst/>
          </a:prstGeom>
          <a:solidFill>
            <a:srgbClr val="0000F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137" name="Oval 34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 flipV="1">
            <a:off x="8347072" y="3020995"/>
            <a:ext cx="301262" cy="308722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138" name="Oval 34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 flipV="1">
            <a:off x="9980668" y="4640701"/>
            <a:ext cx="301262" cy="308722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139" name="Oval 34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 flipV="1">
            <a:off x="8350817" y="4626416"/>
            <a:ext cx="301262" cy="308722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140" name="Oval 34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 flipV="1">
            <a:off x="9984294" y="3020995"/>
            <a:ext cx="301262" cy="308722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176" name="矩形 175"/>
          <p:cNvSpPr/>
          <p:nvPr>
            <p:custDataLst>
              <p:tags r:id="rId19"/>
            </p:custDataLst>
          </p:nvPr>
        </p:nvSpPr>
        <p:spPr>
          <a:xfrm>
            <a:off x="5968494" y="890164"/>
            <a:ext cx="63707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① x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、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y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平面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上（沿着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z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轴）的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投影图</a:t>
            </a:r>
            <a:endParaRPr lang="zh-CN" altLang="en-US" sz="280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grpSp>
        <p:nvGrpSpPr>
          <p:cNvPr id="177" name="组合 176"/>
          <p:cNvGrpSpPr/>
          <p:nvPr>
            <p:custDataLst>
              <p:tags r:id="rId20"/>
            </p:custDataLst>
          </p:nvPr>
        </p:nvGrpSpPr>
        <p:grpSpPr>
          <a:xfrm>
            <a:off x="382941" y="1383608"/>
            <a:ext cx="6077816" cy="5368343"/>
            <a:chOff x="101312" y="1155987"/>
            <a:chExt cx="6077816" cy="5368343"/>
          </a:xfrm>
        </p:grpSpPr>
        <p:pic>
          <p:nvPicPr>
            <p:cNvPr id="178" name="图片 177"/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312" y="1155987"/>
              <a:ext cx="6077816" cy="5368343"/>
            </a:xfrm>
            <a:prstGeom prst="rect">
              <a:avLst/>
            </a:prstGeom>
          </p:spPr>
        </p:pic>
        <p:sp>
          <p:nvSpPr>
            <p:cNvPr id="179" name="Oval 34"/>
            <p:cNvSpPr>
              <a:spLocks noChangeArrowheads="1"/>
            </p:cNvSpPr>
            <p:nvPr>
              <p:custDataLst>
                <p:tags r:id="rId23"/>
              </p:custDataLst>
            </p:nvPr>
          </p:nvSpPr>
          <p:spPr bwMode="auto">
            <a:xfrm>
              <a:off x="5327973" y="1385455"/>
              <a:ext cx="324682" cy="346364"/>
            </a:xfrm>
            <a:prstGeom prst="ellipse">
              <a:avLst/>
            </a:prstGeom>
            <a:gradFill rotWithShape="1">
              <a:gsLst>
                <a:gs pos="0">
                  <a:srgbClr val="FF3300"/>
                </a:gs>
                <a:gs pos="100000">
                  <a:srgbClr val="1805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>
                <a:cs typeface="Arial" panose="020B0604020202020204"/>
              </a:endParaRPr>
            </a:p>
          </p:txBody>
        </p:sp>
        <p:sp>
          <p:nvSpPr>
            <p:cNvPr id="180" name="Oval 34"/>
            <p:cNvSpPr>
              <a:spLocks noChangeArrowheads="1"/>
            </p:cNvSpPr>
            <p:nvPr>
              <p:custDataLst>
                <p:tags r:id="rId24"/>
              </p:custDataLst>
            </p:nvPr>
          </p:nvSpPr>
          <p:spPr bwMode="auto">
            <a:xfrm>
              <a:off x="4108773" y="5417128"/>
              <a:ext cx="324682" cy="346364"/>
            </a:xfrm>
            <a:prstGeom prst="ellipse">
              <a:avLst/>
            </a:prstGeom>
            <a:gradFill rotWithShape="1">
              <a:gsLst>
                <a:gs pos="0">
                  <a:srgbClr val="FF3300"/>
                </a:gs>
                <a:gs pos="100000">
                  <a:srgbClr val="1805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>
                <a:cs typeface="Arial" panose="020B0604020202020204"/>
              </a:endParaRPr>
            </a:p>
          </p:txBody>
        </p:sp>
        <p:sp>
          <p:nvSpPr>
            <p:cNvPr id="181" name="Oval 34"/>
            <p:cNvSpPr>
              <a:spLocks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755973" y="5417127"/>
              <a:ext cx="324682" cy="346364"/>
            </a:xfrm>
            <a:prstGeom prst="ellipse">
              <a:avLst/>
            </a:prstGeom>
            <a:gradFill rotWithShape="1">
              <a:gsLst>
                <a:gs pos="0">
                  <a:srgbClr val="FF3300"/>
                </a:gs>
                <a:gs pos="100000">
                  <a:srgbClr val="1805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>
                <a:cs typeface="Arial" panose="020B0604020202020204"/>
              </a:endParaRPr>
            </a:p>
          </p:txBody>
        </p:sp>
        <p:sp>
          <p:nvSpPr>
            <p:cNvPr id="182" name="Oval 34"/>
            <p:cNvSpPr>
              <a:spLocks noChangeArrowheads="1"/>
            </p:cNvSpPr>
            <p:nvPr>
              <p:custDataLst>
                <p:tags r:id="rId26"/>
              </p:custDataLst>
            </p:nvPr>
          </p:nvSpPr>
          <p:spPr bwMode="auto">
            <a:xfrm>
              <a:off x="2005945" y="4752109"/>
              <a:ext cx="324682" cy="346364"/>
            </a:xfrm>
            <a:prstGeom prst="ellipse">
              <a:avLst/>
            </a:prstGeom>
            <a:gradFill rotWithShape="1">
              <a:gsLst>
                <a:gs pos="0">
                  <a:srgbClr val="FF3300"/>
                </a:gs>
                <a:gs pos="100000">
                  <a:srgbClr val="1805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>
                <a:cs typeface="Arial" panose="020B0604020202020204"/>
              </a:endParaRPr>
            </a:p>
          </p:txBody>
        </p:sp>
        <p:sp>
          <p:nvSpPr>
            <p:cNvPr id="183" name="Oval 34"/>
            <p:cNvSpPr>
              <a:spLocks noChangeArrowheads="1"/>
            </p:cNvSpPr>
            <p:nvPr>
              <p:custDataLst>
                <p:tags r:id="rId27"/>
              </p:custDataLst>
            </p:nvPr>
          </p:nvSpPr>
          <p:spPr bwMode="auto">
            <a:xfrm>
              <a:off x="4108773" y="2112819"/>
              <a:ext cx="324682" cy="346364"/>
            </a:xfrm>
            <a:prstGeom prst="ellipse">
              <a:avLst/>
            </a:prstGeom>
            <a:gradFill rotWithShape="1">
              <a:gsLst>
                <a:gs pos="0">
                  <a:srgbClr val="FF3300"/>
                </a:gs>
                <a:gs pos="100000">
                  <a:srgbClr val="1805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>
                <a:cs typeface="Arial" panose="020B0604020202020204"/>
              </a:endParaRPr>
            </a:p>
          </p:txBody>
        </p:sp>
        <p:sp>
          <p:nvSpPr>
            <p:cNvPr id="184" name="Oval 34"/>
            <p:cNvSpPr>
              <a:spLocks noChangeArrowheads="1"/>
            </p:cNvSpPr>
            <p:nvPr>
              <p:custDataLst>
                <p:tags r:id="rId28"/>
              </p:custDataLst>
            </p:nvPr>
          </p:nvSpPr>
          <p:spPr bwMode="auto">
            <a:xfrm>
              <a:off x="755973" y="2112819"/>
              <a:ext cx="324682" cy="346364"/>
            </a:xfrm>
            <a:prstGeom prst="ellipse">
              <a:avLst/>
            </a:prstGeom>
            <a:gradFill rotWithShape="1">
              <a:gsLst>
                <a:gs pos="0">
                  <a:srgbClr val="FF3300"/>
                </a:gs>
                <a:gs pos="100000">
                  <a:srgbClr val="1805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>
                <a:cs typeface="Arial" panose="020B0604020202020204"/>
              </a:endParaRPr>
            </a:p>
          </p:txBody>
        </p:sp>
        <p:sp>
          <p:nvSpPr>
            <p:cNvPr id="185" name="Oval 34"/>
            <p:cNvSpPr>
              <a:spLocks noChangeArrowheads="1"/>
            </p:cNvSpPr>
            <p:nvPr>
              <p:custDataLst>
                <p:tags r:id="rId29"/>
              </p:custDataLst>
            </p:nvPr>
          </p:nvSpPr>
          <p:spPr bwMode="auto">
            <a:xfrm>
              <a:off x="2005945" y="1371600"/>
              <a:ext cx="324682" cy="346364"/>
            </a:xfrm>
            <a:prstGeom prst="ellipse">
              <a:avLst/>
            </a:prstGeom>
            <a:gradFill rotWithShape="1">
              <a:gsLst>
                <a:gs pos="0">
                  <a:srgbClr val="FF3300"/>
                </a:gs>
                <a:gs pos="100000">
                  <a:srgbClr val="1805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>
                <a:cs typeface="Arial" panose="020B0604020202020204"/>
              </a:endParaRPr>
            </a:p>
          </p:txBody>
        </p:sp>
        <p:sp>
          <p:nvSpPr>
            <p:cNvPr id="186" name="Oval 34"/>
            <p:cNvSpPr>
              <a:spLocks noChangeArrowheads="1"/>
            </p:cNvSpPr>
            <p:nvPr>
              <p:custDataLst>
                <p:tags r:id="rId30"/>
              </p:custDataLst>
            </p:nvPr>
          </p:nvSpPr>
          <p:spPr bwMode="auto">
            <a:xfrm>
              <a:off x="5402960" y="4682835"/>
              <a:ext cx="320768" cy="374073"/>
            </a:xfrm>
            <a:prstGeom prst="ellipse">
              <a:avLst/>
            </a:prstGeom>
            <a:gradFill rotWithShape="1">
              <a:gsLst>
                <a:gs pos="0">
                  <a:srgbClr val="FF3300"/>
                </a:gs>
                <a:gs pos="100000">
                  <a:srgbClr val="1805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>
                <a:cs typeface="Arial" panose="020B0604020202020204"/>
              </a:endParaRPr>
            </a:p>
          </p:txBody>
        </p:sp>
        <p:sp>
          <p:nvSpPr>
            <p:cNvPr id="187" name="Oval 34"/>
            <p:cNvSpPr>
              <a:spLocks noChangeArrowheads="1"/>
            </p:cNvSpPr>
            <p:nvPr>
              <p:custDataLst>
                <p:tags r:id="rId31"/>
              </p:custDataLst>
            </p:nvPr>
          </p:nvSpPr>
          <p:spPr bwMode="auto">
            <a:xfrm flipV="1">
              <a:off x="3017299" y="1745674"/>
              <a:ext cx="301262" cy="308722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 wrap="none" anchor="ctr"/>
            <a:lstStyle>
              <a:lvl1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>
                <a:cs typeface="Arial" panose="020B0604020202020204"/>
              </a:endParaRPr>
            </a:p>
          </p:txBody>
        </p:sp>
        <p:sp>
          <p:nvSpPr>
            <p:cNvPr id="188" name="Oval 34"/>
            <p:cNvSpPr>
              <a:spLocks noChangeArrowheads="1"/>
            </p:cNvSpPr>
            <p:nvPr>
              <p:custDataLst>
                <p:tags r:id="rId32"/>
              </p:custDataLst>
            </p:nvPr>
          </p:nvSpPr>
          <p:spPr bwMode="auto">
            <a:xfrm flipV="1">
              <a:off x="3448559" y="3181149"/>
              <a:ext cx="301262" cy="308722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 wrap="none" anchor="ctr"/>
            <a:lstStyle>
              <a:lvl1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>
                <a:cs typeface="Arial" panose="020B0604020202020204"/>
              </a:endParaRPr>
            </a:p>
          </p:txBody>
        </p:sp>
        <p:sp>
          <p:nvSpPr>
            <p:cNvPr id="189" name="Oval 34"/>
            <p:cNvSpPr>
              <a:spLocks noChangeArrowheads="1"/>
            </p:cNvSpPr>
            <p:nvPr>
              <p:custDataLst>
                <p:tags r:id="rId33"/>
              </p:custDataLst>
            </p:nvPr>
          </p:nvSpPr>
          <p:spPr bwMode="auto">
            <a:xfrm flipV="1">
              <a:off x="2449263" y="3701614"/>
              <a:ext cx="301262" cy="308722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 wrap="none" anchor="ctr"/>
            <a:lstStyle>
              <a:lvl1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>
                <a:cs typeface="Arial" panose="020B0604020202020204"/>
              </a:endParaRPr>
            </a:p>
          </p:txBody>
        </p:sp>
        <p:sp>
          <p:nvSpPr>
            <p:cNvPr id="190" name="Oval 34"/>
            <p:cNvSpPr>
              <a:spLocks noChangeArrowheads="1"/>
            </p:cNvSpPr>
            <p:nvPr>
              <p:custDataLst>
                <p:tags r:id="rId34"/>
              </p:custDataLst>
            </p:nvPr>
          </p:nvSpPr>
          <p:spPr bwMode="auto">
            <a:xfrm flipV="1">
              <a:off x="4776826" y="3531436"/>
              <a:ext cx="301262" cy="308722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 wrap="none" anchor="ctr"/>
            <a:lstStyle>
              <a:lvl1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>
                <a:cs typeface="Arial" panose="020B0604020202020204"/>
              </a:endParaRPr>
            </a:p>
          </p:txBody>
        </p:sp>
        <p:sp>
          <p:nvSpPr>
            <p:cNvPr id="191" name="Oval 34"/>
            <p:cNvSpPr>
              <a:spLocks noChangeArrowheads="1"/>
            </p:cNvSpPr>
            <p:nvPr>
              <p:custDataLst>
                <p:tags r:id="rId35"/>
              </p:custDataLst>
            </p:nvPr>
          </p:nvSpPr>
          <p:spPr bwMode="auto">
            <a:xfrm flipV="1">
              <a:off x="1368608" y="3584719"/>
              <a:ext cx="301262" cy="308722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 wrap="none" anchor="ctr"/>
            <a:lstStyle>
              <a:lvl1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>
                <a:cs typeface="Arial" panose="020B0604020202020204"/>
              </a:endParaRPr>
            </a:p>
          </p:txBody>
        </p:sp>
        <p:sp>
          <p:nvSpPr>
            <p:cNvPr id="192" name="Oval 34"/>
            <p:cNvSpPr>
              <a:spLocks noChangeArrowheads="1"/>
            </p:cNvSpPr>
            <p:nvPr>
              <p:custDataLst>
                <p:tags r:id="rId36"/>
              </p:custDataLst>
            </p:nvPr>
          </p:nvSpPr>
          <p:spPr bwMode="auto">
            <a:xfrm flipV="1">
              <a:off x="3017299" y="5019268"/>
              <a:ext cx="301262" cy="308722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 wrap="none" anchor="ctr"/>
            <a:lstStyle>
              <a:lvl1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>
                <a:cs typeface="Arial" panose="020B0604020202020204"/>
              </a:endParaRPr>
            </a:p>
          </p:txBody>
        </p:sp>
      </p:grpSp>
      <p:sp>
        <p:nvSpPr>
          <p:cNvPr id="193" name="文本框 192"/>
          <p:cNvSpPr txBox="1"/>
          <p:nvPr>
            <p:custDataLst>
              <p:tags r:id="rId37"/>
            </p:custDataLst>
          </p:nvPr>
        </p:nvSpPr>
        <p:spPr>
          <a:xfrm>
            <a:off x="1122226" y="4406603"/>
            <a:ext cx="16528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Arial" panose="020B0604020202020204"/>
                <a:sym typeface="+mn-ea"/>
              </a:rPr>
              <a:t>前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Arial" panose="020B0604020202020204"/>
              </a:rPr>
              <a:t>左下</a:t>
            </a:r>
            <a:endParaRPr lang="zh-CN" altLang="en-US" sz="28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Arial" panose="020B0604020202020204"/>
            </a:endParaRPr>
          </a:p>
        </p:txBody>
      </p:sp>
      <p:sp>
        <p:nvSpPr>
          <p:cNvPr id="194" name="圆角矩形 193"/>
          <p:cNvSpPr/>
          <p:nvPr>
            <p:custDataLst>
              <p:tags r:id="rId38"/>
            </p:custDataLst>
          </p:nvPr>
        </p:nvSpPr>
        <p:spPr>
          <a:xfrm>
            <a:off x="5961671" y="1404348"/>
            <a:ext cx="499086" cy="36063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5" name="矩形 194"/>
          <p:cNvSpPr/>
          <p:nvPr>
            <p:custDataLst>
              <p:tags r:id="rId39"/>
            </p:custDataLst>
          </p:nvPr>
        </p:nvSpPr>
        <p:spPr>
          <a:xfrm>
            <a:off x="2793429" y="4461880"/>
            <a:ext cx="346364" cy="3655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6" name="文本框 195"/>
          <p:cNvSpPr txBox="1"/>
          <p:nvPr>
            <p:custDataLst>
              <p:tags r:id="rId40"/>
            </p:custDataLst>
          </p:nvPr>
        </p:nvSpPr>
        <p:spPr>
          <a:xfrm>
            <a:off x="1525017" y="2537370"/>
            <a:ext cx="12833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Arial" panose="020B0604020202020204"/>
                <a:sym typeface="+mn-ea"/>
              </a:rPr>
              <a:t>后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Arial" panose="020B0604020202020204"/>
              </a:rPr>
              <a:t>左上</a:t>
            </a:r>
            <a:endParaRPr lang="zh-CN" altLang="en-US" sz="28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Arial" panose="020B0604020202020204"/>
            </a:endParaRPr>
          </a:p>
        </p:txBody>
      </p:sp>
      <p:sp>
        <p:nvSpPr>
          <p:cNvPr id="197" name="文本框 196"/>
          <p:cNvSpPr txBox="1"/>
          <p:nvPr>
            <p:custDataLst>
              <p:tags r:id="rId41"/>
            </p:custDataLst>
          </p:nvPr>
        </p:nvSpPr>
        <p:spPr>
          <a:xfrm>
            <a:off x="4031450" y="2814502"/>
            <a:ext cx="174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Arial" panose="020B0604020202020204"/>
                <a:sym typeface="+mn-ea"/>
              </a:rPr>
              <a:t>前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Arial" panose="020B0604020202020204"/>
              </a:rPr>
              <a:t>右上</a:t>
            </a:r>
            <a:endParaRPr lang="zh-CN" altLang="en-US" sz="28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Arial" panose="020B0604020202020204"/>
            </a:endParaRPr>
          </a:p>
        </p:txBody>
      </p:sp>
      <p:sp>
        <p:nvSpPr>
          <p:cNvPr id="198" name="文本框 197"/>
          <p:cNvSpPr txBox="1"/>
          <p:nvPr>
            <p:custDataLst>
              <p:tags r:id="rId42"/>
            </p:custDataLst>
          </p:nvPr>
        </p:nvSpPr>
        <p:spPr>
          <a:xfrm>
            <a:off x="4626593" y="4206815"/>
            <a:ext cx="12899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Arial" panose="020B0604020202020204"/>
                <a:sym typeface="+mn-ea"/>
              </a:rPr>
              <a:t>后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Arial" panose="020B0604020202020204"/>
              </a:rPr>
              <a:t>右下</a:t>
            </a:r>
            <a:endParaRPr lang="zh-CN" altLang="en-US" sz="28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Arial" panose="020B0604020202020204"/>
            </a:endParaRPr>
          </a:p>
        </p:txBody>
      </p:sp>
      <p:sp>
        <p:nvSpPr>
          <p:cNvPr id="199" name="文本框 198"/>
          <p:cNvSpPr txBox="1"/>
          <p:nvPr>
            <p:custDataLst>
              <p:tags r:id="rId43"/>
            </p:custDataLst>
          </p:nvPr>
        </p:nvSpPr>
        <p:spPr>
          <a:xfrm>
            <a:off x="1025603" y="2277920"/>
            <a:ext cx="836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0" name="文本框 199"/>
          <p:cNvSpPr txBox="1"/>
          <p:nvPr>
            <p:custDataLst>
              <p:tags r:id="rId44"/>
            </p:custDataLst>
          </p:nvPr>
        </p:nvSpPr>
        <p:spPr>
          <a:xfrm>
            <a:off x="1026414" y="5572531"/>
            <a:ext cx="836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1" name="文本框 200"/>
          <p:cNvSpPr txBox="1"/>
          <p:nvPr>
            <p:custDataLst>
              <p:tags r:id="rId45"/>
            </p:custDataLst>
          </p:nvPr>
        </p:nvSpPr>
        <p:spPr>
          <a:xfrm>
            <a:off x="4372990" y="2288988"/>
            <a:ext cx="836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2" name="文本框 201"/>
          <p:cNvSpPr txBox="1"/>
          <p:nvPr>
            <p:custDataLst>
              <p:tags r:id="rId46"/>
            </p:custDataLst>
          </p:nvPr>
        </p:nvSpPr>
        <p:spPr>
          <a:xfrm>
            <a:off x="4377072" y="5572530"/>
            <a:ext cx="836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03" name="直接连接符 202"/>
          <p:cNvCxnSpPr/>
          <p:nvPr>
            <p:custDataLst>
              <p:tags r:id="rId47"/>
            </p:custDataLst>
          </p:nvPr>
        </p:nvCxnSpPr>
        <p:spPr>
          <a:xfrm flipV="1">
            <a:off x="5516729" y="5104909"/>
            <a:ext cx="944028" cy="13855"/>
          </a:xfrm>
          <a:prstGeom prst="line">
            <a:avLst/>
          </a:prstGeom>
          <a:ln w="28575">
            <a:solidFill>
              <a:schemeClr val="tx1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直接连接符 203"/>
          <p:cNvCxnSpPr/>
          <p:nvPr>
            <p:custDataLst>
              <p:tags r:id="rId48"/>
            </p:custDataLst>
          </p:nvPr>
        </p:nvCxnSpPr>
        <p:spPr>
          <a:xfrm flipH="1" flipV="1">
            <a:off x="2434455" y="1212235"/>
            <a:ext cx="0" cy="1090283"/>
          </a:xfrm>
          <a:prstGeom prst="line">
            <a:avLst/>
          </a:prstGeom>
          <a:ln w="28575">
            <a:solidFill>
              <a:schemeClr val="tx1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" name="圆角矩形 204"/>
          <p:cNvSpPr/>
          <p:nvPr>
            <p:custDataLst>
              <p:tags r:id="rId49"/>
            </p:custDataLst>
          </p:nvPr>
        </p:nvSpPr>
        <p:spPr>
          <a:xfrm flipH="1">
            <a:off x="453252" y="5597174"/>
            <a:ext cx="514039" cy="55222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06" name="直接连接符 205"/>
          <p:cNvCxnSpPr/>
          <p:nvPr>
            <p:custDataLst>
              <p:tags r:id="rId50"/>
            </p:custDataLst>
          </p:nvPr>
        </p:nvCxnSpPr>
        <p:spPr>
          <a:xfrm flipH="1">
            <a:off x="585924" y="5836005"/>
            <a:ext cx="529772" cy="310213"/>
          </a:xfrm>
          <a:prstGeom prst="line">
            <a:avLst/>
          </a:prstGeom>
          <a:ln w="28575">
            <a:solidFill>
              <a:schemeClr val="tx1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7" name="文本框 206"/>
          <p:cNvSpPr txBox="1"/>
          <p:nvPr>
            <p:custDataLst>
              <p:tags r:id="rId51"/>
            </p:custDataLst>
          </p:nvPr>
        </p:nvSpPr>
        <p:spPr>
          <a:xfrm>
            <a:off x="566151" y="5991111"/>
            <a:ext cx="6252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zh-CN" alt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8" name="文本框 207"/>
          <p:cNvSpPr txBox="1"/>
          <p:nvPr>
            <p:custDataLst>
              <p:tags r:id="rId52"/>
            </p:custDataLst>
          </p:nvPr>
        </p:nvSpPr>
        <p:spPr>
          <a:xfrm>
            <a:off x="6203547" y="5090231"/>
            <a:ext cx="6252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zh-CN" alt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9" name="文本框 208"/>
          <p:cNvSpPr txBox="1"/>
          <p:nvPr>
            <p:custDataLst>
              <p:tags r:id="rId53"/>
            </p:custDataLst>
          </p:nvPr>
        </p:nvSpPr>
        <p:spPr>
          <a:xfrm>
            <a:off x="2279484" y="778799"/>
            <a:ext cx="6252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endParaRPr lang="zh-CN" alt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0" name="文本框 209"/>
          <p:cNvSpPr txBox="1"/>
          <p:nvPr>
            <p:custDataLst>
              <p:tags r:id="rId54"/>
            </p:custDataLst>
          </p:nvPr>
        </p:nvSpPr>
        <p:spPr>
          <a:xfrm>
            <a:off x="5623519" y="1555425"/>
            <a:ext cx="3717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1" name="文本框 210"/>
          <p:cNvSpPr txBox="1"/>
          <p:nvPr>
            <p:custDataLst>
              <p:tags r:id="rId55"/>
            </p:custDataLst>
          </p:nvPr>
        </p:nvSpPr>
        <p:spPr>
          <a:xfrm>
            <a:off x="5686111" y="4863316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2" name="文本框 211"/>
          <p:cNvSpPr txBox="1"/>
          <p:nvPr>
            <p:custDataLst>
              <p:tags r:id="rId56"/>
            </p:custDataLst>
          </p:nvPr>
        </p:nvSpPr>
        <p:spPr>
          <a:xfrm>
            <a:off x="2290371" y="1537801"/>
            <a:ext cx="370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3" name="文本框 212"/>
          <p:cNvSpPr txBox="1"/>
          <p:nvPr>
            <p:custDataLst>
              <p:tags r:id="rId57"/>
            </p:custDataLst>
          </p:nvPr>
        </p:nvSpPr>
        <p:spPr>
          <a:xfrm>
            <a:off x="2288055" y="4933796"/>
            <a:ext cx="370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4" name="文本框 213"/>
          <p:cNvSpPr txBox="1"/>
          <p:nvPr>
            <p:custDataLst>
              <p:tags r:id="rId58"/>
            </p:custDataLst>
          </p:nvPr>
        </p:nvSpPr>
        <p:spPr>
          <a:xfrm>
            <a:off x="3261732" y="1866046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zh-CN" altLang="en-US" sz="28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" name="文本框 214"/>
          <p:cNvSpPr txBox="1"/>
          <p:nvPr>
            <p:custDataLst>
              <p:tags r:id="rId59"/>
            </p:custDataLst>
          </p:nvPr>
        </p:nvSpPr>
        <p:spPr>
          <a:xfrm>
            <a:off x="3204288" y="5174017"/>
            <a:ext cx="742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6" name="文本框 215"/>
          <p:cNvSpPr txBox="1"/>
          <p:nvPr>
            <p:custDataLst>
              <p:tags r:id="rId60"/>
            </p:custDataLst>
          </p:nvPr>
        </p:nvSpPr>
        <p:spPr>
          <a:xfrm>
            <a:off x="1550076" y="3717492"/>
            <a:ext cx="742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7" name="文本框 216"/>
          <p:cNvSpPr txBox="1"/>
          <p:nvPr>
            <p:custDataLst>
              <p:tags r:id="rId61"/>
            </p:custDataLst>
          </p:nvPr>
        </p:nvSpPr>
        <p:spPr>
          <a:xfrm>
            <a:off x="4941968" y="3682585"/>
            <a:ext cx="742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8" name="文本框 217"/>
          <p:cNvSpPr txBox="1"/>
          <p:nvPr>
            <p:custDataLst>
              <p:tags r:id="rId62"/>
            </p:custDataLst>
          </p:nvPr>
        </p:nvSpPr>
        <p:spPr>
          <a:xfrm>
            <a:off x="2640132" y="3832976"/>
            <a:ext cx="742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9" name="文本框 218"/>
          <p:cNvSpPr txBox="1"/>
          <p:nvPr>
            <p:custDataLst>
              <p:tags r:id="rId63"/>
            </p:custDataLst>
          </p:nvPr>
        </p:nvSpPr>
        <p:spPr>
          <a:xfrm>
            <a:off x="3613032" y="3319976"/>
            <a:ext cx="742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0" name="文本框 219"/>
          <p:cNvSpPr txBox="1"/>
          <p:nvPr>
            <p:custDataLst>
              <p:tags r:id="rId64"/>
            </p:custDataLst>
          </p:nvPr>
        </p:nvSpPr>
        <p:spPr>
          <a:xfrm>
            <a:off x="2673490" y="2589088"/>
            <a:ext cx="742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1" name="文本框 220"/>
          <p:cNvSpPr txBox="1"/>
          <p:nvPr>
            <p:custDataLst>
              <p:tags r:id="rId65"/>
            </p:custDataLst>
          </p:nvPr>
        </p:nvSpPr>
        <p:spPr>
          <a:xfrm>
            <a:off x="3683934" y="2878698"/>
            <a:ext cx="742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2" name="文本框 221"/>
          <p:cNvSpPr txBox="1"/>
          <p:nvPr>
            <p:custDataLst>
              <p:tags r:id="rId66"/>
            </p:custDataLst>
          </p:nvPr>
        </p:nvSpPr>
        <p:spPr>
          <a:xfrm>
            <a:off x="2240945" y="4438172"/>
            <a:ext cx="742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3" name="文本框 222"/>
          <p:cNvSpPr txBox="1"/>
          <p:nvPr>
            <p:custDataLst>
              <p:tags r:id="rId67"/>
            </p:custDataLst>
          </p:nvPr>
        </p:nvSpPr>
        <p:spPr>
          <a:xfrm>
            <a:off x="4376177" y="4293239"/>
            <a:ext cx="742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4" name="文本框 223"/>
          <p:cNvSpPr txBox="1"/>
          <p:nvPr>
            <p:custDataLst>
              <p:tags r:id="rId68"/>
            </p:custDataLst>
          </p:nvPr>
        </p:nvSpPr>
        <p:spPr>
          <a:xfrm>
            <a:off x="8286060" y="2913168"/>
            <a:ext cx="742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5" name="文本框 224"/>
          <p:cNvSpPr txBox="1"/>
          <p:nvPr>
            <p:custDataLst>
              <p:tags r:id="rId69"/>
            </p:custDataLst>
          </p:nvPr>
        </p:nvSpPr>
        <p:spPr>
          <a:xfrm>
            <a:off x="9947071" y="4561557"/>
            <a:ext cx="742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6" name="文本框 225"/>
          <p:cNvSpPr txBox="1"/>
          <p:nvPr>
            <p:custDataLst>
              <p:tags r:id="rId70"/>
            </p:custDataLst>
          </p:nvPr>
        </p:nvSpPr>
        <p:spPr>
          <a:xfrm>
            <a:off x="8313846" y="4544573"/>
            <a:ext cx="742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7" name="文本框 226"/>
          <p:cNvSpPr txBox="1"/>
          <p:nvPr>
            <p:custDataLst>
              <p:tags r:id="rId71"/>
            </p:custDataLst>
          </p:nvPr>
        </p:nvSpPr>
        <p:spPr>
          <a:xfrm>
            <a:off x="9923873" y="2936907"/>
            <a:ext cx="742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8" name="文本框 227"/>
          <p:cNvSpPr txBox="1"/>
          <p:nvPr>
            <p:custDataLst>
              <p:tags r:id="rId72"/>
            </p:custDataLst>
          </p:nvPr>
        </p:nvSpPr>
        <p:spPr>
          <a:xfrm>
            <a:off x="7160348" y="5787249"/>
            <a:ext cx="836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zh-CN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9" name="文本框 228"/>
          <p:cNvSpPr txBox="1"/>
          <p:nvPr>
            <p:custDataLst>
              <p:tags r:id="rId73"/>
            </p:custDataLst>
          </p:nvPr>
        </p:nvSpPr>
        <p:spPr>
          <a:xfrm>
            <a:off x="10579127" y="5773727"/>
            <a:ext cx="836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zh-CN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0" name="文本框 229"/>
          <p:cNvSpPr txBox="1"/>
          <p:nvPr>
            <p:custDataLst>
              <p:tags r:id="rId74"/>
            </p:custDataLst>
          </p:nvPr>
        </p:nvSpPr>
        <p:spPr>
          <a:xfrm>
            <a:off x="10581960" y="1786142"/>
            <a:ext cx="10857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zh-CN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1" name="文本框 230"/>
          <p:cNvSpPr txBox="1"/>
          <p:nvPr>
            <p:custDataLst>
              <p:tags r:id="rId75"/>
            </p:custDataLst>
          </p:nvPr>
        </p:nvSpPr>
        <p:spPr>
          <a:xfrm>
            <a:off x="7162995" y="1806732"/>
            <a:ext cx="11556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zh-CN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2" name="文本框 231"/>
          <p:cNvSpPr txBox="1"/>
          <p:nvPr>
            <p:custDataLst>
              <p:tags r:id="rId76"/>
            </p:custDataLst>
          </p:nvPr>
        </p:nvSpPr>
        <p:spPr>
          <a:xfrm>
            <a:off x="8836875" y="3883976"/>
            <a:ext cx="14188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zh-CN" alt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3" name="文本框 232"/>
          <p:cNvSpPr txBox="1"/>
          <p:nvPr>
            <p:custDataLst>
              <p:tags r:id="rId77"/>
            </p:custDataLst>
          </p:nvPr>
        </p:nvSpPr>
        <p:spPr>
          <a:xfrm>
            <a:off x="7347255" y="3699490"/>
            <a:ext cx="742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4" name="文本框 233"/>
          <p:cNvSpPr txBox="1"/>
          <p:nvPr>
            <p:custDataLst>
              <p:tags r:id="rId78"/>
            </p:custDataLst>
          </p:nvPr>
        </p:nvSpPr>
        <p:spPr>
          <a:xfrm>
            <a:off x="10689691" y="3718489"/>
            <a:ext cx="742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5" name="文本框 234"/>
          <p:cNvSpPr txBox="1"/>
          <p:nvPr>
            <p:custDataLst>
              <p:tags r:id="rId79"/>
            </p:custDataLst>
          </p:nvPr>
        </p:nvSpPr>
        <p:spPr>
          <a:xfrm>
            <a:off x="9090949" y="2061409"/>
            <a:ext cx="742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6" name="文本框 235"/>
          <p:cNvSpPr txBox="1"/>
          <p:nvPr>
            <p:custDataLst>
              <p:tags r:id="rId80"/>
            </p:custDataLst>
          </p:nvPr>
        </p:nvSpPr>
        <p:spPr>
          <a:xfrm>
            <a:off x="9083892" y="5428300"/>
            <a:ext cx="742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8453" name="直接连接符 18452"/>
          <p:cNvCxnSpPr/>
          <p:nvPr>
            <p:custDataLst>
              <p:tags r:id="rId81"/>
            </p:custDataLst>
          </p:nvPr>
        </p:nvCxnSpPr>
        <p:spPr>
          <a:xfrm flipV="1">
            <a:off x="7627892" y="3956744"/>
            <a:ext cx="3183966" cy="0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直接连接符 242"/>
          <p:cNvCxnSpPr/>
          <p:nvPr>
            <p:custDataLst>
              <p:tags r:id="rId82"/>
            </p:custDataLst>
          </p:nvPr>
        </p:nvCxnSpPr>
        <p:spPr>
          <a:xfrm flipV="1">
            <a:off x="7684429" y="3156946"/>
            <a:ext cx="3183966" cy="0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直接连接符 243"/>
          <p:cNvCxnSpPr/>
          <p:nvPr>
            <p:custDataLst>
              <p:tags r:id="rId83"/>
            </p:custDataLst>
          </p:nvPr>
        </p:nvCxnSpPr>
        <p:spPr>
          <a:xfrm flipV="1">
            <a:off x="7718565" y="4792346"/>
            <a:ext cx="3183966" cy="0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" name="直接连接符 244"/>
          <p:cNvCxnSpPr/>
          <p:nvPr>
            <p:custDataLst>
              <p:tags r:id="rId84"/>
            </p:custDataLst>
          </p:nvPr>
        </p:nvCxnSpPr>
        <p:spPr>
          <a:xfrm flipH="1">
            <a:off x="8497703" y="2392189"/>
            <a:ext cx="0" cy="3204985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直接连接符 246"/>
          <p:cNvCxnSpPr/>
          <p:nvPr>
            <p:custDataLst>
              <p:tags r:id="rId85"/>
            </p:custDataLst>
          </p:nvPr>
        </p:nvCxnSpPr>
        <p:spPr>
          <a:xfrm flipH="1">
            <a:off x="9346213" y="2392189"/>
            <a:ext cx="0" cy="3204985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直接连接符 247"/>
          <p:cNvCxnSpPr/>
          <p:nvPr>
            <p:custDataLst>
              <p:tags r:id="rId86"/>
            </p:custDataLst>
          </p:nvPr>
        </p:nvCxnSpPr>
        <p:spPr>
          <a:xfrm flipH="1">
            <a:off x="10131299" y="2392189"/>
            <a:ext cx="0" cy="3204985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下箭头 102"/>
          <p:cNvSpPr/>
          <p:nvPr>
            <p:custDataLst>
              <p:tags r:id="rId87"/>
            </p:custDataLst>
          </p:nvPr>
        </p:nvSpPr>
        <p:spPr>
          <a:xfrm>
            <a:off x="3600450" y="1292860"/>
            <a:ext cx="418465" cy="493395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" name="矩形 103"/>
          <p:cNvSpPr/>
          <p:nvPr>
            <p:custDataLst>
              <p:tags r:id="rId88"/>
            </p:custDataLst>
          </p:nvPr>
        </p:nvSpPr>
        <p:spPr>
          <a:xfrm>
            <a:off x="3020060" y="861060"/>
            <a:ext cx="1621155" cy="43307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r>
              <a:rPr lang="zh-CN" altLang="en-US" sz="2800" b="1" smtClean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</a:rPr>
              <a:t>光或眼睛</a:t>
            </a:r>
            <a:endParaRPr lang="zh-CN" altLang="en-US" b="1"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" grpId="0"/>
      <p:bldP spid="196" grpId="0"/>
      <p:bldP spid="197" grpId="0"/>
      <p:bldP spid="19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296041" y="120650"/>
            <a:ext cx="9430777" cy="739714"/>
            <a:chOff x="466" y="644"/>
            <a:chExt cx="12317" cy="863"/>
          </a:xfrm>
        </p:grpSpPr>
        <p:sp>
          <p:nvSpPr>
            <p:cNvPr id="5" name="等腰三角形 4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任务五  晶胞投影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7" name="等腰三角形 6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2" name="矩形 1"/>
          <p:cNvSpPr/>
          <p:nvPr>
            <p:custDataLst>
              <p:tags r:id="rId5"/>
            </p:custDataLst>
          </p:nvPr>
        </p:nvSpPr>
        <p:spPr>
          <a:xfrm>
            <a:off x="6915150" y="860425"/>
            <a:ext cx="502158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smtClean="0">
                <a:latin typeface="楷体" panose="02010609060101010101" charset="-122"/>
                <a:ea typeface="楷体" panose="02010609060101010101" charset="-122"/>
              </a:rPr>
              <a:t>②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 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沿着体对角线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(3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、</a:t>
            </a:r>
            <a:r>
              <a:rPr lang="en-US" altLang="zh-CN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8)</a:t>
            </a:r>
            <a:r>
              <a:rPr lang="zh-CN" altLang="en-US" sz="280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投影图</a:t>
            </a:r>
            <a:endParaRPr lang="zh-CN" altLang="en-US" sz="280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grpSp>
        <p:nvGrpSpPr>
          <p:cNvPr id="4" name="组合 3"/>
          <p:cNvGrpSpPr/>
          <p:nvPr>
            <p:custDataLst>
              <p:tags r:id="rId6"/>
            </p:custDataLst>
          </p:nvPr>
        </p:nvGrpSpPr>
        <p:grpSpPr>
          <a:xfrm>
            <a:off x="495349" y="1218794"/>
            <a:ext cx="6077816" cy="5368343"/>
            <a:chOff x="101312" y="1155987"/>
            <a:chExt cx="6077816" cy="5368343"/>
          </a:xfrm>
        </p:grpSpPr>
        <p:pic>
          <p:nvPicPr>
            <p:cNvPr id="8" name="图片 7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312" y="1155987"/>
              <a:ext cx="6077816" cy="5368343"/>
            </a:xfrm>
            <a:prstGeom prst="rect">
              <a:avLst/>
            </a:prstGeom>
          </p:spPr>
        </p:pic>
        <p:sp>
          <p:nvSpPr>
            <p:cNvPr id="9" name="Oval 34"/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5327973" y="1385455"/>
              <a:ext cx="324682" cy="346364"/>
            </a:xfrm>
            <a:prstGeom prst="ellipse">
              <a:avLst/>
            </a:prstGeom>
            <a:gradFill rotWithShape="1">
              <a:gsLst>
                <a:gs pos="0">
                  <a:srgbClr val="FF3300"/>
                </a:gs>
                <a:gs pos="100000">
                  <a:srgbClr val="1805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>
                <a:cs typeface="Arial" panose="020B0604020202020204"/>
              </a:endParaRPr>
            </a:p>
          </p:txBody>
        </p:sp>
        <p:sp>
          <p:nvSpPr>
            <p:cNvPr id="10" name="Oval 34"/>
            <p:cNvSpPr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4108773" y="5417128"/>
              <a:ext cx="324682" cy="346364"/>
            </a:xfrm>
            <a:prstGeom prst="ellipse">
              <a:avLst/>
            </a:prstGeom>
            <a:gradFill rotWithShape="1">
              <a:gsLst>
                <a:gs pos="0">
                  <a:srgbClr val="FF3300"/>
                </a:gs>
                <a:gs pos="100000">
                  <a:srgbClr val="1805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>
                <a:cs typeface="Arial" panose="020B0604020202020204"/>
              </a:endParaRPr>
            </a:p>
          </p:txBody>
        </p:sp>
        <p:sp>
          <p:nvSpPr>
            <p:cNvPr id="11" name="Oval 34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755973" y="5417127"/>
              <a:ext cx="324682" cy="346364"/>
            </a:xfrm>
            <a:prstGeom prst="ellipse">
              <a:avLst/>
            </a:prstGeom>
            <a:gradFill rotWithShape="1">
              <a:gsLst>
                <a:gs pos="0">
                  <a:srgbClr val="FF3300"/>
                </a:gs>
                <a:gs pos="100000">
                  <a:srgbClr val="1805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>
                <a:cs typeface="Arial" panose="020B0604020202020204"/>
              </a:endParaRPr>
            </a:p>
          </p:txBody>
        </p:sp>
        <p:sp>
          <p:nvSpPr>
            <p:cNvPr id="12" name="Oval 34"/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2005945" y="4752109"/>
              <a:ext cx="324682" cy="346364"/>
            </a:xfrm>
            <a:prstGeom prst="ellipse">
              <a:avLst/>
            </a:prstGeom>
            <a:gradFill rotWithShape="1">
              <a:gsLst>
                <a:gs pos="0">
                  <a:srgbClr val="FF3300"/>
                </a:gs>
                <a:gs pos="100000">
                  <a:srgbClr val="1805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>
                <a:cs typeface="Arial" panose="020B0604020202020204"/>
              </a:endParaRPr>
            </a:p>
          </p:txBody>
        </p:sp>
        <p:sp>
          <p:nvSpPr>
            <p:cNvPr id="13" name="Oval 34"/>
            <p:cNvSpPr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4108773" y="2112819"/>
              <a:ext cx="324682" cy="346364"/>
            </a:xfrm>
            <a:prstGeom prst="ellipse">
              <a:avLst/>
            </a:prstGeom>
            <a:gradFill rotWithShape="1">
              <a:gsLst>
                <a:gs pos="0">
                  <a:srgbClr val="FF3300"/>
                </a:gs>
                <a:gs pos="100000">
                  <a:srgbClr val="1805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>
                <a:cs typeface="Arial" panose="020B0604020202020204"/>
              </a:endParaRPr>
            </a:p>
          </p:txBody>
        </p:sp>
        <p:sp>
          <p:nvSpPr>
            <p:cNvPr id="14" name="Oval 34"/>
            <p:cNvSpPr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755973" y="2112819"/>
              <a:ext cx="324682" cy="346364"/>
            </a:xfrm>
            <a:prstGeom prst="ellipse">
              <a:avLst/>
            </a:prstGeom>
            <a:gradFill rotWithShape="1">
              <a:gsLst>
                <a:gs pos="0">
                  <a:srgbClr val="FF3300"/>
                </a:gs>
                <a:gs pos="100000">
                  <a:srgbClr val="1805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>
                <a:cs typeface="Arial" panose="020B0604020202020204"/>
              </a:endParaRPr>
            </a:p>
          </p:txBody>
        </p:sp>
        <p:sp>
          <p:nvSpPr>
            <p:cNvPr id="15" name="Oval 34"/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2005945" y="1371600"/>
              <a:ext cx="324682" cy="346364"/>
            </a:xfrm>
            <a:prstGeom prst="ellipse">
              <a:avLst/>
            </a:prstGeom>
            <a:gradFill rotWithShape="1">
              <a:gsLst>
                <a:gs pos="0">
                  <a:srgbClr val="FF3300"/>
                </a:gs>
                <a:gs pos="100000">
                  <a:srgbClr val="1805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>
                <a:cs typeface="Arial" panose="020B0604020202020204"/>
              </a:endParaRPr>
            </a:p>
          </p:txBody>
        </p:sp>
        <p:sp>
          <p:nvSpPr>
            <p:cNvPr id="16" name="Oval 34"/>
            <p:cNvSpPr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5402960" y="4682835"/>
              <a:ext cx="320768" cy="374073"/>
            </a:xfrm>
            <a:prstGeom prst="ellipse">
              <a:avLst/>
            </a:prstGeom>
            <a:gradFill rotWithShape="1">
              <a:gsLst>
                <a:gs pos="0">
                  <a:srgbClr val="FF3300"/>
                </a:gs>
                <a:gs pos="100000">
                  <a:srgbClr val="1805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>
                <a:cs typeface="Arial" panose="020B0604020202020204"/>
              </a:endParaRPr>
            </a:p>
          </p:txBody>
        </p:sp>
        <p:sp>
          <p:nvSpPr>
            <p:cNvPr id="17" name="Oval 34"/>
            <p:cNvSpPr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 flipV="1">
              <a:off x="3017299" y="1745674"/>
              <a:ext cx="301262" cy="308722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 wrap="none" anchor="ctr"/>
            <a:lstStyle>
              <a:lvl1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>
                <a:cs typeface="Arial" panose="020B0604020202020204"/>
              </a:endParaRPr>
            </a:p>
          </p:txBody>
        </p:sp>
        <p:sp>
          <p:nvSpPr>
            <p:cNvPr id="18" name="Oval 34"/>
            <p:cNvSpPr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 flipV="1">
              <a:off x="3448559" y="3181149"/>
              <a:ext cx="301262" cy="308722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 wrap="none" anchor="ctr"/>
            <a:lstStyle>
              <a:lvl1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>
                <a:cs typeface="Arial" panose="020B0604020202020204"/>
              </a:endParaRPr>
            </a:p>
          </p:txBody>
        </p:sp>
        <p:sp>
          <p:nvSpPr>
            <p:cNvPr id="19" name="Oval 34"/>
            <p:cNvSpPr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 flipV="1">
              <a:off x="2449263" y="3701614"/>
              <a:ext cx="301262" cy="308722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 wrap="none" anchor="ctr"/>
            <a:lstStyle>
              <a:lvl1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>
                <a:cs typeface="Arial" panose="020B0604020202020204"/>
              </a:endParaRPr>
            </a:p>
          </p:txBody>
        </p:sp>
        <p:sp>
          <p:nvSpPr>
            <p:cNvPr id="20" name="Oval 34"/>
            <p:cNvSpPr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 flipV="1">
              <a:off x="4776826" y="3531436"/>
              <a:ext cx="301262" cy="308722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 wrap="none" anchor="ctr"/>
            <a:lstStyle>
              <a:lvl1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>
                <a:cs typeface="Arial" panose="020B0604020202020204"/>
              </a:endParaRPr>
            </a:p>
          </p:txBody>
        </p:sp>
        <p:sp>
          <p:nvSpPr>
            <p:cNvPr id="21" name="Oval 34"/>
            <p:cNvSpPr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 flipV="1">
              <a:off x="1368608" y="3584719"/>
              <a:ext cx="301262" cy="308722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 wrap="none" anchor="ctr"/>
            <a:lstStyle>
              <a:lvl1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>
                <a:cs typeface="Arial" panose="020B0604020202020204"/>
              </a:endParaRPr>
            </a:p>
          </p:txBody>
        </p:sp>
        <p:sp>
          <p:nvSpPr>
            <p:cNvPr id="22" name="Oval 34"/>
            <p:cNvSpPr>
              <a:spLocks noChangeArrowheads="1"/>
            </p:cNvSpPr>
            <p:nvPr>
              <p:custDataLst>
                <p:tags r:id="rId22"/>
              </p:custDataLst>
            </p:nvPr>
          </p:nvSpPr>
          <p:spPr bwMode="auto">
            <a:xfrm flipV="1">
              <a:off x="3017299" y="5019268"/>
              <a:ext cx="301262" cy="308722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 wrap="none" anchor="ctr"/>
            <a:lstStyle>
              <a:lvl1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>
                <a:cs typeface="Arial" panose="020B0604020202020204"/>
              </a:endParaRPr>
            </a:p>
          </p:txBody>
        </p:sp>
      </p:grpSp>
      <p:sp>
        <p:nvSpPr>
          <p:cNvPr id="23" name="文本框 22"/>
          <p:cNvSpPr txBox="1"/>
          <p:nvPr>
            <p:custDataLst>
              <p:tags r:id="rId23"/>
            </p:custDataLst>
          </p:nvPr>
        </p:nvSpPr>
        <p:spPr>
          <a:xfrm>
            <a:off x="1234634" y="4241789"/>
            <a:ext cx="16528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Arial" panose="020B0604020202020204"/>
                <a:sym typeface="+mn-ea"/>
              </a:rPr>
              <a:t>前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Arial" panose="020B0604020202020204"/>
              </a:rPr>
              <a:t>左下</a:t>
            </a:r>
            <a:endParaRPr lang="zh-CN" altLang="en-US" sz="28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Arial" panose="020B0604020202020204"/>
            </a:endParaRPr>
          </a:p>
        </p:txBody>
      </p:sp>
      <p:sp>
        <p:nvSpPr>
          <p:cNvPr id="24" name="圆角矩形 23"/>
          <p:cNvSpPr/>
          <p:nvPr>
            <p:custDataLst>
              <p:tags r:id="rId24"/>
            </p:custDataLst>
          </p:nvPr>
        </p:nvSpPr>
        <p:spPr>
          <a:xfrm>
            <a:off x="6074079" y="1239534"/>
            <a:ext cx="499086" cy="36063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>
            <p:custDataLst>
              <p:tags r:id="rId25"/>
            </p:custDataLst>
          </p:nvPr>
        </p:nvSpPr>
        <p:spPr>
          <a:xfrm>
            <a:off x="2905837" y="4297066"/>
            <a:ext cx="346364" cy="3655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文本框 25"/>
          <p:cNvSpPr txBox="1"/>
          <p:nvPr>
            <p:custDataLst>
              <p:tags r:id="rId26"/>
            </p:custDataLst>
          </p:nvPr>
        </p:nvSpPr>
        <p:spPr>
          <a:xfrm>
            <a:off x="1637425" y="2372556"/>
            <a:ext cx="12833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Arial" panose="020B0604020202020204"/>
                <a:sym typeface="+mn-ea"/>
              </a:rPr>
              <a:t>后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Arial" panose="020B0604020202020204"/>
              </a:rPr>
              <a:t>左上</a:t>
            </a:r>
            <a:endParaRPr lang="zh-CN" altLang="en-US" sz="28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Arial" panose="020B0604020202020204"/>
            </a:endParaRPr>
          </a:p>
        </p:txBody>
      </p:sp>
      <p:sp>
        <p:nvSpPr>
          <p:cNvPr id="27" name="文本框 26"/>
          <p:cNvSpPr txBox="1"/>
          <p:nvPr>
            <p:custDataLst>
              <p:tags r:id="rId27"/>
            </p:custDataLst>
          </p:nvPr>
        </p:nvSpPr>
        <p:spPr>
          <a:xfrm>
            <a:off x="4143858" y="2649688"/>
            <a:ext cx="174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Arial" panose="020B0604020202020204"/>
                <a:sym typeface="+mn-ea"/>
              </a:rPr>
              <a:t>前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Arial" panose="020B0604020202020204"/>
              </a:rPr>
              <a:t>右上</a:t>
            </a:r>
            <a:endParaRPr lang="zh-CN" altLang="en-US" sz="28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Arial" panose="020B0604020202020204"/>
            </a:endParaRPr>
          </a:p>
        </p:txBody>
      </p:sp>
      <p:sp>
        <p:nvSpPr>
          <p:cNvPr id="28" name="文本框 27"/>
          <p:cNvSpPr txBox="1"/>
          <p:nvPr>
            <p:custDataLst>
              <p:tags r:id="rId28"/>
            </p:custDataLst>
          </p:nvPr>
        </p:nvSpPr>
        <p:spPr>
          <a:xfrm>
            <a:off x="4739001" y="4042001"/>
            <a:ext cx="12899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Arial" panose="020B0604020202020204"/>
                <a:sym typeface="+mn-ea"/>
              </a:rPr>
              <a:t>后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Arial" panose="020B0604020202020204"/>
              </a:rPr>
              <a:t>右下</a:t>
            </a:r>
            <a:endParaRPr lang="zh-CN" altLang="en-US" sz="28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Arial" panose="020B0604020202020204"/>
            </a:endParaRPr>
          </a:p>
        </p:txBody>
      </p:sp>
      <p:sp>
        <p:nvSpPr>
          <p:cNvPr id="29" name="文本框 28"/>
          <p:cNvSpPr txBox="1"/>
          <p:nvPr>
            <p:custDataLst>
              <p:tags r:id="rId29"/>
            </p:custDataLst>
          </p:nvPr>
        </p:nvSpPr>
        <p:spPr>
          <a:xfrm>
            <a:off x="1138011" y="2113106"/>
            <a:ext cx="836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文本框 29"/>
          <p:cNvSpPr txBox="1"/>
          <p:nvPr>
            <p:custDataLst>
              <p:tags r:id="rId30"/>
            </p:custDataLst>
          </p:nvPr>
        </p:nvSpPr>
        <p:spPr>
          <a:xfrm>
            <a:off x="1138822" y="5407717"/>
            <a:ext cx="836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文本框 30"/>
          <p:cNvSpPr txBox="1"/>
          <p:nvPr>
            <p:custDataLst>
              <p:tags r:id="rId31"/>
            </p:custDataLst>
          </p:nvPr>
        </p:nvSpPr>
        <p:spPr>
          <a:xfrm>
            <a:off x="4485398" y="2124174"/>
            <a:ext cx="836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文本框 31"/>
          <p:cNvSpPr txBox="1"/>
          <p:nvPr>
            <p:custDataLst>
              <p:tags r:id="rId32"/>
            </p:custDataLst>
          </p:nvPr>
        </p:nvSpPr>
        <p:spPr>
          <a:xfrm>
            <a:off x="4489480" y="5407716"/>
            <a:ext cx="836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3" name="直接连接符 32"/>
          <p:cNvCxnSpPr/>
          <p:nvPr>
            <p:custDataLst>
              <p:tags r:id="rId33"/>
            </p:custDataLst>
          </p:nvPr>
        </p:nvCxnSpPr>
        <p:spPr>
          <a:xfrm flipV="1">
            <a:off x="5629137" y="4940095"/>
            <a:ext cx="944028" cy="13855"/>
          </a:xfrm>
          <a:prstGeom prst="line">
            <a:avLst/>
          </a:prstGeom>
          <a:ln w="28575">
            <a:solidFill>
              <a:schemeClr val="tx1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连接符 33"/>
          <p:cNvCxnSpPr/>
          <p:nvPr>
            <p:custDataLst>
              <p:tags r:id="rId34"/>
            </p:custDataLst>
          </p:nvPr>
        </p:nvCxnSpPr>
        <p:spPr>
          <a:xfrm flipH="1" flipV="1">
            <a:off x="2546863" y="1047421"/>
            <a:ext cx="0" cy="1090283"/>
          </a:xfrm>
          <a:prstGeom prst="line">
            <a:avLst/>
          </a:prstGeom>
          <a:ln w="28575">
            <a:solidFill>
              <a:schemeClr val="tx1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圆角矩形 34"/>
          <p:cNvSpPr/>
          <p:nvPr>
            <p:custDataLst>
              <p:tags r:id="rId35"/>
            </p:custDataLst>
          </p:nvPr>
        </p:nvSpPr>
        <p:spPr>
          <a:xfrm flipH="1">
            <a:off x="565660" y="5432360"/>
            <a:ext cx="514039" cy="55222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6" name="直接连接符 35"/>
          <p:cNvCxnSpPr/>
          <p:nvPr>
            <p:custDataLst>
              <p:tags r:id="rId36"/>
            </p:custDataLst>
          </p:nvPr>
        </p:nvCxnSpPr>
        <p:spPr>
          <a:xfrm flipH="1">
            <a:off x="698332" y="5671191"/>
            <a:ext cx="529772" cy="310213"/>
          </a:xfrm>
          <a:prstGeom prst="line">
            <a:avLst/>
          </a:prstGeom>
          <a:ln w="28575">
            <a:solidFill>
              <a:schemeClr val="tx1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文本框 36"/>
          <p:cNvSpPr txBox="1"/>
          <p:nvPr>
            <p:custDataLst>
              <p:tags r:id="rId37"/>
            </p:custDataLst>
          </p:nvPr>
        </p:nvSpPr>
        <p:spPr>
          <a:xfrm>
            <a:off x="678559" y="5826297"/>
            <a:ext cx="6252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zh-CN" alt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文本框 37"/>
          <p:cNvSpPr txBox="1"/>
          <p:nvPr>
            <p:custDataLst>
              <p:tags r:id="rId38"/>
            </p:custDataLst>
          </p:nvPr>
        </p:nvSpPr>
        <p:spPr>
          <a:xfrm>
            <a:off x="6315955" y="4925417"/>
            <a:ext cx="6252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zh-CN" alt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文本框 38"/>
          <p:cNvSpPr txBox="1"/>
          <p:nvPr>
            <p:custDataLst>
              <p:tags r:id="rId39"/>
            </p:custDataLst>
          </p:nvPr>
        </p:nvSpPr>
        <p:spPr>
          <a:xfrm>
            <a:off x="2391892" y="329505"/>
            <a:ext cx="6252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endParaRPr lang="zh-CN" alt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0" name="对象 39"/>
          <p:cNvGraphicFramePr>
            <a:graphicFrameLocks noChangeAspect="1"/>
          </p:cNvGraphicFramePr>
          <p:nvPr>
            <p:custDataLst>
              <p:tags r:id="rId40"/>
            </p:custDataLst>
          </p:nvPr>
        </p:nvGraphicFramePr>
        <p:xfrm>
          <a:off x="7046109" y="1419853"/>
          <a:ext cx="4723573" cy="52245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8" name="KingDrawXObject" r:id="rId41" imgW="482600" imgH="534035" progId="KingDrawXObject.Document">
                  <p:embed/>
                </p:oleObj>
              </mc:Choice>
              <mc:Fallback>
                <p:oleObj name="KingDrawXObject" r:id="rId41" imgW="482600" imgH="534035" progId="KingDrawXObject.Document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2"/>
                      <a:stretch>
                        <a:fillRect/>
                      </a:stretch>
                    </p:blipFill>
                    <p:spPr>
                      <a:xfrm>
                        <a:off x="7046109" y="1419853"/>
                        <a:ext cx="4723573" cy="52245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" name="Oval 34"/>
          <p:cNvSpPr>
            <a:spLocks noChangeArrowheads="1"/>
          </p:cNvSpPr>
          <p:nvPr>
            <p:custDataLst>
              <p:tags r:id="rId43"/>
            </p:custDataLst>
          </p:nvPr>
        </p:nvSpPr>
        <p:spPr bwMode="auto">
          <a:xfrm>
            <a:off x="9177642" y="1679094"/>
            <a:ext cx="324682" cy="346364"/>
          </a:xfrm>
          <a:prstGeom prst="ellipse">
            <a:avLst/>
          </a:prstGeom>
          <a:gradFill rotWithShape="1">
            <a:gsLst>
              <a:gs pos="0">
                <a:srgbClr val="FF3300"/>
              </a:gs>
              <a:gs pos="100000">
                <a:srgbClr val="1805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42" name="Oval 34"/>
          <p:cNvSpPr>
            <a:spLocks noChangeArrowheads="1"/>
          </p:cNvSpPr>
          <p:nvPr>
            <p:custDataLst>
              <p:tags r:id="rId44"/>
            </p:custDataLst>
          </p:nvPr>
        </p:nvSpPr>
        <p:spPr bwMode="auto">
          <a:xfrm>
            <a:off x="9246683" y="3783066"/>
            <a:ext cx="324682" cy="346364"/>
          </a:xfrm>
          <a:prstGeom prst="ellipse">
            <a:avLst/>
          </a:prstGeom>
          <a:gradFill rotWithShape="1">
            <a:gsLst>
              <a:gs pos="0">
                <a:srgbClr val="FF3300"/>
              </a:gs>
              <a:gs pos="100000">
                <a:srgbClr val="1805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43" name="Oval 34"/>
          <p:cNvSpPr>
            <a:spLocks noChangeArrowheads="1"/>
          </p:cNvSpPr>
          <p:nvPr>
            <p:custDataLst>
              <p:tags r:id="rId45"/>
            </p:custDataLst>
          </p:nvPr>
        </p:nvSpPr>
        <p:spPr bwMode="auto">
          <a:xfrm>
            <a:off x="11094731" y="4766913"/>
            <a:ext cx="324682" cy="346364"/>
          </a:xfrm>
          <a:prstGeom prst="ellipse">
            <a:avLst/>
          </a:prstGeom>
          <a:gradFill rotWithShape="1">
            <a:gsLst>
              <a:gs pos="0">
                <a:srgbClr val="FF3300"/>
              </a:gs>
              <a:gs pos="100000">
                <a:srgbClr val="1805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44" name="Oval 34"/>
          <p:cNvSpPr>
            <a:spLocks noChangeArrowheads="1"/>
          </p:cNvSpPr>
          <p:nvPr>
            <p:custDataLst>
              <p:tags r:id="rId46"/>
            </p:custDataLst>
          </p:nvPr>
        </p:nvSpPr>
        <p:spPr bwMode="auto">
          <a:xfrm>
            <a:off x="9245554" y="5914725"/>
            <a:ext cx="324682" cy="346364"/>
          </a:xfrm>
          <a:prstGeom prst="ellipse">
            <a:avLst/>
          </a:prstGeom>
          <a:gradFill rotWithShape="1">
            <a:gsLst>
              <a:gs pos="0">
                <a:srgbClr val="FF3300"/>
              </a:gs>
              <a:gs pos="100000">
                <a:srgbClr val="1805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45" name="Oval 34"/>
          <p:cNvSpPr>
            <a:spLocks noChangeArrowheads="1"/>
          </p:cNvSpPr>
          <p:nvPr>
            <p:custDataLst>
              <p:tags r:id="rId47"/>
            </p:custDataLst>
          </p:nvPr>
        </p:nvSpPr>
        <p:spPr bwMode="auto">
          <a:xfrm>
            <a:off x="7372964" y="4925417"/>
            <a:ext cx="324682" cy="346364"/>
          </a:xfrm>
          <a:prstGeom prst="ellipse">
            <a:avLst/>
          </a:prstGeom>
          <a:gradFill rotWithShape="1">
            <a:gsLst>
              <a:gs pos="0">
                <a:srgbClr val="FF3300"/>
              </a:gs>
              <a:gs pos="100000">
                <a:srgbClr val="1805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46" name="Oval 34"/>
          <p:cNvSpPr>
            <a:spLocks noChangeArrowheads="1"/>
          </p:cNvSpPr>
          <p:nvPr>
            <p:custDataLst>
              <p:tags r:id="rId48"/>
            </p:custDataLst>
          </p:nvPr>
        </p:nvSpPr>
        <p:spPr bwMode="auto">
          <a:xfrm>
            <a:off x="10994989" y="2708045"/>
            <a:ext cx="324682" cy="346364"/>
          </a:xfrm>
          <a:prstGeom prst="ellipse">
            <a:avLst/>
          </a:prstGeom>
          <a:gradFill rotWithShape="1">
            <a:gsLst>
              <a:gs pos="0">
                <a:srgbClr val="FF3300"/>
              </a:gs>
              <a:gs pos="100000">
                <a:srgbClr val="1805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47" name="Oval 34"/>
          <p:cNvSpPr>
            <a:spLocks noChangeArrowheads="1"/>
          </p:cNvSpPr>
          <p:nvPr>
            <p:custDataLst>
              <p:tags r:id="rId49"/>
            </p:custDataLst>
          </p:nvPr>
        </p:nvSpPr>
        <p:spPr bwMode="auto">
          <a:xfrm>
            <a:off x="7372964" y="2826788"/>
            <a:ext cx="324682" cy="346364"/>
          </a:xfrm>
          <a:prstGeom prst="ellipse">
            <a:avLst/>
          </a:prstGeom>
          <a:gradFill rotWithShape="1">
            <a:gsLst>
              <a:gs pos="0">
                <a:srgbClr val="FF3300"/>
              </a:gs>
              <a:gs pos="100000">
                <a:srgbClr val="1805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48" name="Oval 34"/>
          <p:cNvSpPr>
            <a:spLocks noChangeArrowheads="1"/>
          </p:cNvSpPr>
          <p:nvPr>
            <p:custDataLst>
              <p:tags r:id="rId50"/>
            </p:custDataLst>
          </p:nvPr>
        </p:nvSpPr>
        <p:spPr bwMode="auto">
          <a:xfrm flipV="1">
            <a:off x="9232505" y="2732315"/>
            <a:ext cx="301262" cy="308722"/>
          </a:xfrm>
          <a:prstGeom prst="ellipse">
            <a:avLst/>
          </a:prstGeom>
          <a:solidFill>
            <a:srgbClr val="0000F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cxnSp>
        <p:nvCxnSpPr>
          <p:cNvPr id="49" name="直接连接符 48"/>
          <p:cNvCxnSpPr/>
          <p:nvPr>
            <p:custDataLst>
              <p:tags r:id="rId51"/>
            </p:custDataLst>
          </p:nvPr>
        </p:nvCxnSpPr>
        <p:spPr>
          <a:xfrm flipH="1">
            <a:off x="9383136" y="4125307"/>
            <a:ext cx="0" cy="174901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接连接符 50"/>
          <p:cNvCxnSpPr>
            <a:endCxn id="42" idx="6"/>
          </p:cNvCxnSpPr>
          <p:nvPr>
            <p:custDataLst>
              <p:tags r:id="rId52"/>
            </p:custDataLst>
          </p:nvPr>
        </p:nvCxnSpPr>
        <p:spPr>
          <a:xfrm flipH="1">
            <a:off x="9571365" y="2999970"/>
            <a:ext cx="1523366" cy="95627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接连接符 51"/>
          <p:cNvCxnSpPr>
            <a:endCxn id="42" idx="2"/>
          </p:cNvCxnSpPr>
          <p:nvPr>
            <p:custDataLst>
              <p:tags r:id="rId53"/>
            </p:custDataLst>
          </p:nvPr>
        </p:nvCxnSpPr>
        <p:spPr>
          <a:xfrm>
            <a:off x="7645199" y="3071725"/>
            <a:ext cx="1601484" cy="88452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Oval 34"/>
          <p:cNvSpPr>
            <a:spLocks noChangeArrowheads="1"/>
          </p:cNvSpPr>
          <p:nvPr>
            <p:custDataLst>
              <p:tags r:id="rId54"/>
            </p:custDataLst>
          </p:nvPr>
        </p:nvSpPr>
        <p:spPr bwMode="auto">
          <a:xfrm flipV="1">
            <a:off x="8295310" y="3382385"/>
            <a:ext cx="301262" cy="308722"/>
          </a:xfrm>
          <a:prstGeom prst="ellipse">
            <a:avLst/>
          </a:prstGeom>
          <a:solidFill>
            <a:srgbClr val="0000F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63" name="Oval 34"/>
          <p:cNvSpPr>
            <a:spLocks noChangeArrowheads="1"/>
          </p:cNvSpPr>
          <p:nvPr>
            <p:custDataLst>
              <p:tags r:id="rId55"/>
            </p:custDataLst>
          </p:nvPr>
        </p:nvSpPr>
        <p:spPr bwMode="auto">
          <a:xfrm flipV="1">
            <a:off x="9220977" y="4848392"/>
            <a:ext cx="301262" cy="308722"/>
          </a:xfrm>
          <a:prstGeom prst="ellipse">
            <a:avLst/>
          </a:prstGeom>
          <a:solidFill>
            <a:srgbClr val="0000F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64" name="Oval 34"/>
          <p:cNvSpPr>
            <a:spLocks noChangeArrowheads="1"/>
          </p:cNvSpPr>
          <p:nvPr>
            <p:custDataLst>
              <p:tags r:id="rId56"/>
            </p:custDataLst>
          </p:nvPr>
        </p:nvSpPr>
        <p:spPr bwMode="auto">
          <a:xfrm flipV="1">
            <a:off x="10182417" y="4360321"/>
            <a:ext cx="301262" cy="308722"/>
          </a:xfrm>
          <a:prstGeom prst="ellipse">
            <a:avLst/>
          </a:prstGeom>
          <a:solidFill>
            <a:srgbClr val="0000F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65" name="Oval 34"/>
          <p:cNvSpPr>
            <a:spLocks noChangeArrowheads="1"/>
          </p:cNvSpPr>
          <p:nvPr>
            <p:custDataLst>
              <p:tags r:id="rId57"/>
            </p:custDataLst>
          </p:nvPr>
        </p:nvSpPr>
        <p:spPr bwMode="auto">
          <a:xfrm flipV="1">
            <a:off x="8332801" y="4400540"/>
            <a:ext cx="301262" cy="308722"/>
          </a:xfrm>
          <a:prstGeom prst="ellipse">
            <a:avLst/>
          </a:prstGeom>
          <a:solidFill>
            <a:srgbClr val="0000F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66" name="文本框 65"/>
          <p:cNvSpPr txBox="1"/>
          <p:nvPr>
            <p:custDataLst>
              <p:tags r:id="rId58"/>
            </p:custDataLst>
          </p:nvPr>
        </p:nvSpPr>
        <p:spPr>
          <a:xfrm>
            <a:off x="5735927" y="1390611"/>
            <a:ext cx="3717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文本框 66"/>
          <p:cNvSpPr txBox="1"/>
          <p:nvPr>
            <p:custDataLst>
              <p:tags r:id="rId59"/>
            </p:custDataLst>
          </p:nvPr>
        </p:nvSpPr>
        <p:spPr>
          <a:xfrm>
            <a:off x="5798519" y="4698502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文本框 67"/>
          <p:cNvSpPr txBox="1"/>
          <p:nvPr>
            <p:custDataLst>
              <p:tags r:id="rId60"/>
            </p:custDataLst>
          </p:nvPr>
        </p:nvSpPr>
        <p:spPr>
          <a:xfrm>
            <a:off x="2402779" y="1372987"/>
            <a:ext cx="370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文本框 68"/>
          <p:cNvSpPr txBox="1"/>
          <p:nvPr>
            <p:custDataLst>
              <p:tags r:id="rId61"/>
            </p:custDataLst>
          </p:nvPr>
        </p:nvSpPr>
        <p:spPr>
          <a:xfrm>
            <a:off x="2400463" y="4768982"/>
            <a:ext cx="370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" name="文本框 69"/>
          <p:cNvSpPr txBox="1"/>
          <p:nvPr>
            <p:custDataLst>
              <p:tags r:id="rId62"/>
            </p:custDataLst>
          </p:nvPr>
        </p:nvSpPr>
        <p:spPr>
          <a:xfrm>
            <a:off x="3374140" y="1701232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zh-CN" altLang="en-US" sz="28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文本框 70"/>
          <p:cNvSpPr txBox="1"/>
          <p:nvPr>
            <p:custDataLst>
              <p:tags r:id="rId63"/>
            </p:custDataLst>
          </p:nvPr>
        </p:nvSpPr>
        <p:spPr>
          <a:xfrm>
            <a:off x="3316696" y="5009203"/>
            <a:ext cx="742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" name="文本框 71"/>
          <p:cNvSpPr txBox="1"/>
          <p:nvPr>
            <p:custDataLst>
              <p:tags r:id="rId64"/>
            </p:custDataLst>
          </p:nvPr>
        </p:nvSpPr>
        <p:spPr>
          <a:xfrm>
            <a:off x="1662484" y="3552678"/>
            <a:ext cx="742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文本框 72"/>
          <p:cNvSpPr txBox="1"/>
          <p:nvPr>
            <p:custDataLst>
              <p:tags r:id="rId65"/>
            </p:custDataLst>
          </p:nvPr>
        </p:nvSpPr>
        <p:spPr>
          <a:xfrm>
            <a:off x="5054376" y="3517771"/>
            <a:ext cx="742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4" name="文本框 73"/>
          <p:cNvSpPr txBox="1"/>
          <p:nvPr>
            <p:custDataLst>
              <p:tags r:id="rId66"/>
            </p:custDataLst>
          </p:nvPr>
        </p:nvSpPr>
        <p:spPr>
          <a:xfrm>
            <a:off x="2752540" y="3668162"/>
            <a:ext cx="742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5" name="文本框 74"/>
          <p:cNvSpPr txBox="1"/>
          <p:nvPr>
            <p:custDataLst>
              <p:tags r:id="rId67"/>
            </p:custDataLst>
          </p:nvPr>
        </p:nvSpPr>
        <p:spPr>
          <a:xfrm>
            <a:off x="3725440" y="3155162"/>
            <a:ext cx="742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6" name="文本框 75"/>
          <p:cNvSpPr txBox="1"/>
          <p:nvPr>
            <p:custDataLst>
              <p:tags r:id="rId68"/>
            </p:custDataLst>
          </p:nvPr>
        </p:nvSpPr>
        <p:spPr>
          <a:xfrm>
            <a:off x="8990437" y="4009038"/>
            <a:ext cx="836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zh-CN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文本框 76"/>
          <p:cNvSpPr txBox="1"/>
          <p:nvPr>
            <p:custDataLst>
              <p:tags r:id="rId69"/>
            </p:custDataLst>
          </p:nvPr>
        </p:nvSpPr>
        <p:spPr>
          <a:xfrm>
            <a:off x="9217656" y="5869381"/>
            <a:ext cx="836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8" name="文本框 77"/>
          <p:cNvSpPr txBox="1"/>
          <p:nvPr>
            <p:custDataLst>
              <p:tags r:id="rId70"/>
            </p:custDataLst>
          </p:nvPr>
        </p:nvSpPr>
        <p:spPr>
          <a:xfrm>
            <a:off x="7372964" y="2768772"/>
            <a:ext cx="836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9" name="文本框 78"/>
          <p:cNvSpPr txBox="1"/>
          <p:nvPr>
            <p:custDataLst>
              <p:tags r:id="rId71"/>
            </p:custDataLst>
          </p:nvPr>
        </p:nvSpPr>
        <p:spPr>
          <a:xfrm>
            <a:off x="10998468" y="2650576"/>
            <a:ext cx="3717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" name="文本框 79"/>
          <p:cNvSpPr txBox="1"/>
          <p:nvPr>
            <p:custDataLst>
              <p:tags r:id="rId72"/>
            </p:custDataLst>
          </p:nvPr>
        </p:nvSpPr>
        <p:spPr>
          <a:xfrm>
            <a:off x="7358673" y="4867766"/>
            <a:ext cx="836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" name="文本框 80"/>
          <p:cNvSpPr txBox="1"/>
          <p:nvPr>
            <p:custDataLst>
              <p:tags r:id="rId73"/>
            </p:custDataLst>
          </p:nvPr>
        </p:nvSpPr>
        <p:spPr>
          <a:xfrm>
            <a:off x="11094731" y="4709262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" name="文本框 81"/>
          <p:cNvSpPr txBox="1"/>
          <p:nvPr>
            <p:custDataLst>
              <p:tags r:id="rId74"/>
            </p:custDataLst>
          </p:nvPr>
        </p:nvSpPr>
        <p:spPr>
          <a:xfrm>
            <a:off x="9163287" y="1621443"/>
            <a:ext cx="370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3" name="文本框 82"/>
          <p:cNvSpPr txBox="1"/>
          <p:nvPr>
            <p:custDataLst>
              <p:tags r:id="rId75"/>
            </p:custDataLst>
          </p:nvPr>
        </p:nvSpPr>
        <p:spPr>
          <a:xfrm>
            <a:off x="9217656" y="2615892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zh-CN" altLang="en-US" sz="28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4" name="文本框 83"/>
          <p:cNvSpPr txBox="1"/>
          <p:nvPr>
            <p:custDataLst>
              <p:tags r:id="rId76"/>
            </p:custDataLst>
          </p:nvPr>
        </p:nvSpPr>
        <p:spPr>
          <a:xfrm>
            <a:off x="8244888" y="4324068"/>
            <a:ext cx="742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5" name="文本框 84"/>
          <p:cNvSpPr txBox="1"/>
          <p:nvPr>
            <p:custDataLst>
              <p:tags r:id="rId77"/>
            </p:custDataLst>
          </p:nvPr>
        </p:nvSpPr>
        <p:spPr>
          <a:xfrm>
            <a:off x="10074196" y="4280368"/>
            <a:ext cx="742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7" name="直接连接符 86"/>
          <p:cNvCxnSpPr/>
          <p:nvPr>
            <p:custDataLst>
              <p:tags r:id="rId78"/>
            </p:custDataLst>
          </p:nvPr>
        </p:nvCxnSpPr>
        <p:spPr>
          <a:xfrm flipH="1">
            <a:off x="9383136" y="2026045"/>
            <a:ext cx="0" cy="1775842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直接连接符 92"/>
          <p:cNvCxnSpPr>
            <a:stCxn id="81" idx="1"/>
          </p:cNvCxnSpPr>
          <p:nvPr>
            <p:custDataLst>
              <p:tags r:id="rId79"/>
            </p:custDataLst>
          </p:nvPr>
        </p:nvCxnSpPr>
        <p:spPr>
          <a:xfrm flipH="1" flipV="1">
            <a:off x="9522239" y="4107298"/>
            <a:ext cx="1572492" cy="832797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直接连接符 95"/>
          <p:cNvCxnSpPr/>
          <p:nvPr>
            <p:custDataLst>
              <p:tags r:id="rId80"/>
            </p:custDataLst>
          </p:nvPr>
        </p:nvCxnSpPr>
        <p:spPr>
          <a:xfrm flipV="1">
            <a:off x="7645845" y="4107298"/>
            <a:ext cx="1628731" cy="951556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文本框 101"/>
          <p:cNvSpPr txBox="1"/>
          <p:nvPr>
            <p:custDataLst>
              <p:tags r:id="rId81"/>
            </p:custDataLst>
          </p:nvPr>
        </p:nvSpPr>
        <p:spPr>
          <a:xfrm>
            <a:off x="9111341" y="4765009"/>
            <a:ext cx="742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3" name="文本框 102"/>
          <p:cNvSpPr txBox="1"/>
          <p:nvPr>
            <p:custDataLst>
              <p:tags r:id="rId82"/>
            </p:custDataLst>
          </p:nvPr>
        </p:nvSpPr>
        <p:spPr>
          <a:xfrm>
            <a:off x="8200978" y="3286938"/>
            <a:ext cx="742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" name="Oval 34"/>
          <p:cNvSpPr>
            <a:spLocks noChangeArrowheads="1"/>
          </p:cNvSpPr>
          <p:nvPr>
            <p:custDataLst>
              <p:tags r:id="rId83"/>
            </p:custDataLst>
          </p:nvPr>
        </p:nvSpPr>
        <p:spPr bwMode="auto">
          <a:xfrm flipV="1">
            <a:off x="10144244" y="3359625"/>
            <a:ext cx="301262" cy="308722"/>
          </a:xfrm>
          <a:prstGeom prst="ellipse">
            <a:avLst/>
          </a:prstGeom>
          <a:solidFill>
            <a:srgbClr val="0000F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cs typeface="Arial" panose="020B0604020202020204"/>
            </a:endParaRPr>
          </a:p>
        </p:txBody>
      </p:sp>
      <p:sp>
        <p:nvSpPr>
          <p:cNvPr id="105" name="文本框 104"/>
          <p:cNvSpPr txBox="1"/>
          <p:nvPr>
            <p:custDataLst>
              <p:tags r:id="rId84"/>
            </p:custDataLst>
          </p:nvPr>
        </p:nvSpPr>
        <p:spPr>
          <a:xfrm>
            <a:off x="10053752" y="3283153"/>
            <a:ext cx="742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6" name="文本框 105"/>
          <p:cNvSpPr txBox="1"/>
          <p:nvPr>
            <p:custDataLst>
              <p:tags r:id="rId85"/>
            </p:custDataLst>
          </p:nvPr>
        </p:nvSpPr>
        <p:spPr>
          <a:xfrm>
            <a:off x="2785898" y="2424274"/>
            <a:ext cx="742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" name="文本框 106"/>
          <p:cNvSpPr txBox="1"/>
          <p:nvPr>
            <p:custDataLst>
              <p:tags r:id="rId86"/>
            </p:custDataLst>
          </p:nvPr>
        </p:nvSpPr>
        <p:spPr>
          <a:xfrm>
            <a:off x="3796342" y="2713884"/>
            <a:ext cx="742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8" name="文本框 107"/>
          <p:cNvSpPr txBox="1"/>
          <p:nvPr>
            <p:custDataLst>
              <p:tags r:id="rId87"/>
            </p:custDataLst>
          </p:nvPr>
        </p:nvSpPr>
        <p:spPr>
          <a:xfrm>
            <a:off x="2353353" y="4273358"/>
            <a:ext cx="742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9" name="文本框 108"/>
          <p:cNvSpPr txBox="1"/>
          <p:nvPr>
            <p:custDataLst>
              <p:tags r:id="rId88"/>
            </p:custDataLst>
          </p:nvPr>
        </p:nvSpPr>
        <p:spPr>
          <a:xfrm>
            <a:off x="4488585" y="4128425"/>
            <a:ext cx="742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0" name="文本框 109"/>
          <p:cNvSpPr txBox="1"/>
          <p:nvPr>
            <p:custDataLst>
              <p:tags r:id="rId89"/>
            </p:custDataLst>
          </p:nvPr>
        </p:nvSpPr>
        <p:spPr>
          <a:xfrm>
            <a:off x="9490205" y="2650049"/>
            <a:ext cx="742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zh-CN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1" name="文本框 110"/>
          <p:cNvSpPr txBox="1"/>
          <p:nvPr>
            <p:custDataLst>
              <p:tags r:id="rId90"/>
            </p:custDataLst>
          </p:nvPr>
        </p:nvSpPr>
        <p:spPr>
          <a:xfrm>
            <a:off x="8074730" y="4107193"/>
            <a:ext cx="742621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zh-CN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" name="文本框 111"/>
          <p:cNvSpPr txBox="1"/>
          <p:nvPr>
            <p:custDataLst>
              <p:tags r:id="rId91"/>
            </p:custDataLst>
          </p:nvPr>
        </p:nvSpPr>
        <p:spPr>
          <a:xfrm>
            <a:off x="9333855" y="3482276"/>
            <a:ext cx="742621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zh-CN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3" name="文本框 112"/>
          <p:cNvSpPr txBox="1"/>
          <p:nvPr>
            <p:custDataLst>
              <p:tags r:id="rId92"/>
            </p:custDataLst>
          </p:nvPr>
        </p:nvSpPr>
        <p:spPr>
          <a:xfrm>
            <a:off x="10352144" y="4130091"/>
            <a:ext cx="742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zh-CN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6" grpId="0"/>
      <p:bldP spid="27" grpId="0"/>
      <p:bldP spid="2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/>
          <p:cNvGrpSpPr/>
          <p:nvPr>
            <p:custDataLst>
              <p:tags r:id="rId1"/>
            </p:custDataLst>
          </p:nvPr>
        </p:nvGrpSpPr>
        <p:grpSpPr>
          <a:xfrm>
            <a:off x="3038218" y="2388998"/>
            <a:ext cx="6004743" cy="3622439"/>
            <a:chOff x="2972" y="2822"/>
            <a:chExt cx="7093" cy="4279"/>
          </a:xfrm>
        </p:grpSpPr>
        <p:pic>
          <p:nvPicPr>
            <p:cNvPr id="3" name="Picture 2"/>
            <p:cNvPicPr>
              <a:picLocks noChangeAspect="1" noChangeArrowheads="1"/>
            </p:cNvPicPr>
            <p:nvPr>
              <p:custDataLst>
                <p:tags r:id="rId2"/>
              </p:custDataLst>
            </p:nvPr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788" b="7701"/>
            <a:stretch>
              <a:fillRect/>
            </a:stretch>
          </p:blipFill>
          <p:spPr bwMode="auto">
            <a:xfrm>
              <a:off x="2972" y="2822"/>
              <a:ext cx="3278" cy="42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2"/>
            <p:cNvPicPr>
              <a:picLocks noChangeAspect="1" noChangeArrowheads="1"/>
            </p:cNvPicPr>
            <p:nvPr>
              <p:custDataLst>
                <p:tags r:id="rId4"/>
              </p:custDataLst>
            </p:nvPr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700" y="3527"/>
              <a:ext cx="3365" cy="32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文本框 7"/>
          <p:cNvSpPr txBox="1"/>
          <p:nvPr>
            <p:custDataLst>
              <p:tags r:id="rId6"/>
            </p:custDataLst>
          </p:nvPr>
        </p:nvSpPr>
        <p:spPr>
          <a:xfrm>
            <a:off x="793981" y="1485717"/>
            <a:ext cx="11029012" cy="7073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665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6</a:t>
            </a:r>
            <a:r>
              <a:rPr lang="zh-CN" altLang="en-US" sz="2665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、</a:t>
            </a:r>
            <a:r>
              <a:rPr lang="zh-CN" altLang="zh-CN" sz="2665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某晶胞及其俯视图如下所示，该晶体的化学式为：</a:t>
            </a:r>
            <a:r>
              <a:rPr lang="zh-CN" altLang="zh-CN" sz="2665" b="1" u="sng"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r>
              <a:rPr lang="en-US" altLang="zh-CN" sz="2665" b="1" u="sng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     </a:t>
            </a:r>
            <a:r>
              <a:rPr lang="zh-CN" altLang="en-US" sz="2665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2665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文本框 16"/>
          <p:cNvSpPr txBox="1"/>
          <p:nvPr>
            <p:custDataLst>
              <p:tags r:id="rId7"/>
            </p:custDataLst>
          </p:nvPr>
        </p:nvSpPr>
        <p:spPr>
          <a:xfrm>
            <a:off x="8865235" y="1518920"/>
            <a:ext cx="295719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BaFe</a:t>
            </a:r>
            <a:r>
              <a:rPr lang="en-US" altLang="zh-CN" sz="3200" b="1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en-US" altLang="zh-CN" sz="3200" b="1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zh-CN" sz="3200" b="1" baseline="-250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>
            <p:custDataLst>
              <p:tags r:id="rId1"/>
            </p:custDataLst>
          </p:nvPr>
        </p:nvSpPr>
        <p:spPr>
          <a:xfrm>
            <a:off x="400050" y="843280"/>
            <a:ext cx="11405235" cy="2497455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indent="43815">
              <a:lnSpc>
                <a:spcPct val="140000"/>
              </a:lnSpc>
            </a:pP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7</a:t>
            </a:r>
            <a:r>
              <a: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、以晶胞参数为单位长度建立的坐标系可以表示晶胞中各原子的位置，称作原子分数坐标，例如，图中原子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的坐标为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(      </a:t>
            </a:r>
            <a:r>
              <a: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，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  </a:t>
            </a:r>
            <a:r>
              <a: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，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0)</a:t>
            </a:r>
            <a:r>
              <a: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，则原子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和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的坐标分别为</a:t>
            </a:r>
            <a:r>
              <a:rPr lang="en-US" altLang="zh-CN" sz="2800" b="1" u="sng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                         </a:t>
            </a:r>
            <a:r>
              <a: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、</a:t>
            </a:r>
            <a:r>
              <a:rPr lang="en-US" altLang="zh-CN" sz="2800" b="1" u="sng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                        </a:t>
            </a:r>
            <a:r>
              <a: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。</a:t>
            </a:r>
            <a:endParaRPr kumimoji="0" lang="zh-CN" altLang="zh-CN" sz="2800" b="1" i="0" u="none" strike="noStrike" kern="100" cap="none" spc="0" normalizeH="0" baseline="0" noProof="1">
              <a:solidFill>
                <a:srgbClr val="7030A0"/>
              </a:solidFill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文本框 13"/>
              <p:cNvSpPr txBox="1"/>
              <p:nvPr>
                <p:custDataLst>
                  <p:tags r:id="rId2"/>
                </p:custDataLst>
              </p:nvPr>
            </p:nvSpPr>
            <p:spPr>
              <a:xfrm>
                <a:off x="7973240" y="1453348"/>
                <a:ext cx="543560" cy="77660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2400" i="1">
                              <a:latin typeface="Cambria Math" panose="02040503050406030204"/>
                              <a:cs typeface="Cambria Math" panose="02040503050406030204" charset="0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zh-CN" altLang="en-US" sz="2400"/>
              </a:p>
            </p:txBody>
          </p:sp>
        </mc:Choice>
        <mc:Fallback>
          <p:sp>
            <p:nvSpPr>
              <p:cNvPr id="14" name="文本框 13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"/>
                </p:custDataLst>
              </p:nvPr>
            </p:nvSpPr>
            <p:spPr>
              <a:xfrm>
                <a:off x="7973240" y="1453348"/>
                <a:ext cx="543560" cy="776605"/>
              </a:xfrm>
              <a:prstGeom prst="rect">
                <a:avLst/>
              </a:prstGeom>
              <a:blipFill rotWithShape="1">
                <a:blip r:embed="rId4"/>
                <a:stretch>
                  <a:fillRect l="-33" t="-60" r="33" b="6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文本框 14"/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8537897" y="1473666"/>
                <a:ext cx="543560" cy="77660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2400" i="1">
                              <a:latin typeface="Cambria Math" panose="02040503050406030204"/>
                              <a:cs typeface="Cambria Math" panose="02040503050406030204" charset="0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4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zh-CN" altLang="en-US" sz="2400"/>
              </a:p>
            </p:txBody>
          </p:sp>
        </mc:Choice>
        <mc:Fallback>
          <p:sp>
            <p:nvSpPr>
              <p:cNvPr id="15" name="文本框 14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6"/>
                </p:custDataLst>
              </p:nvPr>
            </p:nvSpPr>
            <p:spPr>
              <a:xfrm>
                <a:off x="8537897" y="1473666"/>
                <a:ext cx="543560" cy="776605"/>
              </a:xfrm>
              <a:prstGeom prst="rect">
                <a:avLst/>
              </a:prstGeom>
              <a:blipFill rotWithShape="1">
                <a:blip r:embed="rId4"/>
                <a:stretch>
                  <a:fillRect l="-59" t="-60" r="59" b="6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9" name="图片 39"/>
          <p:cNvPicPr>
            <a:picLocks noGrp="1" noChangeAspect="1"/>
          </p:cNvPicPr>
          <p:nvPr>
            <p:ph idx="1"/>
            <p:custDataLst>
              <p:tags r:id="rId7"/>
            </p:custDataLst>
          </p:nvPr>
        </p:nvPicPr>
        <p:blipFill>
          <a:blip r:embed="rId8"/>
          <a:srcRect l="4406" t="7357" r="6018" b="7142"/>
          <a:stretch>
            <a:fillRect/>
          </a:stretch>
        </p:blipFill>
        <p:spPr>
          <a:xfrm>
            <a:off x="3799840" y="3108325"/>
            <a:ext cx="5680710" cy="30257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" name="直接箭头连接符 16"/>
          <p:cNvCxnSpPr/>
          <p:nvPr>
            <p:custDataLst>
              <p:tags r:id="rId9"/>
            </p:custDataLst>
          </p:nvPr>
        </p:nvCxnSpPr>
        <p:spPr>
          <a:xfrm>
            <a:off x="4696920" y="5589639"/>
            <a:ext cx="2628000" cy="0"/>
          </a:xfrm>
          <a:prstGeom prst="straightConnector1">
            <a:avLst/>
          </a:prstGeom>
          <a:ln w="47625">
            <a:solidFill>
              <a:srgbClr val="FF0000"/>
            </a:solidFill>
            <a:tailEnd type="stealt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8" name="直接箭头连接符 17"/>
          <p:cNvCxnSpPr/>
          <p:nvPr>
            <p:custDataLst>
              <p:tags r:id="rId10"/>
            </p:custDataLst>
          </p:nvPr>
        </p:nvCxnSpPr>
        <p:spPr>
          <a:xfrm flipH="1" flipV="1">
            <a:off x="4685068" y="2956350"/>
            <a:ext cx="0" cy="2664000"/>
          </a:xfrm>
          <a:prstGeom prst="straightConnector1">
            <a:avLst/>
          </a:prstGeom>
          <a:ln w="47625">
            <a:solidFill>
              <a:srgbClr val="FF0000"/>
            </a:solidFill>
            <a:tailEnd type="stealt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9" name="直接箭头连接符 18"/>
          <p:cNvCxnSpPr/>
          <p:nvPr>
            <p:custDataLst>
              <p:tags r:id="rId11"/>
            </p:custDataLst>
          </p:nvPr>
        </p:nvCxnSpPr>
        <p:spPr>
          <a:xfrm flipH="1">
            <a:off x="3221090" y="5589641"/>
            <a:ext cx="1475740" cy="712470"/>
          </a:xfrm>
          <a:prstGeom prst="straightConnector1">
            <a:avLst/>
          </a:prstGeom>
          <a:ln w="47625">
            <a:solidFill>
              <a:srgbClr val="FF0000"/>
            </a:solidFill>
            <a:tailEnd type="stealt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39" name="组合 38"/>
          <p:cNvGrpSpPr/>
          <p:nvPr>
            <p:custDataLst>
              <p:tags r:id="rId12"/>
            </p:custDataLst>
          </p:nvPr>
        </p:nvGrpSpPr>
        <p:grpSpPr>
          <a:xfrm>
            <a:off x="2879490" y="2056997"/>
            <a:ext cx="2055453" cy="790689"/>
            <a:chOff x="3043" y="5351"/>
            <a:chExt cx="2428" cy="934"/>
          </a:xfrm>
        </p:grpSpPr>
        <p:sp>
          <p:nvSpPr>
            <p:cNvPr id="34" name="文本框 33"/>
            <p:cNvSpPr txBox="1"/>
            <p:nvPr>
              <p:custDataLst>
                <p:tags r:id="rId13"/>
              </p:custDataLst>
            </p:nvPr>
          </p:nvSpPr>
          <p:spPr>
            <a:xfrm>
              <a:off x="3043" y="5535"/>
              <a:ext cx="2428" cy="544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zh-CN" sz="24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ea"/>
                </a:rPr>
                <a:t>(      </a:t>
              </a:r>
              <a:r>
                <a:rPr lang="zh-CN" altLang="en-US" sz="24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ea"/>
                </a:rPr>
                <a:t>，</a:t>
              </a:r>
              <a:r>
                <a:rPr lang="en-US" altLang="zh-CN" sz="24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ea"/>
                </a:rPr>
                <a:t>   </a:t>
              </a:r>
              <a:r>
                <a:rPr lang="zh-CN" altLang="en-US" sz="24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ea"/>
                </a:rPr>
                <a:t>，</a:t>
              </a:r>
              <a:r>
                <a:rPr lang="en-US" altLang="zh-CN" sz="24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ea"/>
                </a:rPr>
                <a:t>   )</a:t>
              </a:r>
              <a:endPara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endParaRPr>
            </a:p>
          </p:txBody>
        </p:sp>
        <p:grpSp>
          <p:nvGrpSpPr>
            <p:cNvPr id="38" name="组合 37"/>
            <p:cNvGrpSpPr/>
            <p:nvPr>
              <p:custDataLst>
                <p:tags r:id="rId14"/>
              </p:custDataLst>
            </p:nvPr>
          </p:nvGrpSpPr>
          <p:grpSpPr>
            <a:xfrm>
              <a:off x="3237" y="5351"/>
              <a:ext cx="1894" cy="934"/>
              <a:chOff x="3237" y="5351"/>
              <a:chExt cx="1894" cy="934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35" name="文本框 34"/>
                  <p:cNvSpPr txBox="1"/>
                  <p:nvPr>
                    <p:custDataLst>
                      <p:tags r:id="rId15"/>
                    </p:custDataLst>
                  </p:nvPr>
                </p:nvSpPr>
                <p:spPr>
                  <a:xfrm>
                    <a:off x="3237" y="5367"/>
                    <a:ext cx="482" cy="918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t">
                    <a:spAutoFit/>
                  </a:bodyPr>
                  <a:lstStyle/>
                  <a:p>
                    <a:pPr algn="l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n-US" altLang="zh-CN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/>
                                  <a:cs typeface="Cambria Math" panose="02040503050406030204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𝟑</m:t>
                              </m:r>
                            </m:num>
                            <m:den>
                              <m:r>
                                <a:rPr lang="en-US" altLang="zh-CN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𝟒</m:t>
                              </m:r>
                            </m:den>
                          </m:f>
                        </m:oMath>
                      </m:oMathPara>
                    </a14:m>
                    <a:endParaRPr lang="en-US" altLang="zh-CN" sz="2400" b="1" i="1">
                      <a:solidFill>
                        <a:srgbClr val="FF0000"/>
                      </a:solidFill>
                      <a:latin typeface="Cambria Math" panose="02040503050406030204" charset="0"/>
                      <a:cs typeface="Cambria Math" panose="02040503050406030204" charset="0"/>
                    </a:endParaRPr>
                  </a:p>
                </p:txBody>
              </p:sp>
            </mc:Choice>
            <mc:Fallback>
              <p:sp>
                <p:nvSpPr>
                  <p:cNvPr id="35" name="文本框 3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>
                    <p:custDataLst>
                      <p:tags r:id="rId16"/>
                    </p:custDataLst>
                  </p:nvPr>
                </p:nvSpPr>
                <p:spPr>
                  <a:xfrm>
                    <a:off x="3237" y="5367"/>
                    <a:ext cx="482" cy="918"/>
                  </a:xfrm>
                  <a:prstGeom prst="rect">
                    <a:avLst/>
                  </a:prstGeom>
                  <a:blipFill rotWithShape="1">
                    <a:blip r:embed="rId17"/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36" name="文本框 35"/>
                  <p:cNvSpPr txBox="1"/>
                  <p:nvPr>
                    <p:custDataLst>
                      <p:tags r:id="rId18"/>
                    </p:custDataLst>
                  </p:nvPr>
                </p:nvSpPr>
                <p:spPr>
                  <a:xfrm>
                    <a:off x="3973" y="5351"/>
                    <a:ext cx="470" cy="917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t">
                    <a:spAutoFit/>
                  </a:bodyPr>
                  <a:lstStyle/>
                  <a:p>
                    <a:pPr algn="l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n-US" altLang="zh-CN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/>
                                  <a:cs typeface="Cambria Math" panose="02040503050406030204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altLang="zh-CN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𝟒</m:t>
                              </m:r>
                            </m:den>
                          </m:f>
                        </m:oMath>
                      </m:oMathPara>
                    </a14:m>
                    <a:endParaRPr lang="en-US" altLang="zh-CN" sz="2400" b="1" i="1">
                      <a:solidFill>
                        <a:srgbClr val="FF0000"/>
                      </a:solidFill>
                      <a:latin typeface="Cambria Math" panose="02040503050406030204" charset="0"/>
                      <a:cs typeface="Cambria Math" panose="02040503050406030204" charset="0"/>
                    </a:endParaRPr>
                  </a:p>
                </p:txBody>
              </p:sp>
            </mc:Choice>
            <mc:Fallback>
              <p:sp>
                <p:nvSpPr>
                  <p:cNvPr id="36" name="文本框 3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>
                    <p:custDataLst>
                      <p:tags r:id="rId19"/>
                    </p:custDataLst>
                  </p:nvPr>
                </p:nvSpPr>
                <p:spPr>
                  <a:xfrm>
                    <a:off x="3973" y="5351"/>
                    <a:ext cx="470" cy="917"/>
                  </a:xfrm>
                  <a:prstGeom prst="rect">
                    <a:avLst/>
                  </a:prstGeom>
                  <a:blipFill rotWithShape="1">
                    <a:blip r:embed="rId20"/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37" name="文本框 36"/>
                  <p:cNvSpPr txBox="1"/>
                  <p:nvPr>
                    <p:custDataLst>
                      <p:tags r:id="rId21"/>
                    </p:custDataLst>
                  </p:nvPr>
                </p:nvSpPr>
                <p:spPr>
                  <a:xfrm>
                    <a:off x="4661" y="5365"/>
                    <a:ext cx="470" cy="917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t">
                    <a:spAutoFit/>
                  </a:bodyPr>
                  <a:lstStyle/>
                  <a:p>
                    <a:pPr algn="l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n-US" altLang="zh-CN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/>
                                  <a:cs typeface="Cambria Math" panose="02040503050406030204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altLang="zh-CN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𝟒</m:t>
                              </m:r>
                            </m:den>
                          </m:f>
                        </m:oMath>
                      </m:oMathPara>
                    </a14:m>
                    <a:endParaRPr lang="en-US" altLang="zh-CN" sz="2400" b="1" i="1">
                      <a:solidFill>
                        <a:srgbClr val="FF0000"/>
                      </a:solidFill>
                      <a:latin typeface="Cambria Math" panose="02040503050406030204" charset="0"/>
                      <a:cs typeface="Cambria Math" panose="02040503050406030204" charset="0"/>
                    </a:endParaRPr>
                  </a:p>
                </p:txBody>
              </p:sp>
            </mc:Choice>
            <mc:Fallback>
              <p:sp>
                <p:nvSpPr>
                  <p:cNvPr id="37" name="文本框 3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>
                    <p:custDataLst>
                      <p:tags r:id="rId22"/>
                    </p:custDataLst>
                  </p:nvPr>
                </p:nvSpPr>
                <p:spPr>
                  <a:xfrm>
                    <a:off x="4661" y="5365"/>
                    <a:ext cx="470" cy="917"/>
                  </a:xfrm>
                  <a:prstGeom prst="rect">
                    <a:avLst/>
                  </a:prstGeom>
                  <a:blipFill rotWithShape="1">
                    <a:blip r:embed="rId20"/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40" name="组合 39"/>
          <p:cNvGrpSpPr/>
          <p:nvPr>
            <p:custDataLst>
              <p:tags r:id="rId23"/>
            </p:custDataLst>
          </p:nvPr>
        </p:nvGrpSpPr>
        <p:grpSpPr>
          <a:xfrm>
            <a:off x="5463622" y="2043240"/>
            <a:ext cx="2055453" cy="789842"/>
            <a:chOff x="3043" y="5351"/>
            <a:chExt cx="2428" cy="933"/>
          </a:xfrm>
        </p:grpSpPr>
        <p:sp>
          <p:nvSpPr>
            <p:cNvPr id="41" name="文本框 40"/>
            <p:cNvSpPr txBox="1"/>
            <p:nvPr>
              <p:custDataLst>
                <p:tags r:id="rId24"/>
              </p:custDataLst>
            </p:nvPr>
          </p:nvSpPr>
          <p:spPr>
            <a:xfrm>
              <a:off x="3043" y="5535"/>
              <a:ext cx="2428" cy="544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zh-CN" sz="24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ea"/>
                </a:rPr>
                <a:t>(      </a:t>
              </a:r>
              <a:r>
                <a:rPr lang="zh-CN" altLang="en-US" sz="24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ea"/>
                </a:rPr>
                <a:t>，</a:t>
              </a:r>
              <a:r>
                <a:rPr lang="en-US" altLang="zh-CN" sz="24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ea"/>
                </a:rPr>
                <a:t>   </a:t>
              </a:r>
              <a:r>
                <a:rPr lang="zh-CN" altLang="en-US" sz="24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ea"/>
                </a:rPr>
                <a:t>，</a:t>
              </a:r>
              <a:r>
                <a:rPr lang="en-US" altLang="zh-CN" sz="24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ea"/>
                </a:rPr>
                <a:t>   )</a:t>
              </a:r>
              <a:endPara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endParaRPr>
            </a:p>
          </p:txBody>
        </p:sp>
        <p:grpSp>
          <p:nvGrpSpPr>
            <p:cNvPr id="42" name="组合 41"/>
            <p:cNvGrpSpPr/>
            <p:nvPr>
              <p:custDataLst>
                <p:tags r:id="rId25"/>
              </p:custDataLst>
            </p:nvPr>
          </p:nvGrpSpPr>
          <p:grpSpPr>
            <a:xfrm>
              <a:off x="3237" y="5351"/>
              <a:ext cx="1892" cy="933"/>
              <a:chOff x="3237" y="5351"/>
              <a:chExt cx="1892" cy="933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43" name="文本框 42"/>
                  <p:cNvSpPr txBox="1"/>
                  <p:nvPr>
                    <p:custDataLst>
                      <p:tags r:id="rId26"/>
                    </p:custDataLst>
                  </p:nvPr>
                </p:nvSpPr>
                <p:spPr>
                  <a:xfrm>
                    <a:off x="3237" y="5367"/>
                    <a:ext cx="521" cy="917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t">
                    <a:spAutoFit/>
                  </a:bodyPr>
                  <a:lstStyle/>
                  <a:p>
                    <a:pPr algn="l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n-US" altLang="zh-CN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/>
                                  <a:cs typeface="Cambria Math" panose="02040503050406030204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altLang="zh-CN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𝟒</m:t>
                              </m:r>
                            </m:den>
                          </m:f>
                        </m:oMath>
                      </m:oMathPara>
                    </a14:m>
                    <a:endParaRPr lang="en-US" altLang="zh-CN" sz="2400" b="1" i="1">
                      <a:solidFill>
                        <a:srgbClr val="FF0000"/>
                      </a:solidFill>
                      <a:latin typeface="Cambria Math" panose="02040503050406030204" charset="0"/>
                      <a:cs typeface="Cambria Math" panose="02040503050406030204" charset="0"/>
                    </a:endParaRPr>
                  </a:p>
                </p:txBody>
              </p:sp>
            </mc:Choice>
            <mc:Fallback>
              <p:sp>
                <p:nvSpPr>
                  <p:cNvPr id="43" name="文本框 4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>
                    <p:custDataLst>
                      <p:tags r:id="rId27"/>
                    </p:custDataLst>
                  </p:nvPr>
                </p:nvSpPr>
                <p:spPr>
                  <a:xfrm>
                    <a:off x="3237" y="5367"/>
                    <a:ext cx="521" cy="917"/>
                  </a:xfrm>
                  <a:prstGeom prst="rect">
                    <a:avLst/>
                  </a:prstGeom>
                  <a:blipFill rotWithShape="1">
                    <a:blip r:embed="rId28"/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44" name="文本框 43"/>
                  <p:cNvSpPr txBox="1"/>
                  <p:nvPr>
                    <p:custDataLst>
                      <p:tags r:id="rId29"/>
                    </p:custDataLst>
                  </p:nvPr>
                </p:nvSpPr>
                <p:spPr>
                  <a:xfrm>
                    <a:off x="3973" y="5351"/>
                    <a:ext cx="470" cy="917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t">
                    <a:spAutoFit/>
                  </a:bodyPr>
                  <a:lstStyle/>
                  <a:p>
                    <a:pPr algn="l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n-US" altLang="zh-CN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/>
                                  <a:cs typeface="Cambria Math" panose="02040503050406030204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altLang="zh-CN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𝟒</m:t>
                              </m:r>
                            </m:den>
                          </m:f>
                        </m:oMath>
                      </m:oMathPara>
                    </a14:m>
                    <a:endParaRPr lang="en-US" altLang="zh-CN" sz="2400" b="1" i="1">
                      <a:solidFill>
                        <a:srgbClr val="FF0000"/>
                      </a:solidFill>
                      <a:latin typeface="Cambria Math" panose="02040503050406030204" charset="0"/>
                      <a:cs typeface="Cambria Math" panose="02040503050406030204" charset="0"/>
                    </a:endParaRPr>
                  </a:p>
                </p:txBody>
              </p:sp>
            </mc:Choice>
            <mc:Fallback>
              <p:sp>
                <p:nvSpPr>
                  <p:cNvPr id="44" name="文本框 4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>
                    <p:custDataLst>
                      <p:tags r:id="rId30"/>
                    </p:custDataLst>
                  </p:nvPr>
                </p:nvSpPr>
                <p:spPr>
                  <a:xfrm>
                    <a:off x="3973" y="5351"/>
                    <a:ext cx="470" cy="917"/>
                  </a:xfrm>
                  <a:prstGeom prst="rect">
                    <a:avLst/>
                  </a:prstGeom>
                  <a:blipFill rotWithShape="1">
                    <a:blip r:embed="rId20"/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45" name="文本框 44"/>
                  <p:cNvSpPr txBox="1"/>
                  <p:nvPr>
                    <p:custDataLst>
                      <p:tags r:id="rId31"/>
                    </p:custDataLst>
                  </p:nvPr>
                </p:nvSpPr>
                <p:spPr>
                  <a:xfrm>
                    <a:off x="4661" y="5365"/>
                    <a:ext cx="468" cy="918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t">
                    <a:spAutoFit/>
                  </a:bodyPr>
                  <a:lstStyle/>
                  <a:p>
                    <a:pPr algn="l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n-US" altLang="zh-CN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/>
                                  <a:cs typeface="Cambria Math" panose="02040503050406030204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𝟑</m:t>
                              </m:r>
                            </m:num>
                            <m:den>
                              <m:r>
                                <a:rPr lang="en-US" altLang="zh-CN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𝟒</m:t>
                              </m:r>
                            </m:den>
                          </m:f>
                        </m:oMath>
                      </m:oMathPara>
                    </a14:m>
                    <a:endParaRPr lang="en-US" altLang="zh-CN" sz="2400" b="1" i="1">
                      <a:solidFill>
                        <a:srgbClr val="FF0000"/>
                      </a:solidFill>
                      <a:latin typeface="Cambria Math" panose="02040503050406030204" charset="0"/>
                      <a:cs typeface="Cambria Math" panose="02040503050406030204" charset="0"/>
                    </a:endParaRPr>
                  </a:p>
                </p:txBody>
              </p:sp>
            </mc:Choice>
            <mc:Fallback>
              <p:sp>
                <p:nvSpPr>
                  <p:cNvPr id="45" name="文本框 4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>
                    <p:custDataLst>
                      <p:tags r:id="rId32"/>
                    </p:custDataLst>
                  </p:nvPr>
                </p:nvSpPr>
                <p:spPr>
                  <a:xfrm>
                    <a:off x="4661" y="5365"/>
                    <a:ext cx="468" cy="918"/>
                  </a:xfrm>
                  <a:prstGeom prst="rect">
                    <a:avLst/>
                  </a:prstGeom>
                  <a:blipFill rotWithShape="1">
                    <a:blip r:embed="rId33"/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225972" y="630327"/>
            <a:ext cx="11740055" cy="203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ctr">
              <a:lnSpc>
                <a:spcPct val="150000"/>
              </a:lnSpc>
            </a:pPr>
            <a:r>
              <a:rPr lang="en-US" sz="2800" kern="100">
                <a:effectLst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8</a:t>
            </a:r>
            <a:r>
              <a:rPr lang="zh-CN" altLang="en-US" sz="2800" kern="100">
                <a:effectLst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、</a:t>
            </a:r>
            <a:r>
              <a:rPr lang="zh-CN" altLang="zh-CN" sz="2800" kern="100">
                <a:effectLst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朱砂</a:t>
            </a:r>
            <a:r>
              <a:rPr lang="en-US" altLang="zh-CN" sz="2800" kern="100">
                <a:effectLst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(</a:t>
            </a:r>
            <a:r>
              <a:rPr lang="zh-CN" altLang="zh-CN" sz="2800" kern="100">
                <a:effectLst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硫化汞</a:t>
            </a:r>
            <a:r>
              <a:rPr lang="en-US" altLang="zh-CN" sz="2800" kern="100">
                <a:effectLst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)</a:t>
            </a:r>
            <a:r>
              <a:rPr lang="zh-CN" altLang="zh-CN" sz="2800" kern="100">
                <a:effectLst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在众多先秦考古遗址中均有发现，其立方晶系β型晶胞如下图所示，晶胞参数为</a:t>
            </a:r>
            <a:r>
              <a:rPr lang="en-US" altLang="zh-CN" sz="2800" kern="100" err="1">
                <a:effectLst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anm</a:t>
            </a:r>
            <a:r>
              <a:rPr lang="zh-CN" altLang="zh-CN" sz="2800" kern="100">
                <a:effectLst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，</a:t>
            </a:r>
            <a:r>
              <a:rPr lang="en-US" altLang="zh-CN" sz="2800" kern="100">
                <a:effectLst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A</a:t>
            </a:r>
            <a:r>
              <a:rPr lang="zh-CN" altLang="zh-CN" sz="2800" kern="100">
                <a:effectLst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原子的分数坐标为</a:t>
            </a:r>
            <a:r>
              <a:rPr lang="en-US" altLang="zh-CN" sz="2800" kern="100">
                <a:effectLst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(0,0,0,)</a:t>
            </a:r>
            <a:r>
              <a:rPr lang="zh-CN" altLang="zh-CN" sz="2800" kern="100">
                <a:effectLst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，阿伏加德罗常数的值为</a:t>
            </a:r>
            <a:r>
              <a:rPr lang="en-US" altLang="zh-CN" sz="2800" kern="100">
                <a:effectLst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N</a:t>
            </a:r>
            <a:r>
              <a:rPr lang="en-US" altLang="zh-CN" sz="2800" kern="100" baseline="-25000">
                <a:effectLst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A</a:t>
            </a:r>
            <a:r>
              <a:rPr lang="zh-CN" altLang="zh-CN" sz="2800" kern="100">
                <a:effectLst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，下列说法正确的是（</a:t>
            </a:r>
            <a:r>
              <a:rPr lang="en-US" altLang="zh-CN" sz="2800" kern="100">
                <a:effectLst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         </a:t>
            </a:r>
            <a:r>
              <a:rPr lang="zh-CN" altLang="zh-CN" sz="2800" kern="100">
                <a:effectLst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）</a:t>
            </a:r>
            <a:endParaRPr lang="zh-CN" altLang="zh-CN" sz="2800" kern="100">
              <a:effectLst/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356064" y="2029550"/>
            <a:ext cx="5846446" cy="2031325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378372" y="2843488"/>
            <a:ext cx="38362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kern="100">
                <a:effectLst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A</a:t>
            </a:r>
            <a:r>
              <a:rPr lang="zh-CN" altLang="zh-CN" sz="2800" kern="100">
                <a:effectLst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．</a:t>
            </a:r>
            <a:r>
              <a:rPr lang="en-US" altLang="zh-CN" sz="2800" kern="100">
                <a:effectLst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S</a:t>
            </a:r>
            <a:r>
              <a:rPr lang="zh-CN" altLang="zh-CN" sz="2800" kern="100">
                <a:effectLst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的配位数是</a:t>
            </a:r>
            <a:r>
              <a:rPr lang="en-US" altLang="zh-CN" sz="2800" kern="100">
                <a:effectLst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6</a:t>
            </a:r>
            <a:endParaRPr lang="zh-CN" altLang="en-US" sz="2800"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378372" y="3548544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kern="100">
                <a:effectLst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B</a:t>
            </a:r>
            <a:r>
              <a:rPr lang="zh-CN" altLang="zh-CN" sz="2800" kern="100">
                <a:effectLst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．晶胞中</a:t>
            </a:r>
            <a:r>
              <a:rPr lang="en-US" altLang="zh-CN" sz="2800" kern="100">
                <a:effectLst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B</a:t>
            </a:r>
            <a:r>
              <a:rPr lang="zh-CN" altLang="zh-CN" sz="2800" kern="100">
                <a:effectLst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原子分数坐标为</a:t>
            </a:r>
            <a:endParaRPr lang="zh-CN" altLang="en-US" sz="2800"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10" name="对象 9"/>
          <p:cNvGraphicFramePr>
            <a:graphicFrameLocks noChangeAspect="1"/>
          </p:cNvGraphicFramePr>
          <p:nvPr>
            <p:custDataLst>
              <p:tags r:id="rId6"/>
            </p:custDataLst>
          </p:nvPr>
        </p:nvGraphicFramePr>
        <p:xfrm>
          <a:off x="4960882" y="3153689"/>
          <a:ext cx="1513490" cy="10089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4" name="" r:id="rId7" imgW="647700" imgH="431800" progId="Equation.DSMT4">
                  <p:embed/>
                </p:oleObj>
              </mc:Choice>
              <mc:Fallback>
                <p:oleObj name="" r:id="rId7" imgW="647700" imgH="4318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4960882" y="3153689"/>
                        <a:ext cx="1513490" cy="100899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文本框 11"/>
          <p:cNvSpPr txBox="1"/>
          <p:nvPr>
            <p:custDataLst>
              <p:tags r:id="rId9"/>
            </p:custDataLst>
          </p:nvPr>
        </p:nvSpPr>
        <p:spPr>
          <a:xfrm>
            <a:off x="378372" y="4387325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kern="100">
                <a:effectLst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C</a:t>
            </a:r>
            <a:r>
              <a:rPr lang="zh-CN" altLang="zh-CN" sz="2800" kern="100">
                <a:effectLst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．该晶体的密度是</a:t>
            </a:r>
            <a:endParaRPr lang="zh-CN" altLang="en-US" sz="2800"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14" name="对象 13"/>
          <p:cNvGraphicFramePr>
            <a:graphicFrameLocks noChangeAspect="1"/>
          </p:cNvGraphicFramePr>
          <p:nvPr>
            <p:custDataLst>
              <p:tags r:id="rId10"/>
            </p:custDataLst>
          </p:nvPr>
        </p:nvGraphicFramePr>
        <p:xfrm>
          <a:off x="3616219" y="4174306"/>
          <a:ext cx="2689325" cy="10089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5" name="" r:id="rId11" imgW="1219200" imgH="457200" progId="Equation.DSMT4">
                  <p:embed/>
                </p:oleObj>
              </mc:Choice>
              <mc:Fallback>
                <p:oleObj name="" r:id="rId11" imgW="1219200" imgH="457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3616219" y="4174306"/>
                        <a:ext cx="2689325" cy="100899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文本框 15"/>
          <p:cNvSpPr txBox="1"/>
          <p:nvPr>
            <p:custDataLst>
              <p:tags r:id="rId13"/>
            </p:custDataLst>
          </p:nvPr>
        </p:nvSpPr>
        <p:spPr>
          <a:xfrm>
            <a:off x="378372" y="5223276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kern="100">
                <a:effectLst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D</a:t>
            </a:r>
            <a:r>
              <a:rPr lang="zh-CN" altLang="zh-CN" sz="2800" kern="100">
                <a:effectLst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．相邻两个</a:t>
            </a:r>
            <a:r>
              <a:rPr lang="en-US" altLang="zh-CN" sz="2800" kern="100">
                <a:effectLst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Hg</a:t>
            </a:r>
            <a:r>
              <a:rPr lang="zh-CN" altLang="zh-CN" sz="2800" kern="100">
                <a:effectLst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的最短距离为</a:t>
            </a:r>
            <a:endParaRPr lang="zh-CN" altLang="en-US" sz="2800"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18" name="对象 17"/>
          <p:cNvGraphicFramePr>
            <a:graphicFrameLocks noChangeAspect="1"/>
          </p:cNvGraphicFramePr>
          <p:nvPr>
            <p:custDataLst>
              <p:tags r:id="rId14"/>
            </p:custDataLst>
          </p:nvPr>
        </p:nvGraphicFramePr>
        <p:xfrm>
          <a:off x="5176014" y="5194923"/>
          <a:ext cx="809296" cy="6905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6" name="" r:id="rId15" imgW="469900" imgH="393700" progId="Equation.DSMT4">
                  <p:embed/>
                </p:oleObj>
              </mc:Choice>
              <mc:Fallback>
                <p:oleObj name="" r:id="rId15" imgW="469900" imgH="3937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5176014" y="5194923"/>
                        <a:ext cx="809296" cy="69055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文本框 18"/>
          <p:cNvSpPr txBox="1"/>
          <p:nvPr>
            <p:custDataLst>
              <p:tags r:id="rId17"/>
            </p:custDataLst>
          </p:nvPr>
        </p:nvSpPr>
        <p:spPr>
          <a:xfrm>
            <a:off x="5412740" y="1993265"/>
            <a:ext cx="1741805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endParaRPr lang="en-US" altLang="zh-CN" sz="32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296041" y="120650"/>
            <a:ext cx="9430777" cy="739714"/>
            <a:chOff x="466" y="644"/>
            <a:chExt cx="12317" cy="863"/>
          </a:xfrm>
        </p:grpSpPr>
        <p:sp>
          <p:nvSpPr>
            <p:cNvPr id="5" name="等腰三角形 4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任务一  根据晶胞的结构确定晶体的化学式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7" name="等腰三角形 6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17" name="矩形 16"/>
          <p:cNvSpPr/>
          <p:nvPr>
            <p:custDataLst>
              <p:tags r:id="rId5"/>
            </p:custDataLst>
          </p:nvPr>
        </p:nvSpPr>
        <p:spPr bwMode="auto">
          <a:xfrm>
            <a:off x="459740" y="1162685"/>
            <a:ext cx="6405880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一、根据晶胞的结构确定晶体的化学式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+mn-ea"/>
            </a:endParaRPr>
          </a:p>
        </p:txBody>
      </p:sp>
      <p:sp>
        <p:nvSpPr>
          <p:cNvPr id="2" name="矩形 1"/>
          <p:cNvSpPr/>
          <p:nvPr>
            <p:custDataLst>
              <p:tags r:id="rId6"/>
            </p:custDataLst>
          </p:nvPr>
        </p:nvSpPr>
        <p:spPr bwMode="auto">
          <a:xfrm>
            <a:off x="6865620" y="1162685"/>
            <a:ext cx="3289935" cy="521970"/>
          </a:xfrm>
          <a:prstGeom prst="rect">
            <a:avLst/>
          </a:prstGeom>
          <a:noFill/>
          <a:ln>
            <a:noFill/>
          </a:ln>
        </p:spPr>
        <p:txBody>
          <a:bodyPr wrap="square" tIns="45720" bIns="45720" rtlCol="0" anchor="t" anchorCtr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spcBef>
                <a:spcPct val="50000"/>
              </a:spcBef>
              <a:buClrTx/>
              <a:buSzTx/>
              <a:buFont typeface="Wingdings" panose="05000000000000000000" charset="0"/>
            </a:pP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——均摊法</a:t>
            </a:r>
            <a:endParaRPr lang="en-US" altLang="zh-CN" sz="2800" b="1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ea"/>
            </a:endParaRPr>
          </a:p>
        </p:txBody>
      </p:sp>
      <p:sp>
        <p:nvSpPr>
          <p:cNvPr id="31" name="文本框 30"/>
          <p:cNvSpPr txBox="1"/>
          <p:nvPr>
            <p:custDataLst>
              <p:tags r:id="rId7"/>
            </p:custDataLst>
          </p:nvPr>
        </p:nvSpPr>
        <p:spPr>
          <a:xfrm>
            <a:off x="610525" y="1684345"/>
            <a:ext cx="10971658" cy="121094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indent="0" fontAlgn="auto">
              <a:lnSpc>
                <a:spcPct val="130000"/>
              </a:lnSpc>
            </a:pP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晶体的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化学式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表示的是晶体（也可以说是晶胞）中各类原子或离子数目的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最简整数比。</a:t>
            </a:r>
            <a:endParaRPr lang="en-US" altLang="zh-CN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0" name="矩形 29"/>
          <p:cNvSpPr/>
          <p:nvPr>
            <p:custDataLst>
              <p:tags r:id="rId8"/>
            </p:custDataLst>
          </p:nvPr>
        </p:nvSpPr>
        <p:spPr>
          <a:xfrm>
            <a:off x="1167765" y="3027680"/>
            <a:ext cx="9451975" cy="1764665"/>
          </a:xfrm>
          <a:prstGeom prst="rect">
            <a:avLst/>
          </a:prstGeom>
          <a:solidFill>
            <a:srgbClr val="FFE9E1"/>
          </a:solidFill>
        </p:spPr>
        <p:txBody>
          <a:bodyPr wrap="square" anchor="ctr" anchorCtr="0">
            <a:spAutoFit/>
          </a:bodyPr>
          <a:lstStyle/>
          <a:p>
            <a:pPr algn="l" defTabSz="914400" fontAlgn="auto">
              <a:lnSpc>
                <a:spcPct val="100000"/>
              </a:lnSpc>
              <a:spcBef>
                <a:spcPct val="50000"/>
              </a:spcBef>
              <a:buClrTx/>
              <a:buSzTx/>
              <a:buFont typeface="Wingdings" panose="05000000000000000000" charset="0"/>
            </a:pPr>
            <a:r>
              <a:rPr lang="en-US" altLang="zh-CN" sz="36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</a:rPr>
              <a:t>[规律方法]　</a:t>
            </a:r>
            <a:endParaRPr lang="en-US" altLang="zh-CN" sz="3600" b="1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</a:endParaRPr>
          </a:p>
          <a:p>
            <a:pPr indent="0" defTabSz="1219835" fontAlgn="auto">
              <a:lnSpc>
                <a:spcPct val="130000"/>
              </a:lnSpc>
              <a:spcAft>
                <a:spcPct val="0"/>
              </a:spcAft>
              <a:tabLst>
                <a:tab pos="4800600" algn="l"/>
                <a:tab pos="9601200" algn="l"/>
              </a:tabLst>
            </a:pPr>
            <a:r>
              <a:rPr lang="en-US" altLang="zh-CN" sz="2800" b="1" kern="1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</a:t>
            </a:r>
            <a:r>
              <a:rPr lang="zh-CN" altLang="zh-CN" sz="2800" b="1" kern="1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根据</a:t>
            </a:r>
            <a:r>
              <a:rPr lang="zh-CN" altLang="zh-CN" sz="2800" b="1" kern="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均摊法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计算出</a:t>
            </a:r>
            <a:r>
              <a:rPr lang="en-US" altLang="zh-CN" sz="28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个晶胞中，各种原子个数的最简整数比可确定该物质的化学式。</a:t>
            </a:r>
            <a:endParaRPr lang="zh-CN" altLang="zh-CN" sz="2800" b="1" kern="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9"/>
            </p:custDataLst>
          </p:nvPr>
        </p:nvSpPr>
        <p:spPr>
          <a:xfrm>
            <a:off x="591820" y="5255895"/>
            <a:ext cx="11344910" cy="121094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fontAlgn="auto">
              <a:lnSpc>
                <a:spcPct val="130000"/>
              </a:lnSpc>
            </a:pP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团簇分子或纳米颗粒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与晶胞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不同，这两类物质是独立的分子，所有原子均为该分子所有。与晶体中多个晶胞共用原子不相同。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0" grpId="0" animBg="1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296041" y="120650"/>
            <a:ext cx="9430777" cy="739714"/>
            <a:chOff x="466" y="644"/>
            <a:chExt cx="12317" cy="863"/>
          </a:xfrm>
        </p:grpSpPr>
        <p:sp>
          <p:nvSpPr>
            <p:cNvPr id="5" name="等腰三角形 4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任务一  根据晶胞的结构确定晶体的化学式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7" name="等腰三角形 6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pic>
        <p:nvPicPr>
          <p:cNvPr id="18434" name="Picture 2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6" r:link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6618" y="1484441"/>
            <a:ext cx="3226427" cy="277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>
            <p:custDataLst>
              <p:tags r:id="rId8"/>
            </p:custDataLst>
          </p:nvPr>
        </p:nvSpPr>
        <p:spPr>
          <a:xfrm>
            <a:off x="232410" y="1220470"/>
            <a:ext cx="8745220" cy="10388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tabLst>
                <a:tab pos="4800600" algn="l"/>
                <a:tab pos="9601200" algn="l"/>
              </a:tabLst>
            </a:pPr>
            <a:r>
              <a:rPr lang="zh-CN" sz="2800" b="1" kern="100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【例</a:t>
            </a:r>
            <a:r>
              <a:rPr lang="en-US" altLang="zh-CN" sz="2800" b="1" kern="100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sz="2800" b="1" kern="100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】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元素铜的一种氯化物晶体的晶胞结构如图所示，该氯化物的化学式是</a:t>
            </a:r>
            <a:r>
              <a:rPr lang="en-US" altLang="zh-CN" sz="28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_____</a:t>
            </a:r>
            <a:r>
              <a:rPr lang="en-US" altLang="zh-CN" sz="28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___</a:t>
            </a:r>
            <a:r>
              <a:rPr lang="en-US" altLang="zh-CN" sz="28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___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zh-CN" sz="1050" kern="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矩形 7"/>
          <p:cNvSpPr/>
          <p:nvPr>
            <p:custDataLst>
              <p:tags r:id="rId9"/>
            </p:custDataLst>
          </p:nvPr>
        </p:nvSpPr>
        <p:spPr>
          <a:xfrm>
            <a:off x="2126615" y="2420620"/>
            <a:ext cx="6332220" cy="1308735"/>
          </a:xfrm>
          <a:prstGeom prst="rect">
            <a:avLst/>
          </a:prstGeom>
          <a:solidFill>
            <a:srgbClr val="F1F7FC"/>
          </a:solidFill>
        </p:spPr>
        <p:txBody>
          <a:bodyPr wrap="square">
            <a:spAutoFit/>
          </a:bodyPr>
          <a:lstStyle/>
          <a:p>
            <a:pPr lvl="0" algn="l">
              <a:lnSpc>
                <a:spcPct val="110000"/>
              </a:lnSpc>
              <a:buClrTx/>
              <a:buSzTx/>
              <a:buFontTx/>
              <a:tabLst>
                <a:tab pos="4800600" algn="l"/>
                <a:tab pos="9601200" algn="l"/>
              </a:tabLst>
            </a:pPr>
            <a:r>
              <a:rPr lang="zh-CN" sz="2400" b="1" kern="10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晶胞中</a:t>
            </a:r>
            <a:r>
              <a:rPr lang="zh-CN" sz="2400" b="1" kern="100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灰球</a:t>
            </a:r>
            <a:r>
              <a:rPr lang="zh-CN" sz="2400" b="1" kern="10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代表的粒子数4个，</a:t>
            </a:r>
            <a:r>
              <a:rPr lang="zh-CN" sz="2400" b="1" kern="100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白球</a:t>
            </a:r>
            <a:r>
              <a:rPr lang="zh-CN" sz="2400" b="1" kern="10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代表的粒子数的6×1/2＋8×1/8＝4个，所以化学式为</a:t>
            </a:r>
            <a:r>
              <a:rPr lang="zh-CN" sz="2400" b="1" kern="100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CuCl</a:t>
            </a:r>
            <a:r>
              <a:rPr lang="zh-CN" sz="2400" b="1" kern="10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zh-CN" sz="2400" b="1" kern="10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10"/>
            </p:custDataLst>
          </p:nvPr>
        </p:nvSpPr>
        <p:spPr>
          <a:xfrm>
            <a:off x="3811905" y="1737360"/>
            <a:ext cx="132461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800" b="1" kern="100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CuCl</a:t>
            </a:r>
            <a:endParaRPr lang="zh-CN" altLang="en-US" sz="2800" b="1" kern="100" smtClean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0" name="矩形: 圆角 4"/>
          <p:cNvSpPr/>
          <p:nvPr>
            <p:custDataLst>
              <p:tags r:id="rId11"/>
            </p:custDataLst>
          </p:nvPr>
        </p:nvSpPr>
        <p:spPr>
          <a:xfrm>
            <a:off x="459740" y="2729865"/>
            <a:ext cx="1574800" cy="565150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  <a:spcBef>
                <a:spcPct val="0"/>
              </a:spcBef>
              <a:spcAft>
                <a:spcPts val="100"/>
              </a:spcAft>
            </a:pPr>
            <a:r>
              <a:rPr lang="zh-C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均摊法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矩形: 圆角 4"/>
          <p:cNvSpPr/>
          <p:nvPr>
            <p:custDataLst>
              <p:tags r:id="rId12"/>
            </p:custDataLst>
          </p:nvPr>
        </p:nvSpPr>
        <p:spPr>
          <a:xfrm>
            <a:off x="459740" y="4554855"/>
            <a:ext cx="1574800" cy="565150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  <a:spcBef>
                <a:spcPct val="0"/>
              </a:spcBef>
              <a:spcAft>
                <a:spcPts val="100"/>
              </a:spcAft>
            </a:pPr>
            <a:r>
              <a:rPr lang="zh-C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比例法</a:t>
            </a:r>
            <a:endParaRPr lang="zh-C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矩形 11"/>
          <p:cNvSpPr/>
          <p:nvPr>
            <p:custDataLst>
              <p:tags r:id="rId13"/>
            </p:custDataLst>
          </p:nvPr>
        </p:nvSpPr>
        <p:spPr>
          <a:xfrm>
            <a:off x="2126615" y="4385945"/>
            <a:ext cx="6332220" cy="902970"/>
          </a:xfrm>
          <a:prstGeom prst="rect">
            <a:avLst/>
          </a:prstGeom>
          <a:solidFill>
            <a:srgbClr val="F1F7FC"/>
          </a:solidFill>
        </p:spPr>
        <p:txBody>
          <a:bodyPr wrap="square">
            <a:spAutoFit/>
          </a:bodyPr>
          <a:lstStyle/>
          <a:p>
            <a:pPr lvl="0" algn="l">
              <a:lnSpc>
                <a:spcPct val="110000"/>
              </a:lnSpc>
              <a:buClrTx/>
              <a:buSzTx/>
              <a:buFontTx/>
              <a:tabLst>
                <a:tab pos="4800600" algn="l"/>
                <a:tab pos="9601200" algn="l"/>
              </a:tabLst>
            </a:pPr>
            <a:r>
              <a:rPr lang="zh-CN" sz="2400" b="1" kern="10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晶胞中与</a:t>
            </a:r>
            <a:r>
              <a:rPr lang="zh-CN" sz="2400" b="1" kern="100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灰球</a:t>
            </a:r>
            <a:r>
              <a:rPr lang="zh-CN" sz="2400" b="1" kern="10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紧邻的白球数4个，与</a:t>
            </a:r>
            <a:r>
              <a:rPr lang="zh-CN" sz="2400" b="1" kern="100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白球</a:t>
            </a:r>
            <a:r>
              <a:rPr lang="zh-CN" sz="2400" b="1" kern="1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紧邻的灰球</a:t>
            </a:r>
            <a:r>
              <a:rPr lang="zh-CN" sz="2400" b="1" kern="10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数4个，所以化学式为</a:t>
            </a:r>
            <a:r>
              <a:rPr lang="zh-CN" sz="2400" b="1" kern="100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CuCl</a:t>
            </a:r>
            <a:r>
              <a:rPr lang="zh-CN" sz="2400" b="1" kern="10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zh-CN" sz="2400" b="1" kern="10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椭圆 19"/>
          <p:cNvSpPr/>
          <p:nvPr>
            <p:custDataLst>
              <p:tags r:id="rId1"/>
            </p:custDataLst>
          </p:nvPr>
        </p:nvSpPr>
        <p:spPr>
          <a:xfrm>
            <a:off x="9526320" y="1872000"/>
            <a:ext cx="143510" cy="14414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椭圆 18"/>
          <p:cNvSpPr/>
          <p:nvPr>
            <p:custDataLst>
              <p:tags r:id="rId2"/>
            </p:custDataLst>
          </p:nvPr>
        </p:nvSpPr>
        <p:spPr>
          <a:xfrm>
            <a:off x="10102320" y="2520000"/>
            <a:ext cx="143510" cy="14414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/>
          <p:cNvSpPr/>
          <p:nvPr>
            <p:custDataLst>
              <p:tags r:id="rId3"/>
            </p:custDataLst>
          </p:nvPr>
        </p:nvSpPr>
        <p:spPr>
          <a:xfrm>
            <a:off x="9382320" y="2451755"/>
            <a:ext cx="143510" cy="14414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椭圆 15"/>
          <p:cNvSpPr/>
          <p:nvPr>
            <p:custDataLst>
              <p:tags r:id="rId4"/>
            </p:custDataLst>
          </p:nvPr>
        </p:nvSpPr>
        <p:spPr>
          <a:xfrm>
            <a:off x="9126855" y="2540020"/>
            <a:ext cx="143510" cy="14414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椭圆 14"/>
          <p:cNvSpPr/>
          <p:nvPr>
            <p:custDataLst>
              <p:tags r:id="rId5"/>
            </p:custDataLst>
          </p:nvPr>
        </p:nvSpPr>
        <p:spPr>
          <a:xfrm>
            <a:off x="8712835" y="2126000"/>
            <a:ext cx="143510" cy="144145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>
            <p:custDataLst>
              <p:tags r:id="rId6"/>
            </p:custDataLst>
          </p:nvPr>
        </p:nvSpPr>
        <p:spPr>
          <a:xfrm>
            <a:off x="9789160" y="2126000"/>
            <a:ext cx="143510" cy="144145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/>
          <p:cNvSpPr/>
          <p:nvPr>
            <p:custDataLst>
              <p:tags r:id="rId7"/>
            </p:custDataLst>
          </p:nvPr>
        </p:nvSpPr>
        <p:spPr>
          <a:xfrm>
            <a:off x="10506710" y="1910735"/>
            <a:ext cx="143510" cy="144145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椭圆 1"/>
          <p:cNvSpPr/>
          <p:nvPr>
            <p:custDataLst>
              <p:tags r:id="rId8"/>
            </p:custDataLst>
          </p:nvPr>
        </p:nvSpPr>
        <p:spPr>
          <a:xfrm>
            <a:off x="10291445" y="1623715"/>
            <a:ext cx="143510" cy="144145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椭圆 3"/>
          <p:cNvSpPr/>
          <p:nvPr>
            <p:custDataLst>
              <p:tags r:id="rId9"/>
            </p:custDataLst>
          </p:nvPr>
        </p:nvSpPr>
        <p:spPr>
          <a:xfrm>
            <a:off x="9231630" y="1640225"/>
            <a:ext cx="143510" cy="144145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>
            <p:custDataLst>
              <p:tags r:id="rId10"/>
            </p:custDataLst>
          </p:nvPr>
        </p:nvSpPr>
        <p:spPr>
          <a:xfrm>
            <a:off x="8458835" y="1872000"/>
            <a:ext cx="143510" cy="144145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/>
          <p:cNvSpPr/>
          <p:nvPr>
            <p:custDataLst>
              <p:tags r:id="rId11"/>
            </p:custDataLst>
          </p:nvPr>
        </p:nvSpPr>
        <p:spPr>
          <a:xfrm>
            <a:off x="389890" y="1268730"/>
            <a:ext cx="7144385" cy="192849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>
            <a:defPPr>
              <a:defRPr lang="zh-CN"/>
            </a:defPPr>
            <a:lvl1pPr marL="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4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80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8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l" fontAlgn="auto">
              <a:lnSpc>
                <a:spcPct val="140000"/>
              </a:lnSpc>
              <a:spcAft>
                <a:spcPct val="0"/>
              </a:spcAft>
            </a:pPr>
            <a:r>
              <a:rPr lang="en-US" altLang="zh-CN" sz="2800" kern="100">
                <a:latin typeface="Times New Roman" panose="02020603050405020304" pitchFamily="18" charset="0"/>
                <a:ea typeface="微软雅黑" panose="020B0503020204020204" charset="-122"/>
                <a:cs typeface="Courier New" panose="02070309020205020404" pitchFamily="49" charset="0"/>
              </a:rPr>
              <a:t>1</a:t>
            </a:r>
            <a:r>
              <a:rPr lang="zh-CN" altLang="en-US" sz="2800" kern="100">
                <a:latin typeface="Times New Roman" panose="02020603050405020304" pitchFamily="18" charset="0"/>
                <a:ea typeface="微软雅黑" panose="020B0503020204020204" charset="-122"/>
                <a:cs typeface="Courier New" panose="02070309020205020404" pitchFamily="49" charset="0"/>
              </a:rPr>
              <a:t>、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Courier New" panose="02070309020205020404" pitchFamily="49" charset="0"/>
              </a:rPr>
              <a:t>Cu</a:t>
            </a:r>
            <a:r>
              <a:rPr lang="zh-CN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元素与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Courier New" panose="02070309020205020404" pitchFamily="49" charset="0"/>
              </a:rPr>
              <a:t>H</a:t>
            </a:r>
            <a:r>
              <a:rPr lang="zh-CN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元素</a:t>
            </a:r>
            <a:r>
              <a:rPr lang="zh-CN" altLang="zh-CN" sz="2800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可形成一种红色化合物，其晶体结构单元如图所示。则该化合物的</a:t>
            </a:r>
            <a:r>
              <a:rPr lang="zh-CN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化学式</a:t>
            </a:r>
            <a:r>
              <a:rPr lang="zh-CN" altLang="zh-CN" sz="2800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为</a:t>
            </a:r>
            <a:r>
              <a:rPr lang="en-US" altLang="zh-CN" sz="2800" kern="100">
                <a:latin typeface="Times New Roman" panose="02020603050405020304" pitchFamily="18" charset="0"/>
                <a:ea typeface="微软雅黑" panose="020B0503020204020204" charset="-122"/>
                <a:cs typeface="Courier New" panose="02070309020205020404" pitchFamily="49" charset="0"/>
              </a:rPr>
              <a:t>______</a:t>
            </a:r>
            <a:r>
              <a:rPr lang="zh-CN" altLang="zh-CN" sz="2800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。</a:t>
            </a:r>
            <a:endParaRPr lang="zh-CN" altLang="zh-CN" sz="2800" kern="100"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9" name="矩形 8"/>
          <p:cNvSpPr/>
          <p:nvPr>
            <p:custDataLst>
              <p:tags r:id="rId12"/>
            </p:custDataLst>
          </p:nvPr>
        </p:nvSpPr>
        <p:spPr>
          <a:xfrm>
            <a:off x="1504950" y="2451705"/>
            <a:ext cx="1309370" cy="737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kern="100" err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CuH</a:t>
            </a:r>
            <a:endParaRPr lang="en-US" altLang="zh-CN" sz="2800" b="1" kern="100" err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pic>
        <p:nvPicPr>
          <p:cNvPr id="134146" name="Picture 2"/>
          <p:cNvPicPr>
            <a:picLocks noChangeAspect="1" noChangeArrowheads="1"/>
          </p:cNvPicPr>
          <p:nvPr>
            <p:custDataLst>
              <p:tags r:id="rId13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08670" y="619760"/>
            <a:ext cx="3321050" cy="317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组合 9"/>
          <p:cNvGrpSpPr/>
          <p:nvPr>
            <p:custDataLst>
              <p:tags r:id="rId15"/>
            </p:custDataLst>
          </p:nvPr>
        </p:nvGrpSpPr>
        <p:grpSpPr>
          <a:xfrm>
            <a:off x="444245" y="3929261"/>
            <a:ext cx="11160000" cy="2014339"/>
            <a:chOff x="792914" y="3925222"/>
            <a:chExt cx="11160000" cy="2014339"/>
          </a:xfrm>
        </p:grpSpPr>
        <p:sp>
          <p:nvSpPr>
            <p:cNvPr id="11" name="圆角矩形 10"/>
            <p:cNvSpPr/>
            <p:nvPr>
              <p:custDataLst>
                <p:tags r:id="rId16"/>
              </p:custDataLst>
            </p:nvPr>
          </p:nvSpPr>
          <p:spPr>
            <a:xfrm>
              <a:off x="792914" y="4038113"/>
              <a:ext cx="11160000" cy="1901448"/>
            </a:xfrm>
            <a:prstGeom prst="roundRect">
              <a:avLst>
                <a:gd name="adj" fmla="val 3181"/>
              </a:avLst>
            </a:prstGeom>
            <a:noFill/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 useBgFill="1">
          <p:nvSpPr>
            <p:cNvPr id="14" name="矩形 13"/>
            <p:cNvSpPr/>
            <p:nvPr>
              <p:custDataLst>
                <p:tags r:id="rId17"/>
              </p:custDataLst>
            </p:nvPr>
          </p:nvSpPr>
          <p:spPr>
            <a:xfrm>
              <a:off x="1005020" y="3925222"/>
              <a:ext cx="707945" cy="2160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1" name="文本框 20"/>
            <p:cNvSpPr txBox="1"/>
            <p:nvPr>
              <p:custDataLst>
                <p:tags r:id="rId18"/>
              </p:custDataLst>
            </p:nvPr>
          </p:nvSpPr>
          <p:spPr>
            <a:xfrm>
              <a:off x="1095332" y="3925222"/>
              <a:ext cx="583768" cy="216027"/>
            </a:xfrm>
            <a:custGeom>
              <a:avLst/>
              <a:gdLst/>
              <a:ahLst/>
              <a:cxnLst/>
              <a:rect l="l" t="t" r="r" b="b"/>
              <a:pathLst>
                <a:path w="583768" h="216027">
                  <a:moveTo>
                    <a:pt x="96012" y="106756"/>
                  </a:moveTo>
                  <a:lnTo>
                    <a:pt x="91211" y="139217"/>
                  </a:lnTo>
                  <a:lnTo>
                    <a:pt x="107670" y="139217"/>
                  </a:lnTo>
                  <a:lnTo>
                    <a:pt x="112014" y="106756"/>
                  </a:lnTo>
                  <a:close/>
                  <a:moveTo>
                    <a:pt x="53264" y="106756"/>
                  </a:moveTo>
                  <a:lnTo>
                    <a:pt x="48692" y="139217"/>
                  </a:lnTo>
                  <a:lnTo>
                    <a:pt x="64922" y="139217"/>
                  </a:lnTo>
                  <a:lnTo>
                    <a:pt x="69494" y="106756"/>
                  </a:lnTo>
                  <a:close/>
                  <a:moveTo>
                    <a:pt x="213055" y="82524"/>
                  </a:moveTo>
                  <a:lnTo>
                    <a:pt x="249174" y="82524"/>
                  </a:lnTo>
                  <a:lnTo>
                    <a:pt x="248031" y="92811"/>
                  </a:lnTo>
                  <a:lnTo>
                    <a:pt x="279121" y="92811"/>
                  </a:lnTo>
                  <a:lnTo>
                    <a:pt x="277749" y="104927"/>
                  </a:lnTo>
                  <a:cubicBezTo>
                    <a:pt x="277292" y="107670"/>
                    <a:pt x="276149" y="110033"/>
                    <a:pt x="274320" y="112014"/>
                  </a:cubicBezTo>
                  <a:cubicBezTo>
                    <a:pt x="272644" y="113995"/>
                    <a:pt x="270662" y="114986"/>
                    <a:pt x="268376" y="114986"/>
                  </a:cubicBezTo>
                  <a:lnTo>
                    <a:pt x="244831" y="114986"/>
                  </a:lnTo>
                  <a:lnTo>
                    <a:pt x="239573" y="152019"/>
                  </a:lnTo>
                  <a:lnTo>
                    <a:pt x="272948" y="152019"/>
                  </a:lnTo>
                  <a:lnTo>
                    <a:pt x="271348" y="164592"/>
                  </a:lnTo>
                  <a:cubicBezTo>
                    <a:pt x="270891" y="167640"/>
                    <a:pt x="269519" y="170307"/>
                    <a:pt x="267233" y="172593"/>
                  </a:cubicBezTo>
                  <a:cubicBezTo>
                    <a:pt x="264947" y="174574"/>
                    <a:pt x="262357" y="175565"/>
                    <a:pt x="259461" y="175565"/>
                  </a:cubicBezTo>
                  <a:lnTo>
                    <a:pt x="236372" y="175565"/>
                  </a:lnTo>
                  <a:lnTo>
                    <a:pt x="231800" y="211683"/>
                  </a:lnTo>
                  <a:cubicBezTo>
                    <a:pt x="231648" y="212903"/>
                    <a:pt x="231191" y="213893"/>
                    <a:pt x="230429" y="214655"/>
                  </a:cubicBezTo>
                  <a:cubicBezTo>
                    <a:pt x="229667" y="215417"/>
                    <a:pt x="228752" y="215798"/>
                    <a:pt x="227685" y="215798"/>
                  </a:cubicBezTo>
                  <a:lnTo>
                    <a:pt x="192481" y="215798"/>
                  </a:lnTo>
                  <a:lnTo>
                    <a:pt x="197510" y="175565"/>
                  </a:lnTo>
                  <a:lnTo>
                    <a:pt x="147218" y="175565"/>
                  </a:lnTo>
                  <a:lnTo>
                    <a:pt x="149276" y="160706"/>
                  </a:lnTo>
                  <a:cubicBezTo>
                    <a:pt x="149580" y="158420"/>
                    <a:pt x="150647" y="156438"/>
                    <a:pt x="152476" y="154762"/>
                  </a:cubicBezTo>
                  <a:cubicBezTo>
                    <a:pt x="154305" y="152933"/>
                    <a:pt x="156286" y="152019"/>
                    <a:pt x="158420" y="152019"/>
                  </a:cubicBezTo>
                  <a:lnTo>
                    <a:pt x="200711" y="152019"/>
                  </a:lnTo>
                  <a:lnTo>
                    <a:pt x="205968" y="114986"/>
                  </a:lnTo>
                  <a:lnTo>
                    <a:pt x="190881" y="114986"/>
                  </a:lnTo>
                  <a:lnTo>
                    <a:pt x="190424" y="115671"/>
                  </a:lnTo>
                  <a:cubicBezTo>
                    <a:pt x="189052" y="120091"/>
                    <a:pt x="186690" y="123520"/>
                    <a:pt x="183337" y="125958"/>
                  </a:cubicBezTo>
                  <a:cubicBezTo>
                    <a:pt x="179375" y="128702"/>
                    <a:pt x="175184" y="130073"/>
                    <a:pt x="170764" y="130073"/>
                  </a:cubicBezTo>
                  <a:lnTo>
                    <a:pt x="151790" y="130073"/>
                  </a:lnTo>
                  <a:lnTo>
                    <a:pt x="164592" y="87325"/>
                  </a:lnTo>
                  <a:cubicBezTo>
                    <a:pt x="164897" y="86563"/>
                    <a:pt x="165354" y="85953"/>
                    <a:pt x="165963" y="85496"/>
                  </a:cubicBezTo>
                  <a:cubicBezTo>
                    <a:pt x="166573" y="85039"/>
                    <a:pt x="167259" y="84810"/>
                    <a:pt x="168021" y="84810"/>
                  </a:cubicBezTo>
                  <a:lnTo>
                    <a:pt x="199339" y="84810"/>
                  </a:lnTo>
                  <a:lnTo>
                    <a:pt x="196596" y="92811"/>
                  </a:lnTo>
                  <a:lnTo>
                    <a:pt x="208483" y="92811"/>
                  </a:lnTo>
                  <a:lnTo>
                    <a:pt x="209169" y="85496"/>
                  </a:lnTo>
                  <a:cubicBezTo>
                    <a:pt x="209169" y="84887"/>
                    <a:pt x="209283" y="84468"/>
                    <a:pt x="209512" y="84239"/>
                  </a:cubicBezTo>
                  <a:cubicBezTo>
                    <a:pt x="209740" y="84010"/>
                    <a:pt x="210083" y="83744"/>
                    <a:pt x="210540" y="83439"/>
                  </a:cubicBezTo>
                  <a:cubicBezTo>
                    <a:pt x="211302" y="82829"/>
                    <a:pt x="212141" y="82524"/>
                    <a:pt x="213055" y="82524"/>
                  </a:cubicBezTo>
                  <a:close/>
                  <a:moveTo>
                    <a:pt x="102641" y="59207"/>
                  </a:moveTo>
                  <a:lnTo>
                    <a:pt x="98298" y="88239"/>
                  </a:lnTo>
                  <a:lnTo>
                    <a:pt x="114757" y="88239"/>
                  </a:lnTo>
                  <a:lnTo>
                    <a:pt x="118643" y="59207"/>
                  </a:lnTo>
                  <a:close/>
                  <a:moveTo>
                    <a:pt x="400431" y="48692"/>
                  </a:moveTo>
                  <a:lnTo>
                    <a:pt x="419862" y="48692"/>
                  </a:lnTo>
                  <a:cubicBezTo>
                    <a:pt x="421538" y="48692"/>
                    <a:pt x="422872" y="49301"/>
                    <a:pt x="423862" y="50520"/>
                  </a:cubicBezTo>
                  <a:cubicBezTo>
                    <a:pt x="424853" y="51740"/>
                    <a:pt x="425272" y="53187"/>
                    <a:pt x="425120" y="54864"/>
                  </a:cubicBezTo>
                  <a:lnTo>
                    <a:pt x="406832" y="216027"/>
                  </a:lnTo>
                  <a:cubicBezTo>
                    <a:pt x="400126" y="216027"/>
                    <a:pt x="394564" y="213398"/>
                    <a:pt x="390144" y="208140"/>
                  </a:cubicBezTo>
                  <a:cubicBezTo>
                    <a:pt x="385724" y="202882"/>
                    <a:pt x="383819" y="196596"/>
                    <a:pt x="384429" y="189281"/>
                  </a:cubicBezTo>
                  <a:close/>
                  <a:moveTo>
                    <a:pt x="328879" y="48692"/>
                  </a:moveTo>
                  <a:lnTo>
                    <a:pt x="347624" y="48692"/>
                  </a:lnTo>
                  <a:lnTo>
                    <a:pt x="324764" y="197967"/>
                  </a:lnTo>
                  <a:cubicBezTo>
                    <a:pt x="323850" y="203301"/>
                    <a:pt x="321488" y="207645"/>
                    <a:pt x="317678" y="210998"/>
                  </a:cubicBezTo>
                  <a:cubicBezTo>
                    <a:pt x="313868" y="214350"/>
                    <a:pt x="309524" y="216027"/>
                    <a:pt x="304648" y="216027"/>
                  </a:cubicBezTo>
                  <a:lnTo>
                    <a:pt x="296418" y="216027"/>
                  </a:lnTo>
                  <a:lnTo>
                    <a:pt x="321107" y="55778"/>
                  </a:lnTo>
                  <a:cubicBezTo>
                    <a:pt x="321564" y="53645"/>
                    <a:pt x="322516" y="51930"/>
                    <a:pt x="323964" y="50635"/>
                  </a:cubicBezTo>
                  <a:cubicBezTo>
                    <a:pt x="325412" y="49339"/>
                    <a:pt x="327050" y="48692"/>
                    <a:pt x="328879" y="48692"/>
                  </a:cubicBezTo>
                  <a:close/>
                  <a:moveTo>
                    <a:pt x="499643" y="5943"/>
                  </a:moveTo>
                  <a:lnTo>
                    <a:pt x="583768" y="5943"/>
                  </a:lnTo>
                  <a:cubicBezTo>
                    <a:pt x="583006" y="10820"/>
                    <a:pt x="580911" y="14821"/>
                    <a:pt x="577482" y="17945"/>
                  </a:cubicBezTo>
                  <a:cubicBezTo>
                    <a:pt x="574053" y="21069"/>
                    <a:pt x="570052" y="22631"/>
                    <a:pt x="565480" y="22631"/>
                  </a:cubicBezTo>
                  <a:lnTo>
                    <a:pt x="497586" y="22631"/>
                  </a:lnTo>
                  <a:close/>
                  <a:moveTo>
                    <a:pt x="457581" y="5943"/>
                  </a:moveTo>
                  <a:lnTo>
                    <a:pt x="492785" y="5943"/>
                  </a:lnTo>
                  <a:lnTo>
                    <a:pt x="486156" y="56235"/>
                  </a:lnTo>
                  <a:lnTo>
                    <a:pt x="577139" y="56235"/>
                  </a:lnTo>
                  <a:lnTo>
                    <a:pt x="574624" y="74752"/>
                  </a:lnTo>
                  <a:lnTo>
                    <a:pt x="560680" y="74752"/>
                  </a:lnTo>
                  <a:lnTo>
                    <a:pt x="541934" y="216027"/>
                  </a:lnTo>
                  <a:lnTo>
                    <a:pt x="498272" y="216027"/>
                  </a:lnTo>
                  <a:lnTo>
                    <a:pt x="516788" y="74752"/>
                  </a:lnTo>
                  <a:lnTo>
                    <a:pt x="483641" y="74752"/>
                  </a:lnTo>
                  <a:lnTo>
                    <a:pt x="468325" y="191338"/>
                  </a:lnTo>
                  <a:cubicBezTo>
                    <a:pt x="467411" y="198196"/>
                    <a:pt x="464439" y="204063"/>
                    <a:pt x="459410" y="208940"/>
                  </a:cubicBezTo>
                  <a:cubicBezTo>
                    <a:pt x="454533" y="213665"/>
                    <a:pt x="448742" y="216027"/>
                    <a:pt x="442036" y="216027"/>
                  </a:cubicBezTo>
                  <a:lnTo>
                    <a:pt x="421234" y="216027"/>
                  </a:lnTo>
                  <a:lnTo>
                    <a:pt x="447751" y="15087"/>
                  </a:lnTo>
                  <a:cubicBezTo>
                    <a:pt x="448208" y="12344"/>
                    <a:pt x="449351" y="10134"/>
                    <a:pt x="451180" y="8458"/>
                  </a:cubicBezTo>
                  <a:cubicBezTo>
                    <a:pt x="453009" y="6782"/>
                    <a:pt x="455143" y="5943"/>
                    <a:pt x="457581" y="5943"/>
                  </a:cubicBezTo>
                  <a:close/>
                  <a:moveTo>
                    <a:pt x="173050" y="2514"/>
                  </a:moveTo>
                  <a:lnTo>
                    <a:pt x="284378" y="2514"/>
                  </a:lnTo>
                  <a:cubicBezTo>
                    <a:pt x="286055" y="2514"/>
                    <a:pt x="287426" y="2972"/>
                    <a:pt x="288493" y="3886"/>
                  </a:cubicBezTo>
                  <a:cubicBezTo>
                    <a:pt x="289560" y="5105"/>
                    <a:pt x="289941" y="6553"/>
                    <a:pt x="289636" y="8229"/>
                  </a:cubicBezTo>
                  <a:lnTo>
                    <a:pt x="284150" y="49835"/>
                  </a:lnTo>
                  <a:cubicBezTo>
                    <a:pt x="283083" y="56997"/>
                    <a:pt x="280340" y="62789"/>
                    <a:pt x="275920" y="67208"/>
                  </a:cubicBezTo>
                  <a:cubicBezTo>
                    <a:pt x="271501" y="71933"/>
                    <a:pt x="264719" y="74295"/>
                    <a:pt x="255575" y="74295"/>
                  </a:cubicBezTo>
                  <a:lnTo>
                    <a:pt x="222656" y="74295"/>
                  </a:lnTo>
                  <a:lnTo>
                    <a:pt x="224485" y="61265"/>
                  </a:lnTo>
                  <a:cubicBezTo>
                    <a:pt x="224637" y="59741"/>
                    <a:pt x="225323" y="58369"/>
                    <a:pt x="226542" y="57150"/>
                  </a:cubicBezTo>
                  <a:cubicBezTo>
                    <a:pt x="227762" y="56235"/>
                    <a:pt x="229133" y="55778"/>
                    <a:pt x="230657" y="55778"/>
                  </a:cubicBezTo>
                  <a:lnTo>
                    <a:pt x="238658" y="55778"/>
                  </a:lnTo>
                  <a:cubicBezTo>
                    <a:pt x="242316" y="55778"/>
                    <a:pt x="244450" y="54026"/>
                    <a:pt x="245059" y="50520"/>
                  </a:cubicBezTo>
                  <a:lnTo>
                    <a:pt x="249174" y="19888"/>
                  </a:lnTo>
                  <a:lnTo>
                    <a:pt x="220599" y="19888"/>
                  </a:lnTo>
                  <a:lnTo>
                    <a:pt x="212141" y="49377"/>
                  </a:lnTo>
                  <a:cubicBezTo>
                    <a:pt x="209397" y="57455"/>
                    <a:pt x="204749" y="63627"/>
                    <a:pt x="198196" y="67894"/>
                  </a:cubicBezTo>
                  <a:cubicBezTo>
                    <a:pt x="191643" y="72161"/>
                    <a:pt x="184785" y="74295"/>
                    <a:pt x="177622" y="74295"/>
                  </a:cubicBezTo>
                  <a:lnTo>
                    <a:pt x="162534" y="74295"/>
                  </a:lnTo>
                  <a:lnTo>
                    <a:pt x="181051" y="19888"/>
                  </a:lnTo>
                  <a:lnTo>
                    <a:pt x="166192" y="19888"/>
                  </a:lnTo>
                  <a:lnTo>
                    <a:pt x="168021" y="6401"/>
                  </a:lnTo>
                  <a:cubicBezTo>
                    <a:pt x="168173" y="5181"/>
                    <a:pt x="168707" y="4191"/>
                    <a:pt x="169621" y="3429"/>
                  </a:cubicBezTo>
                  <a:cubicBezTo>
                    <a:pt x="170688" y="2819"/>
                    <a:pt x="171831" y="2514"/>
                    <a:pt x="173050" y="2514"/>
                  </a:cubicBezTo>
                  <a:close/>
                  <a:moveTo>
                    <a:pt x="365455" y="228"/>
                  </a:moveTo>
                  <a:lnTo>
                    <a:pt x="400660" y="228"/>
                  </a:lnTo>
                  <a:lnTo>
                    <a:pt x="398374" y="18974"/>
                  </a:lnTo>
                  <a:lnTo>
                    <a:pt x="433349" y="18974"/>
                  </a:lnTo>
                  <a:lnTo>
                    <a:pt x="431749" y="30404"/>
                  </a:lnTo>
                  <a:cubicBezTo>
                    <a:pt x="431444" y="32537"/>
                    <a:pt x="430568" y="34252"/>
                    <a:pt x="429120" y="35547"/>
                  </a:cubicBezTo>
                  <a:cubicBezTo>
                    <a:pt x="427672" y="36843"/>
                    <a:pt x="426034" y="37490"/>
                    <a:pt x="424205" y="37490"/>
                  </a:cubicBezTo>
                  <a:lnTo>
                    <a:pt x="395859" y="37490"/>
                  </a:lnTo>
                  <a:lnTo>
                    <a:pt x="373456" y="206654"/>
                  </a:lnTo>
                  <a:cubicBezTo>
                    <a:pt x="372999" y="209397"/>
                    <a:pt x="371818" y="211645"/>
                    <a:pt x="369913" y="213398"/>
                  </a:cubicBezTo>
                  <a:cubicBezTo>
                    <a:pt x="368008" y="215151"/>
                    <a:pt x="365760" y="216027"/>
                    <a:pt x="363169" y="216027"/>
                  </a:cubicBezTo>
                  <a:lnTo>
                    <a:pt x="330251" y="216027"/>
                  </a:lnTo>
                  <a:lnTo>
                    <a:pt x="353797" y="37490"/>
                  </a:lnTo>
                  <a:lnTo>
                    <a:pt x="320650" y="37490"/>
                  </a:lnTo>
                  <a:lnTo>
                    <a:pt x="322250" y="25374"/>
                  </a:lnTo>
                  <a:cubicBezTo>
                    <a:pt x="322555" y="23393"/>
                    <a:pt x="323355" y="21831"/>
                    <a:pt x="324650" y="20688"/>
                  </a:cubicBezTo>
                  <a:cubicBezTo>
                    <a:pt x="325945" y="19545"/>
                    <a:pt x="327431" y="18974"/>
                    <a:pt x="329108" y="18974"/>
                  </a:cubicBezTo>
                  <a:lnTo>
                    <a:pt x="356311" y="18974"/>
                  </a:lnTo>
                  <a:lnTo>
                    <a:pt x="357911" y="7315"/>
                  </a:lnTo>
                  <a:cubicBezTo>
                    <a:pt x="358216" y="5334"/>
                    <a:pt x="359092" y="3657"/>
                    <a:pt x="360540" y="2286"/>
                  </a:cubicBezTo>
                  <a:cubicBezTo>
                    <a:pt x="361988" y="914"/>
                    <a:pt x="363626" y="228"/>
                    <a:pt x="365455" y="228"/>
                  </a:cubicBezTo>
                  <a:close/>
                  <a:moveTo>
                    <a:pt x="42062" y="0"/>
                  </a:moveTo>
                  <a:lnTo>
                    <a:pt x="86639" y="0"/>
                  </a:lnTo>
                  <a:lnTo>
                    <a:pt x="83896" y="3657"/>
                  </a:lnTo>
                  <a:lnTo>
                    <a:pt x="155905" y="3657"/>
                  </a:lnTo>
                  <a:cubicBezTo>
                    <a:pt x="157429" y="3657"/>
                    <a:pt x="158572" y="4267"/>
                    <a:pt x="159334" y="5486"/>
                  </a:cubicBezTo>
                  <a:cubicBezTo>
                    <a:pt x="160096" y="6705"/>
                    <a:pt x="160172" y="8077"/>
                    <a:pt x="159563" y="9601"/>
                  </a:cubicBezTo>
                  <a:lnTo>
                    <a:pt x="145161" y="41834"/>
                  </a:lnTo>
                  <a:lnTo>
                    <a:pt x="157962" y="41834"/>
                  </a:lnTo>
                  <a:lnTo>
                    <a:pt x="135788" y="198882"/>
                  </a:lnTo>
                  <a:cubicBezTo>
                    <a:pt x="135179" y="203606"/>
                    <a:pt x="133274" y="207645"/>
                    <a:pt x="130073" y="210998"/>
                  </a:cubicBezTo>
                  <a:cubicBezTo>
                    <a:pt x="126873" y="214198"/>
                    <a:pt x="123215" y="215798"/>
                    <a:pt x="119100" y="215798"/>
                  </a:cubicBezTo>
                  <a:lnTo>
                    <a:pt x="96698" y="215798"/>
                  </a:lnTo>
                  <a:lnTo>
                    <a:pt x="104927" y="156591"/>
                  </a:lnTo>
                  <a:lnTo>
                    <a:pt x="88925" y="156591"/>
                  </a:lnTo>
                  <a:lnTo>
                    <a:pt x="80924" y="212369"/>
                  </a:lnTo>
                  <a:lnTo>
                    <a:pt x="54635" y="212369"/>
                  </a:lnTo>
                  <a:lnTo>
                    <a:pt x="62408" y="156591"/>
                  </a:lnTo>
                  <a:lnTo>
                    <a:pt x="46177" y="156591"/>
                  </a:lnTo>
                  <a:lnTo>
                    <a:pt x="40233" y="198425"/>
                  </a:lnTo>
                  <a:cubicBezTo>
                    <a:pt x="39624" y="203301"/>
                    <a:pt x="37643" y="207492"/>
                    <a:pt x="34290" y="210998"/>
                  </a:cubicBezTo>
                  <a:cubicBezTo>
                    <a:pt x="30785" y="214198"/>
                    <a:pt x="26975" y="215798"/>
                    <a:pt x="22860" y="215798"/>
                  </a:cubicBezTo>
                  <a:lnTo>
                    <a:pt x="0" y="215798"/>
                  </a:lnTo>
                  <a:lnTo>
                    <a:pt x="24689" y="41834"/>
                  </a:lnTo>
                  <a:lnTo>
                    <a:pt x="62636" y="41834"/>
                  </a:lnTo>
                  <a:lnTo>
                    <a:pt x="55778" y="88239"/>
                  </a:lnTo>
                  <a:lnTo>
                    <a:pt x="72009" y="88239"/>
                  </a:lnTo>
                  <a:lnTo>
                    <a:pt x="76124" y="59207"/>
                  </a:lnTo>
                  <a:lnTo>
                    <a:pt x="64694" y="59207"/>
                  </a:lnTo>
                  <a:lnTo>
                    <a:pt x="67437" y="41834"/>
                  </a:lnTo>
                  <a:lnTo>
                    <a:pt x="103098" y="41834"/>
                  </a:lnTo>
                  <a:lnTo>
                    <a:pt x="111785" y="21031"/>
                  </a:lnTo>
                  <a:lnTo>
                    <a:pt x="74981" y="21031"/>
                  </a:lnTo>
                  <a:cubicBezTo>
                    <a:pt x="69189" y="31089"/>
                    <a:pt x="61722" y="36119"/>
                    <a:pt x="52578" y="36119"/>
                  </a:cubicBezTo>
                  <a:lnTo>
                    <a:pt x="21031" y="36119"/>
                  </a:lnTo>
                  <a:lnTo>
                    <a:pt x="36804" y="3200"/>
                  </a:lnTo>
                  <a:cubicBezTo>
                    <a:pt x="38328" y="1067"/>
                    <a:pt x="40081" y="0"/>
                    <a:pt x="42062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noAutofit/>
            </a:bodyPr>
            <a:lstStyle/>
            <a:p>
              <a:endParaRPr lang="zh-CN" altLang="en-US">
                <a:solidFill>
                  <a:schemeClr val="bg1"/>
                </a:solidFill>
                <a:latin typeface="DOUYU Font" pitchFamily="2" charset="-122"/>
                <a:ea typeface="DOUYU Font" pitchFamily="2" charset="-122"/>
              </a:endParaRPr>
            </a:p>
          </p:txBody>
        </p:sp>
      </p:grpSp>
      <p:graphicFrame>
        <p:nvGraphicFramePr>
          <p:cNvPr id="22" name="对象 21"/>
          <p:cNvGraphicFramePr>
            <a:graphicFrameLocks noChangeAspect="1"/>
          </p:cNvGraphicFramePr>
          <p:nvPr>
            <p:custDataLst>
              <p:tags r:id="rId19"/>
            </p:custDataLst>
          </p:nvPr>
        </p:nvGraphicFramePr>
        <p:xfrm>
          <a:off x="661670" y="4362450"/>
          <a:ext cx="10648950" cy="158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文档" r:id="rId20" imgW="10661650" imgH="1577340" progId="Word.Document.12">
                  <p:embed/>
                </p:oleObj>
              </mc:Choice>
              <mc:Fallback>
                <p:oleObj name="文档" r:id="rId20" imgW="10661650" imgH="1577340" progId="Word.Document.12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661670" y="4362450"/>
                        <a:ext cx="10648950" cy="1581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9" grpId="0" animBg="1"/>
      <p:bldP spid="18" grpId="0" animBg="1"/>
      <p:bldP spid="16" grpId="0" animBg="1"/>
      <p:bldP spid="15" grpId="0" animBg="1"/>
      <p:bldP spid="13" grpId="0" animBg="1"/>
      <p:bldP spid="12" grpId="0" animBg="1"/>
      <p:bldP spid="2" grpId="0" animBg="1"/>
      <p:bldP spid="4" grpId="0" animBg="1"/>
      <p:bldP spid="8" grpId="0" animBg="1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296041" y="120650"/>
            <a:ext cx="9430777" cy="739714"/>
            <a:chOff x="466" y="644"/>
            <a:chExt cx="12317" cy="863"/>
          </a:xfrm>
        </p:grpSpPr>
        <p:sp>
          <p:nvSpPr>
            <p:cNvPr id="5" name="等腰三角形 4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任务二  晶胞中微粒配位数的计算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7" name="等腰三角形 6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23" name="矩形 22"/>
          <p:cNvSpPr/>
          <p:nvPr>
            <p:custDataLst>
              <p:tags r:id="rId5"/>
            </p:custDataLst>
          </p:nvPr>
        </p:nvSpPr>
        <p:spPr bwMode="auto">
          <a:xfrm>
            <a:off x="459740" y="906145"/>
            <a:ext cx="6405880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二</a:t>
            </a:r>
            <a:r>
              <a:rPr lang="en-US" altLang="zh-CN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 </a:t>
            </a: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、晶胞中微粒配位数的计算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+mn-ea"/>
            </a:endParaRPr>
          </a:p>
        </p:txBody>
      </p:sp>
      <p:sp>
        <p:nvSpPr>
          <p:cNvPr id="19" name="矩形 18"/>
          <p:cNvSpPr/>
          <p:nvPr>
            <p:custDataLst>
              <p:tags r:id="rId6"/>
            </p:custDataLst>
          </p:nvPr>
        </p:nvSpPr>
        <p:spPr>
          <a:xfrm>
            <a:off x="296545" y="1546860"/>
            <a:ext cx="11565890" cy="1671320"/>
          </a:xfrm>
          <a:prstGeom prst="rect">
            <a:avLst/>
          </a:prstGeom>
          <a:ln w="28575" cmpd="thickThin">
            <a:solidFill>
              <a:srgbClr val="014C96"/>
            </a:solidFill>
          </a:ln>
        </p:spPr>
        <p:txBody>
          <a:bodyPr wrap="square">
            <a:noAutofit/>
          </a:bodyPr>
          <a:lstStyle/>
          <a:p>
            <a:pPr defTabSz="914400" fontAlgn="auto">
              <a:lnSpc>
                <a:spcPct val="120000"/>
              </a:lnSpc>
              <a:buClrTx/>
              <a:buSzTx/>
              <a:buFontTx/>
              <a:buNone/>
            </a:pP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Wingdings" panose="05000000000000000000" pitchFamily="2" charset="2"/>
              </a:rPr>
              <a:t>1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Wingdings" panose="05000000000000000000" pitchFamily="2" charset="2"/>
              </a:rPr>
              <a:t>、晶体学中</a:t>
            </a:r>
            <a:r>
              <a: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Wingdings" panose="05000000000000000000" pitchFamily="2" charset="2"/>
              </a:rPr>
              <a:t>的配位数是</a:t>
            </a:r>
            <a:r>
              <a:rPr lang="zh-CN" altLang="en-US" sz="2800" b="1">
                <a:solidFill>
                  <a:srgbClr val="4F07E3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Wingdings" panose="05000000000000000000" pitchFamily="2" charset="2"/>
              </a:rPr>
              <a:t>指晶体中一个粒子周围</a:t>
            </a:r>
            <a:r>
              <a:rPr lang="zh-CN" altLang="en-US" sz="2800" b="1">
                <a:highlight>
                  <a:srgbClr val="FFFF00"/>
                </a:highligh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Wingdings" panose="05000000000000000000" pitchFamily="2" charset="2"/>
              </a:rPr>
              <a:t>最近</a:t>
            </a:r>
            <a:r>
              <a:rPr lang="zh-CN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且</a:t>
            </a:r>
            <a:r>
              <a:rPr lang="zh-CN" altLang="zh-CN" sz="2800" b="1" kern="100">
                <a:highlight>
                  <a:srgbClr val="FFFF00"/>
                </a:highligh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等距</a:t>
            </a:r>
            <a:r>
              <a: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Wingdings" panose="05000000000000000000" pitchFamily="2" charset="2"/>
              </a:rPr>
              <a:t>的</a:t>
            </a:r>
            <a:r>
              <a:rPr lang="zh-CN" altLang="en-US" sz="2800" b="1">
                <a:solidFill>
                  <a:srgbClr val="4F07E3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Wingdings" panose="05000000000000000000" pitchFamily="2" charset="2"/>
              </a:rPr>
              <a:t>粒子数目。</a:t>
            </a:r>
            <a:endParaRPr lang="zh-CN" altLang="en-US" sz="2800" b="1" u="none">
              <a:solidFill>
                <a:srgbClr val="4F07E3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defTabSz="914400" fontAlgn="auto">
              <a:lnSpc>
                <a:spcPct val="120000"/>
              </a:lnSpc>
              <a:buClrTx/>
              <a:buSzTx/>
              <a:buFontTx/>
              <a:buNone/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Wingdings" panose="05000000000000000000" pitchFamily="2" charset="2"/>
              </a:rPr>
              <a:t>、离子晶体中</a:t>
            </a:r>
            <a:r>
              <a: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Wingdings" panose="05000000000000000000" pitchFamily="2" charset="2"/>
              </a:rPr>
              <a:t>的配位数是指一个离子周围</a:t>
            </a:r>
            <a:r>
              <a:rPr lang="zh-CN" altLang="en-US" sz="2800" b="1">
                <a:highlight>
                  <a:srgbClr val="FFFF00"/>
                </a:highligh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Wingdings" panose="05000000000000000000" pitchFamily="2" charset="2"/>
              </a:rPr>
              <a:t>最近</a:t>
            </a:r>
            <a:r>
              <a:rPr lang="zh-CN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且</a:t>
            </a:r>
            <a:r>
              <a:rPr lang="zh-CN" altLang="zh-CN" sz="2800" b="1" kern="100">
                <a:highlight>
                  <a:srgbClr val="FFFF00"/>
                </a:highligh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等距</a:t>
            </a:r>
            <a:r>
              <a: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Wingdings" panose="05000000000000000000" pitchFamily="2" charset="2"/>
              </a:rPr>
              <a:t>的</a:t>
            </a:r>
            <a:r>
              <a:rPr lang="zh-CN" altLang="en-US" sz="2800" b="1">
                <a:solidFill>
                  <a:srgbClr val="540AFC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Wingdings" panose="05000000000000000000" pitchFamily="2" charset="2"/>
              </a:rPr>
              <a:t>异电性</a:t>
            </a:r>
            <a:r>
              <a:rPr lang="zh-CN" altLang="en-US" sz="2800" b="1">
                <a:solidFill>
                  <a:srgbClr val="540AFC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Wingdings" panose="05000000000000000000" pitchFamily="2" charset="2"/>
              </a:rPr>
              <a:t>离子</a:t>
            </a:r>
            <a:r>
              <a: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Wingdings" panose="05000000000000000000" pitchFamily="2" charset="2"/>
              </a:rPr>
              <a:t>数目。 </a:t>
            </a:r>
            <a:endParaRPr lang="zh-CN" altLang="en-US" sz="2800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defTabSz="914400" fontAlgn="auto">
              <a:lnSpc>
                <a:spcPct val="120000"/>
              </a:lnSpc>
              <a:buClrTx/>
              <a:buSzTx/>
              <a:buFontTx/>
              <a:buNone/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Wingdings" panose="05000000000000000000" pitchFamily="2" charset="2"/>
              </a:rPr>
              <a:t>3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Wingdings" panose="05000000000000000000" pitchFamily="2" charset="2"/>
              </a:rPr>
              <a:t>、配合物中</a:t>
            </a:r>
            <a:r>
              <a: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Wingdings" panose="05000000000000000000" pitchFamily="2" charset="2"/>
              </a:rPr>
              <a:t>的配位数是指</a:t>
            </a:r>
            <a:r>
              <a:rPr lang="zh-CN" altLang="en-US" sz="2800" b="1">
                <a:highlight>
                  <a:srgbClr val="FFFF00"/>
                </a:highligh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Wingdings" panose="05000000000000000000" pitchFamily="2" charset="2"/>
              </a:rPr>
              <a:t>直接</a:t>
            </a:r>
            <a:r>
              <a: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Wingdings" panose="05000000000000000000" pitchFamily="2" charset="2"/>
              </a:rPr>
              <a:t>同中心离子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Wingdings" panose="05000000000000000000" pitchFamily="2" charset="2"/>
              </a:rPr>
              <a:t>(</a:t>
            </a:r>
            <a:r>
              <a: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Wingdings" panose="05000000000000000000" pitchFamily="2" charset="2"/>
              </a:rPr>
              <a:t>或原子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Wingdings" panose="05000000000000000000" pitchFamily="2" charset="2"/>
              </a:rPr>
              <a:t>)</a:t>
            </a:r>
            <a:r>
              <a:rPr lang="zh-CN" altLang="en-US" sz="2800" b="1">
                <a:highlight>
                  <a:srgbClr val="FFFF00"/>
                </a:highligh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Wingdings" panose="05000000000000000000" pitchFamily="2" charset="2"/>
              </a:rPr>
              <a:t>配位</a:t>
            </a:r>
            <a:r>
              <a: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Wingdings" panose="05000000000000000000" pitchFamily="2" charset="2"/>
              </a:rPr>
              <a:t>的原子数目。</a:t>
            </a:r>
            <a:endParaRPr lang="zh-CN" altLang="zh-CN" sz="2800" kern="100">
              <a:solidFill>
                <a:prstClr val="black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" name="文本框 1"/>
          <p:cNvSpPr txBox="1"/>
          <p:nvPr>
            <p:custDataLst>
              <p:tags r:id="rId7"/>
            </p:custDataLst>
          </p:nvPr>
        </p:nvSpPr>
        <p:spPr>
          <a:xfrm>
            <a:off x="717550" y="3023235"/>
            <a:ext cx="3989070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800" b="1" kern="1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常见晶胞的配位数如下：</a:t>
            </a:r>
            <a:endParaRPr lang="zh-CN" altLang="zh-CN" sz="2800" b="1" kern="100"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459740" y="3734435"/>
          <a:ext cx="11250930" cy="2892425"/>
        </p:xfrm>
        <a:graphic>
          <a:graphicData uri="http://schemas.openxmlformats.org/drawingml/2006/table">
            <a:tbl>
              <a:tblPr/>
              <a:tblGrid>
                <a:gridCol w="3750310"/>
                <a:gridCol w="3750310"/>
                <a:gridCol w="3750310"/>
              </a:tblGrid>
              <a:tr h="60833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zh-CN" sz="2400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简单立方：配位数为</a:t>
                      </a: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Courier New" panose="02070309020205020404" pitchFamily="49" charset="0"/>
                        </a:rPr>
                        <a:t>6</a:t>
                      </a:r>
                      <a:endParaRPr lang="zh-CN" sz="105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zh-CN" sz="2400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面心立方：配位数为</a:t>
                      </a: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Courier New" panose="02070309020205020404" pitchFamily="49" charset="0"/>
                        </a:rPr>
                        <a:t>12</a:t>
                      </a:r>
                      <a:endParaRPr lang="zh-CN" sz="105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zh-CN" sz="2400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体心立方：配位数为</a:t>
                      </a: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Courier New" panose="02070309020205020404" pitchFamily="49" charset="0"/>
                        </a:rPr>
                        <a:t>8</a:t>
                      </a:r>
                      <a:endParaRPr lang="zh-CN" sz="105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40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Courier New" panose="02070309020205020404" pitchFamily="49" charset="0"/>
                        </a:rPr>
                        <a:t> </a:t>
                      </a:r>
                      <a:endParaRPr lang="zh-CN" sz="105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Courier New" panose="02070309020205020404" pitchFamily="49" charset="0"/>
                        </a:rPr>
                        <a:t> </a:t>
                      </a:r>
                      <a:endParaRPr lang="zh-CN" sz="105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Courier New" panose="02070309020205020404" pitchFamily="49" charset="0"/>
                        </a:rPr>
                        <a:t> </a:t>
                      </a:r>
                      <a:endParaRPr lang="zh-CN" sz="105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31074" name="Picture 2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14755" y="4582160"/>
            <a:ext cx="2407920" cy="193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1075" name="Picture 3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09160" y="4563745"/>
            <a:ext cx="2703195" cy="2062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1076" name="Picture 4"/>
          <p:cNvPicPr>
            <a:picLocks noChangeAspect="1" noChangeArrowheads="1"/>
          </p:cNvPicPr>
          <p:nvPr>
            <p:custDataLst>
              <p:tags r:id="rId13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08057" y="4813694"/>
            <a:ext cx="1549031" cy="1503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椭圆 8"/>
          <p:cNvSpPr>
            <a:spLocks noChangeAspect="1"/>
          </p:cNvSpPr>
          <p:nvPr>
            <p:custDataLst>
              <p:tags r:id="rId15"/>
            </p:custDataLst>
          </p:nvPr>
        </p:nvSpPr>
        <p:spPr>
          <a:xfrm>
            <a:off x="2500560" y="5416310"/>
            <a:ext cx="192151" cy="19215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>
            <a:spLocks noChangeAspect="1"/>
          </p:cNvSpPr>
          <p:nvPr>
            <p:custDataLst>
              <p:tags r:id="rId16"/>
            </p:custDataLst>
          </p:nvPr>
        </p:nvSpPr>
        <p:spPr>
          <a:xfrm>
            <a:off x="2500560" y="4610495"/>
            <a:ext cx="192151" cy="192151"/>
          </a:xfrm>
          <a:prstGeom prst="ellipse">
            <a:avLst/>
          </a:prstGeom>
          <a:solidFill>
            <a:srgbClr val="1EE039"/>
          </a:solidFill>
          <a:ln>
            <a:solidFill>
              <a:srgbClr val="1EE039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/>
          <p:cNvSpPr>
            <a:spLocks noChangeAspect="1"/>
          </p:cNvSpPr>
          <p:nvPr>
            <p:custDataLst>
              <p:tags r:id="rId17"/>
            </p:custDataLst>
          </p:nvPr>
        </p:nvSpPr>
        <p:spPr>
          <a:xfrm>
            <a:off x="2500560" y="6316105"/>
            <a:ext cx="192151" cy="192151"/>
          </a:xfrm>
          <a:prstGeom prst="ellipse">
            <a:avLst/>
          </a:prstGeom>
          <a:solidFill>
            <a:srgbClr val="1EE039"/>
          </a:solidFill>
          <a:ln>
            <a:solidFill>
              <a:srgbClr val="1EE039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>
            <a:spLocks noChangeAspect="1"/>
          </p:cNvSpPr>
          <p:nvPr>
            <p:custDataLst>
              <p:tags r:id="rId18"/>
            </p:custDataLst>
          </p:nvPr>
        </p:nvSpPr>
        <p:spPr>
          <a:xfrm>
            <a:off x="2197030" y="5223270"/>
            <a:ext cx="192151" cy="192151"/>
          </a:xfrm>
          <a:prstGeom prst="ellipse">
            <a:avLst/>
          </a:prstGeom>
          <a:solidFill>
            <a:srgbClr val="1EE039"/>
          </a:solidFill>
          <a:ln>
            <a:solidFill>
              <a:srgbClr val="1EE039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椭圆 13"/>
          <p:cNvSpPr>
            <a:spLocks noChangeAspect="1"/>
          </p:cNvSpPr>
          <p:nvPr>
            <p:custDataLst>
              <p:tags r:id="rId19"/>
            </p:custDataLst>
          </p:nvPr>
        </p:nvSpPr>
        <p:spPr>
          <a:xfrm>
            <a:off x="2771070" y="5632310"/>
            <a:ext cx="192151" cy="192151"/>
          </a:xfrm>
          <a:prstGeom prst="ellipse">
            <a:avLst/>
          </a:prstGeom>
          <a:solidFill>
            <a:srgbClr val="1EE039"/>
          </a:solidFill>
          <a:ln>
            <a:solidFill>
              <a:srgbClr val="1EE039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椭圆 14"/>
          <p:cNvSpPr>
            <a:spLocks noChangeAspect="1"/>
          </p:cNvSpPr>
          <p:nvPr>
            <p:custDataLst>
              <p:tags r:id="rId20"/>
            </p:custDataLst>
          </p:nvPr>
        </p:nvSpPr>
        <p:spPr>
          <a:xfrm>
            <a:off x="1564560" y="5416310"/>
            <a:ext cx="192151" cy="192151"/>
          </a:xfrm>
          <a:prstGeom prst="ellipse">
            <a:avLst/>
          </a:prstGeom>
          <a:solidFill>
            <a:srgbClr val="1EE039"/>
          </a:solidFill>
          <a:ln>
            <a:solidFill>
              <a:srgbClr val="1EE039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椭圆 15"/>
          <p:cNvSpPr>
            <a:spLocks noChangeAspect="1"/>
          </p:cNvSpPr>
          <p:nvPr>
            <p:custDataLst>
              <p:tags r:id="rId21"/>
            </p:custDataLst>
          </p:nvPr>
        </p:nvSpPr>
        <p:spPr>
          <a:xfrm>
            <a:off x="3400560" y="5416310"/>
            <a:ext cx="192151" cy="192151"/>
          </a:xfrm>
          <a:prstGeom prst="ellipse">
            <a:avLst/>
          </a:prstGeom>
          <a:solidFill>
            <a:srgbClr val="1EE039"/>
          </a:solidFill>
          <a:ln>
            <a:solidFill>
              <a:srgbClr val="1EE039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椭圆 16"/>
          <p:cNvSpPr>
            <a:spLocks noChangeAspect="1"/>
          </p:cNvSpPr>
          <p:nvPr>
            <p:custDataLst>
              <p:tags r:id="rId22"/>
            </p:custDataLst>
          </p:nvPr>
        </p:nvSpPr>
        <p:spPr>
          <a:xfrm>
            <a:off x="6280560" y="5471555"/>
            <a:ext cx="192151" cy="19215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/>
          <p:cNvSpPr>
            <a:spLocks noChangeAspect="1"/>
          </p:cNvSpPr>
          <p:nvPr>
            <p:custDataLst>
              <p:tags r:id="rId23"/>
            </p:custDataLst>
          </p:nvPr>
        </p:nvSpPr>
        <p:spPr>
          <a:xfrm>
            <a:off x="9862560" y="5452310"/>
            <a:ext cx="236346" cy="23634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31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31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31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" grpId="0"/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296041" y="120650"/>
            <a:ext cx="9430777" cy="739714"/>
            <a:chOff x="466" y="644"/>
            <a:chExt cx="12317" cy="863"/>
          </a:xfrm>
        </p:grpSpPr>
        <p:sp>
          <p:nvSpPr>
            <p:cNvPr id="5" name="等腰三角形 4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任务二  晶胞中微粒配位数的计算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7" name="等腰三角形 6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pic>
        <p:nvPicPr>
          <p:cNvPr id="12291" name="Picture 3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48112" y="2089640"/>
            <a:ext cx="6925513" cy="3012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本框 3"/>
          <p:cNvSpPr txBox="1"/>
          <p:nvPr>
            <p:custDataLst>
              <p:tags r:id="rId7"/>
            </p:custDataLst>
          </p:nvPr>
        </p:nvSpPr>
        <p:spPr>
          <a:xfrm>
            <a:off x="0" y="1184910"/>
            <a:ext cx="1187704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tabLst>
                <a:tab pos="2667000" algn="l"/>
              </a:tabLst>
            </a:pPr>
            <a:r>
              <a:rPr lang="zh-CN" sz="2800" b="1" kern="100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【例</a:t>
            </a:r>
            <a:r>
              <a:rPr lang="en-US" altLang="zh-CN" sz="2800" b="1" kern="100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zh-CN" sz="2800" b="1" kern="100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】</a:t>
            </a:r>
            <a:r>
              <a:rPr lang="en-US" altLang="zh-CN" sz="2800" b="1" kern="100" err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NaCl</a:t>
            </a:r>
            <a:r>
              <a:rPr lang="zh-CN" altLang="zh-CN" sz="2800" b="1" kern="1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的晶胞模型如图，</a:t>
            </a:r>
            <a:r>
              <a:rPr lang="en-US" altLang="zh-CN" sz="2800" b="1" kern="1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Na</a:t>
            </a:r>
            <a:r>
              <a:rPr lang="zh-CN" altLang="zh-CN" sz="2800" b="1" kern="100" baseline="30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＋</a:t>
            </a:r>
            <a:r>
              <a:rPr lang="zh-CN" altLang="zh-CN" sz="2800" b="1" kern="1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配位数为</a:t>
            </a:r>
            <a:r>
              <a:rPr lang="en-US" altLang="zh-CN" sz="2800" b="1" kern="1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___</a:t>
            </a:r>
            <a:r>
              <a:rPr lang="en-US" altLang="zh-CN" sz="28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__</a:t>
            </a:r>
            <a:r>
              <a:rPr lang="en-US" altLang="zh-CN" sz="2800" b="1" kern="1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zh-CN" sz="2800" b="1" kern="1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</a:t>
            </a:r>
            <a:r>
              <a:rPr lang="en-US" altLang="zh-CN" sz="2800" b="1" kern="1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Cl</a:t>
            </a:r>
            <a:r>
              <a:rPr lang="zh-CN" altLang="zh-CN" sz="2800" b="1" kern="100" baseline="30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－</a:t>
            </a:r>
            <a:r>
              <a:rPr lang="zh-CN" altLang="zh-CN" sz="2800" b="1" kern="1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配位数为</a:t>
            </a:r>
            <a:r>
              <a:rPr lang="en-US" altLang="zh-CN" sz="2800" b="1" kern="1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____</a:t>
            </a:r>
            <a:endParaRPr lang="en-US" altLang="zh-CN" sz="2800" b="1" kern="1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1" name="文本框 10"/>
          <p:cNvSpPr txBox="1"/>
          <p:nvPr>
            <p:custDataLst>
              <p:tags r:id="rId8"/>
            </p:custDataLst>
          </p:nvPr>
        </p:nvSpPr>
        <p:spPr>
          <a:xfrm>
            <a:off x="10621376" y="1289186"/>
            <a:ext cx="92661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6</a:t>
            </a:r>
            <a:endParaRPr lang="en-US" altLang="zh-CN" sz="2800" b="1" kern="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2" name="文本框 11"/>
          <p:cNvSpPr txBox="1"/>
          <p:nvPr>
            <p:custDataLst>
              <p:tags r:id="rId9"/>
            </p:custDataLst>
          </p:nvPr>
        </p:nvSpPr>
        <p:spPr>
          <a:xfrm>
            <a:off x="7391360" y="1289166"/>
            <a:ext cx="92661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6</a:t>
            </a:r>
            <a:endParaRPr lang="en-US" altLang="zh-CN" sz="2800" b="1" kern="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2" name="Picture 6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0006" y="2540982"/>
            <a:ext cx="4059463" cy="2405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336550" y="1054100"/>
            <a:ext cx="11439525" cy="1383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tabLst>
                <a:tab pos="4800600" algn="l"/>
                <a:tab pos="9601200" algn="l"/>
              </a:tabLst>
            </a:pPr>
            <a:r>
              <a:rPr lang="en-US" sz="28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28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某晶体结构模型如图所示。该晶体的化学式是</a:t>
            </a:r>
            <a:r>
              <a:rPr lang="en-US" altLang="zh-CN" sz="28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__________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，在晶体中</a:t>
            </a:r>
            <a:r>
              <a:rPr lang="en-US" altLang="zh-CN" sz="28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</a:t>
            </a:r>
            <a:r>
              <a:rPr lang="en-US" altLang="zh-CN" sz="2800" b="1" kern="100" err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Ti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原子、</a:t>
            </a:r>
            <a:r>
              <a:rPr lang="en-US" altLang="zh-CN" sz="28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</a:t>
            </a:r>
            <a:r>
              <a:rPr lang="en-US" altLang="zh-CN" sz="28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Co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原子周围距离最近的</a:t>
            </a:r>
            <a:r>
              <a:rPr lang="en-US" altLang="zh-CN" sz="28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原子数目分别为</a:t>
            </a:r>
            <a:r>
              <a:rPr lang="en-US" altLang="zh-CN" sz="28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___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个、</a:t>
            </a:r>
            <a:r>
              <a:rPr lang="en-US" altLang="zh-CN" sz="28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____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个。</a:t>
            </a:r>
            <a:endParaRPr lang="zh-CN" altLang="zh-CN" sz="1050" b="1" kern="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矩形 5"/>
          <p:cNvSpPr/>
          <p:nvPr>
            <p:custDataLst>
              <p:tags r:id="rId5"/>
            </p:custDataLst>
          </p:nvPr>
        </p:nvSpPr>
        <p:spPr>
          <a:xfrm>
            <a:off x="8127060" y="1145745"/>
            <a:ext cx="1504315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kern="100">
                <a:solidFill>
                  <a:srgbClr val="FF0000"/>
                </a:solidFill>
                <a:latin typeface="Times New Roman" panose="02020603050405020304" pitchFamily="18" charset="0"/>
              </a:rPr>
              <a:t>CoTiO</a:t>
            </a:r>
            <a:r>
              <a:rPr lang="en-US" altLang="zh-CN" sz="3200" b="1" kern="1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3</a:t>
            </a:r>
            <a:endParaRPr lang="en-US" altLang="zh-CN" sz="3200" b="1" kern="100" baseline="-250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>
            <p:custDataLst>
              <p:tags r:id="rId6"/>
            </p:custDataLst>
          </p:nvPr>
        </p:nvSpPr>
        <p:spPr>
          <a:xfrm>
            <a:off x="9401744" y="1808370"/>
            <a:ext cx="578819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600" b="1" kern="100">
                <a:solidFill>
                  <a:srgbClr val="FF0000"/>
                </a:solidFill>
                <a:latin typeface="Times New Roman" panose="02020603050405020304" pitchFamily="18" charset="0"/>
              </a:rPr>
              <a:t>6</a:t>
            </a:r>
            <a:r>
              <a:rPr lang="zh-CN" altLang="zh-CN" sz="3600" b="1" kern="1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　</a:t>
            </a:r>
            <a:r>
              <a:rPr lang="zh-CN" altLang="en-US" sz="3600" b="1" kern="1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endParaRPr lang="zh-CN" altLang="en-US" sz="3600" b="1" kern="10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文本框 7"/>
          <p:cNvSpPr txBox="1"/>
          <p:nvPr>
            <p:custDataLst>
              <p:tags r:id="rId7"/>
            </p:custDataLst>
          </p:nvPr>
        </p:nvSpPr>
        <p:spPr>
          <a:xfrm>
            <a:off x="10407357" y="1808370"/>
            <a:ext cx="994527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kern="1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3200" b="1" kern="100" smtClean="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12</a:t>
            </a:r>
            <a:r>
              <a:rPr lang="zh-CN" altLang="zh-CN" sz="3200" b="1" kern="1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　</a:t>
            </a:r>
            <a:endParaRPr lang="zh-CN" altLang="zh-CN" sz="3200" b="1" kern="1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0" name="矩形 9"/>
          <p:cNvSpPr/>
          <p:nvPr>
            <p:custDataLst>
              <p:tags r:id="rId8"/>
            </p:custDataLst>
          </p:nvPr>
        </p:nvSpPr>
        <p:spPr>
          <a:xfrm>
            <a:off x="794385" y="5570855"/>
            <a:ext cx="8607425" cy="76644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>
            <a:defPPr>
              <a:defRPr lang="zh-CN"/>
            </a:defPPr>
            <a:lvl1pPr marL="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4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80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8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sz="2800" b="1" kern="100" smtClean="0">
                <a:latin typeface="Times New Roman" panose="02020603050405020304" pitchFamily="18" charset="0"/>
                <a:ea typeface="微软雅黑" panose="020B0503020204020204" charset="-122"/>
              </a:rPr>
              <a:t>3</a:t>
            </a:r>
            <a:r>
              <a:rPr lang="zh-CN" altLang="en-US" sz="2800" b="1" kern="100" smtClean="0">
                <a:latin typeface="Times New Roman" panose="02020603050405020304" pitchFamily="18" charset="0"/>
                <a:ea typeface="微软雅黑" panose="020B0503020204020204" charset="-122"/>
              </a:rPr>
              <a:t>、</a:t>
            </a:r>
            <a:r>
              <a:rPr lang="en-US" altLang="zh-CN" sz="2800" b="1" kern="100" smtClean="0">
                <a:latin typeface="Times New Roman" panose="02020603050405020304" pitchFamily="18" charset="0"/>
                <a:ea typeface="微软雅黑" panose="020B0503020204020204" charset="-122"/>
              </a:rPr>
              <a:t>CaTiO</a:t>
            </a:r>
            <a:r>
              <a:rPr lang="en-US" altLang="zh-CN" sz="2800" b="1" kern="100" baseline="-25000" smtClean="0">
                <a:latin typeface="Times New Roman" panose="02020603050405020304" pitchFamily="18" charset="0"/>
                <a:ea typeface="微软雅黑" panose="020B0503020204020204" charset="-122"/>
              </a:rPr>
              <a:t>3</a:t>
            </a:r>
            <a:r>
              <a:rPr lang="zh-CN" altLang="zh-CN" sz="2800" b="1" kern="100" smtClean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的晶胞如图所示，</a:t>
            </a:r>
            <a:r>
              <a:rPr lang="en-US" altLang="zh-CN" sz="2800" b="1" kern="100" smtClean="0">
                <a:latin typeface="Times New Roman" panose="02020603050405020304" pitchFamily="18" charset="0"/>
                <a:ea typeface="微软雅黑" panose="020B0503020204020204" charset="-122"/>
              </a:rPr>
              <a:t>Ca</a:t>
            </a:r>
            <a:r>
              <a:rPr lang="en-US" altLang="zh-CN" sz="2800" b="1" kern="100" baseline="30000" smtClean="0">
                <a:latin typeface="Times New Roman" panose="02020603050405020304" pitchFamily="18" charset="0"/>
                <a:ea typeface="微软雅黑" panose="020B0503020204020204" charset="-122"/>
              </a:rPr>
              <a:t>2</a:t>
            </a:r>
            <a:r>
              <a:rPr lang="zh-CN" altLang="zh-CN" sz="2800" b="1" kern="100" baseline="30000" smtClean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＋</a:t>
            </a:r>
            <a:r>
              <a:rPr lang="zh-CN" altLang="zh-CN" sz="2800" b="1" kern="100" smtClean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的配位数是</a:t>
            </a:r>
            <a:r>
              <a:rPr lang="en-US" altLang="zh-CN" sz="2800" b="1" kern="100" smtClean="0">
                <a:latin typeface="Times New Roman" panose="02020603050405020304" pitchFamily="18" charset="0"/>
                <a:ea typeface="微软雅黑" panose="020B0503020204020204" charset="-122"/>
              </a:rPr>
              <a:t>_</a:t>
            </a:r>
            <a:r>
              <a:rPr lang="en-US" altLang="zh-CN" sz="2800" b="1" kern="100" smtClean="0">
                <a:latin typeface="Times New Roman" panose="02020603050405020304" pitchFamily="18" charset="0"/>
                <a:ea typeface="微软雅黑" panose="020B0503020204020204" charset="-122"/>
                <a:sym typeface="+mn-ea"/>
              </a:rPr>
              <a:t>____</a:t>
            </a:r>
            <a:r>
              <a:rPr lang="en-US" altLang="zh-CN" sz="2800" b="1" kern="100" smtClean="0">
                <a:latin typeface="Times New Roman" panose="02020603050405020304" pitchFamily="18" charset="0"/>
                <a:ea typeface="微软雅黑" panose="020B0503020204020204" charset="-122"/>
              </a:rPr>
              <a:t>_</a:t>
            </a:r>
            <a:r>
              <a:rPr lang="zh-CN" altLang="zh-CN" sz="2800" b="1" kern="100" smtClean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。</a:t>
            </a:r>
            <a:endParaRPr lang="zh-CN" altLang="zh-CN" sz="2800" b="1" kern="100" smtClean="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4" name="矩形 13"/>
          <p:cNvSpPr/>
          <p:nvPr>
            <p:custDataLst>
              <p:tags r:id="rId9"/>
            </p:custDataLst>
          </p:nvPr>
        </p:nvSpPr>
        <p:spPr>
          <a:xfrm>
            <a:off x="8013065" y="5693410"/>
            <a:ext cx="915035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12</a:t>
            </a:r>
            <a:endParaRPr lang="en-US" altLang="zh-CN" sz="2800" b="1" kern="10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</a:endParaRPr>
          </a:p>
        </p:txBody>
      </p:sp>
      <p:pic>
        <p:nvPicPr>
          <p:cNvPr id="142338" name="Picture 2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56120" y="2556510"/>
            <a:ext cx="2240280" cy="288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平行四边形 21"/>
          <p:cNvSpPr/>
          <p:nvPr>
            <p:custDataLst>
              <p:tags r:id="rId12"/>
            </p:custDataLst>
          </p:nvPr>
        </p:nvSpPr>
        <p:spPr>
          <a:xfrm>
            <a:off x="7497505" y="2966025"/>
            <a:ext cx="1367155" cy="1367790"/>
          </a:xfrm>
          <a:prstGeom prst="parallelogram">
            <a:avLst>
              <a:gd name="adj" fmla="val 46"/>
            </a:avLst>
          </a:prstGeom>
          <a:solidFill>
            <a:srgbClr val="FCF2ED">
              <a:alpha val="24000"/>
            </a:srgb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平行四边形 22"/>
          <p:cNvSpPr/>
          <p:nvPr>
            <p:custDataLst>
              <p:tags r:id="rId13"/>
            </p:custDataLst>
          </p:nvPr>
        </p:nvSpPr>
        <p:spPr>
          <a:xfrm>
            <a:off x="7187565" y="3390900"/>
            <a:ext cx="1944370" cy="518160"/>
          </a:xfrm>
          <a:prstGeom prst="parallelogram">
            <a:avLst>
              <a:gd name="adj" fmla="val 107720"/>
            </a:avLst>
          </a:prstGeom>
          <a:solidFill>
            <a:schemeClr val="accent3">
              <a:lumMod val="20000"/>
              <a:lumOff val="80000"/>
              <a:alpha val="34000"/>
            </a:schemeClr>
          </a:solidFill>
          <a:ln w="38100">
            <a:solidFill>
              <a:srgbClr val="1FF5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平行四边形 23"/>
          <p:cNvSpPr/>
          <p:nvPr>
            <p:custDataLst>
              <p:tags r:id="rId14"/>
            </p:custDataLst>
          </p:nvPr>
        </p:nvSpPr>
        <p:spPr>
          <a:xfrm rot="5400000" flipV="1">
            <a:off x="7298055" y="3451225"/>
            <a:ext cx="1804670" cy="420370"/>
          </a:xfrm>
          <a:prstGeom prst="parallelogram">
            <a:avLst>
              <a:gd name="adj" fmla="val 113748"/>
            </a:avLst>
          </a:prstGeom>
          <a:solidFill>
            <a:schemeClr val="accent3">
              <a:lumMod val="20000"/>
              <a:lumOff val="80000"/>
              <a:alpha val="34000"/>
            </a:schemeClr>
          </a:solidFill>
          <a:ln w="38100">
            <a:solidFill>
              <a:srgbClr val="1D40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>
            <p:custDataLst>
              <p:tags r:id="rId15"/>
            </p:custDataLst>
          </p:nvPr>
        </p:nvSpPr>
        <p:spPr>
          <a:xfrm>
            <a:off x="7345045" y="4737100"/>
            <a:ext cx="582930" cy="775970"/>
          </a:xfrm>
          <a:prstGeom prst="ellipse">
            <a:avLst/>
          </a:prstGeom>
          <a:noFill/>
          <a:ln w="38100">
            <a:solidFill>
              <a:srgbClr val="1DED1D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/>
          <a:stretch>
            <a:fillRect/>
          </a:stretch>
        </p:blipFill>
        <p:spPr>
          <a:xfrm flipH="1">
            <a:off x="11785600" y="108458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4" grpId="0"/>
      <p:bldP spid="22" grpId="0" animBg="1"/>
      <p:bldP spid="23" grpId="0" animBg="1"/>
      <p:bldP spid="24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形状2"/>
          <p:cNvSpPr txBox="1"/>
          <p:nvPr>
            <p:custDataLst>
              <p:tags r:id="rId1"/>
            </p:custDataLst>
          </p:nvPr>
        </p:nvSpPr>
        <p:spPr>
          <a:xfrm>
            <a:off x="471805" y="1754505"/>
            <a:ext cx="11249025" cy="4869180"/>
          </a:xfrm>
          <a:prstGeom prst="rect">
            <a:avLst/>
          </a:prstGeom>
          <a:solidFill>
            <a:srgbClr val="FFFFFF">
              <a:alpha val="0"/>
            </a:srgbClr>
          </a:solidFill>
          <a:ln w="28575">
            <a:solidFill>
              <a:srgbClr val="7F6000">
                <a:alpha val="100000"/>
              </a:srgbClr>
            </a:solidFill>
            <a:prstDash val="sysDash"/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 2"/>
          <p:cNvGrpSpPr/>
          <p:nvPr>
            <p:custDataLst>
              <p:tags r:id="rId2"/>
            </p:custDataLst>
          </p:nvPr>
        </p:nvGrpSpPr>
        <p:grpSpPr>
          <a:xfrm>
            <a:off x="296041" y="120650"/>
            <a:ext cx="9430777" cy="739714"/>
            <a:chOff x="466" y="644"/>
            <a:chExt cx="12317" cy="863"/>
          </a:xfrm>
        </p:grpSpPr>
        <p:sp>
          <p:nvSpPr>
            <p:cNvPr id="5" name="等腰三角形 4"/>
            <p:cNvSpPr/>
            <p:nvPr>
              <p:custDataLst>
                <p:tags r:id="rId3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4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任务三  晶体密度的计算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7" name="等腰三角形 6"/>
            <p:cNvSpPr/>
            <p:nvPr>
              <p:custDataLst>
                <p:tags r:id="rId5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pic>
        <p:nvPicPr>
          <p:cNvPr id="10" name="思维导图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271301" y="2994828"/>
            <a:ext cx="5319842" cy="2808000"/>
          </a:xfrm>
          <a:prstGeom prst="rect">
            <a:avLst/>
          </a:prstGeom>
        </p:spPr>
      </p:pic>
      <p:sp>
        <p:nvSpPr>
          <p:cNvPr id="11" name="形状1"/>
          <p:cNvSpPr txBox="1"/>
          <p:nvPr>
            <p:custDataLst>
              <p:tags r:id="rId8"/>
            </p:custDataLst>
          </p:nvPr>
        </p:nvSpPr>
        <p:spPr>
          <a:xfrm>
            <a:off x="6586461" y="3522482"/>
            <a:ext cx="1798215" cy="1511522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pic>
        <p:nvPicPr>
          <p:cNvPr id="13" name="图片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0350" y="1805743"/>
            <a:ext cx="7828256" cy="4212000"/>
          </a:xfrm>
          <a:prstGeom prst="rect">
            <a:avLst/>
          </a:prstGeom>
        </p:spPr>
      </p:pic>
      <p:sp>
        <p:nvSpPr>
          <p:cNvPr id="14" name="文本2"/>
          <p:cNvSpPr txBox="1"/>
          <p:nvPr>
            <p:custDataLst>
              <p:tags r:id="rId11"/>
            </p:custDataLst>
          </p:nvPr>
        </p:nvSpPr>
        <p:spPr>
          <a:xfrm>
            <a:off x="590550" y="6017895"/>
            <a:ext cx="7316470" cy="720725"/>
          </a:xfrm>
          <a:prstGeom prst="rect">
            <a:avLst/>
          </a:prstGeom>
          <a:noFill/>
        </p:spPr>
        <p:txBody>
          <a:bodyPr anchor="ctr" anchorCtr="0"/>
          <a:lstStyle/>
          <a:p>
            <a:pPr marL="0" algn="l">
              <a:lnSpc>
                <a:spcPct val="100000"/>
              </a:lnSpc>
            </a:pP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 pm=10</a:t>
            </a:r>
            <a:r>
              <a:rPr lang="zh-CN" altLang="en-US" sz="2800" b="1" i="0" baseline="3000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-10</a:t>
            </a: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cm；1 nm=10</a:t>
            </a:r>
            <a:r>
              <a:rPr lang="zh-CN" altLang="en-US" sz="2800" b="1" i="0" baseline="3000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-7</a:t>
            </a: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cm</a:t>
            </a:r>
            <a:endParaRPr lang="zh-CN" altLang="en-US" sz="2800" b="1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矩形 22"/>
          <p:cNvSpPr/>
          <p:nvPr>
            <p:custDataLst>
              <p:tags r:id="rId12"/>
            </p:custDataLst>
          </p:nvPr>
        </p:nvSpPr>
        <p:spPr bwMode="auto">
          <a:xfrm>
            <a:off x="459740" y="1017905"/>
            <a:ext cx="4072890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三</a:t>
            </a: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、晶胞密度计算公式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  <p:bldP spid="14" grpId="0" animBg="1"/>
    </p:bldLst>
  </p:timing>
</p:sld>
</file>

<file path=ppt/tags/tag1.xml><?xml version="1.0" encoding="utf-8"?>
<p:tagLst xmlns:p="http://schemas.openxmlformats.org/presentationml/2006/main">
  <p:tag name="AS_UNIQUEID" val="10430"/>
</p:tagLst>
</file>

<file path=ppt/tags/tag10.xml><?xml version="1.0" encoding="utf-8"?>
<p:tagLst xmlns:p="http://schemas.openxmlformats.org/presentationml/2006/main">
  <p:tag name="AS_UNIQUEID" val="10439"/>
  <p:tag name="KSO_WM_BEAUTIFY_FLAG" val="#wm#"/>
  <p:tag name="KSO_WM_TAG_VERSION" val="1.0"/>
  <p:tag name="KSO_WM_TEMPLATE_CATEGORY" val="diagram"/>
  <p:tag name="KSO_WM_TEMPLATE_INDEX" val="20203749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.4"/>
  <p:tag name="KSO_WM_UNIT_FILL_TYPE" val="1"/>
  <p:tag name="KSO_WM_UNIT_HIGHLIGHT" val="0"/>
  <p:tag name="KSO_WM_UNIT_ID" val="diagram20203749_1*i*1"/>
  <p:tag name="KSO_WM_UNIT_INDEX" val="1"/>
  <p:tag name="KSO_WM_UNIT_LAYERLEVEL" val="1"/>
  <p:tag name="KSO_WM_UNIT_TEXT_FILL_FORE_SCHEMECOLOR_INDEX" val="14"/>
  <p:tag name="KSO_WM_UNIT_TEXT_FILL_FORE_SCHEMECOLOR_INDEX_BRIGHTNESS" val="0"/>
  <p:tag name="KSO_WM_UNIT_TEXT_FILL_TYPE" val="1"/>
  <p:tag name="KSO_WM_UNIT_TYPE" val="i"/>
</p:tagLst>
</file>

<file path=ppt/tags/tag100.xml><?xml version="1.0" encoding="utf-8"?>
<p:tagLst xmlns:p="http://schemas.openxmlformats.org/presentationml/2006/main">
  <p:tag name="AS_UNIQUEID" val="10539"/>
</p:tagLst>
</file>

<file path=ppt/tags/tag1000.xml><?xml version="1.0" encoding="utf-8"?>
<p:tagLst xmlns:p="http://schemas.openxmlformats.org/presentationml/2006/main">
  <p:tag name="AS_UNIQUEID" val="831"/>
</p:tagLst>
</file>

<file path=ppt/tags/tag1001.xml><?xml version="1.0" encoding="utf-8"?>
<p:tagLst xmlns:p="http://schemas.openxmlformats.org/presentationml/2006/main">
  <p:tag name="AS_UNIQUEID" val="831"/>
</p:tagLst>
</file>

<file path=ppt/tags/tag1002.xml><?xml version="1.0" encoding="utf-8"?>
<p:tagLst xmlns:p="http://schemas.openxmlformats.org/presentationml/2006/main">
  <p:tag name="AS_UNIQUEID" val="831"/>
</p:tagLst>
</file>

<file path=ppt/tags/tag1003.xml><?xml version="1.0" encoding="utf-8"?>
<p:tagLst xmlns:p="http://schemas.openxmlformats.org/presentationml/2006/main">
  <p:tag name="AS_UNIQUEID" val="831"/>
</p:tagLst>
</file>

<file path=ppt/tags/tag1004.xml><?xml version="1.0" encoding="utf-8"?>
<p:tagLst xmlns:p="http://schemas.openxmlformats.org/presentationml/2006/main">
  <p:tag name="AS_UNIQUEID" val="831"/>
</p:tagLst>
</file>

<file path=ppt/tags/tag1005.xml><?xml version="1.0" encoding="utf-8"?>
<p:tagLst xmlns:p="http://schemas.openxmlformats.org/presentationml/2006/main">
  <p:tag name="AS_UNIQUEID" val="831"/>
</p:tagLst>
</file>

<file path=ppt/tags/tag1006.xml><?xml version="1.0" encoding="utf-8"?>
<p:tagLst xmlns:p="http://schemas.openxmlformats.org/presentationml/2006/main">
  <p:tag name="AS_UNIQUEID" val="10325"/>
</p:tagLst>
</file>

<file path=ppt/tags/tag1007.xml><?xml version="1.0" encoding="utf-8"?>
<p:tagLst xmlns:p="http://schemas.openxmlformats.org/presentationml/2006/main">
  <p:tag name="AS_UNIQUEID" val="10326"/>
</p:tagLst>
</file>

<file path=ppt/tags/tag1008.xml><?xml version="1.0" encoding="utf-8"?>
<p:tagLst xmlns:p="http://schemas.openxmlformats.org/presentationml/2006/main">
  <p:tag name="AS_UNIQUEID" val="10327"/>
</p:tagLst>
</file>

<file path=ppt/tags/tag1009.xml><?xml version="1.0" encoding="utf-8"?>
<p:tagLst xmlns:p="http://schemas.openxmlformats.org/presentationml/2006/main">
  <p:tag name="AS_UNIQUEID" val="831"/>
</p:tagLst>
</file>

<file path=ppt/tags/tag101.xml><?xml version="1.0" encoding="utf-8"?>
<p:tagLst xmlns:p="http://schemas.openxmlformats.org/presentationml/2006/main">
  <p:tag name="AS_UNIQUEID" val="10540"/>
</p:tagLst>
</file>

<file path=ppt/tags/tag1010.xml><?xml version="1.0" encoding="utf-8"?>
<p:tagLst xmlns:p="http://schemas.openxmlformats.org/presentationml/2006/main">
  <p:tag name="AS_UNIQUEID" val="831"/>
</p:tagLst>
</file>

<file path=ppt/tags/tag1011.xml><?xml version="1.0" encoding="utf-8"?>
<p:tagLst xmlns:p="http://schemas.openxmlformats.org/presentationml/2006/main">
  <p:tag name="AS_UNIQUEID" val="831"/>
</p:tagLst>
</file>

<file path=ppt/tags/tag1012.xml><?xml version="1.0" encoding="utf-8"?>
<p:tagLst xmlns:p="http://schemas.openxmlformats.org/presentationml/2006/main">
  <p:tag name="AS_UNIQUEID" val="831"/>
</p:tagLst>
</file>

<file path=ppt/tags/tag1013.xml><?xml version="1.0" encoding="utf-8"?>
<p:tagLst xmlns:p="http://schemas.openxmlformats.org/presentationml/2006/main">
  <p:tag name="AS_UNIQUEID" val="831"/>
</p:tagLst>
</file>

<file path=ppt/tags/tag1014.xml><?xml version="1.0" encoding="utf-8"?>
<p:tagLst xmlns:p="http://schemas.openxmlformats.org/presentationml/2006/main">
  <p:tag name="AS_UNIQUEID" val="831"/>
</p:tagLst>
</file>

<file path=ppt/tags/tag1015.xml><?xml version="1.0" encoding="utf-8"?>
<p:tagLst xmlns:p="http://schemas.openxmlformats.org/presentationml/2006/main">
  <p:tag name="AS_UNIQUEID" val="831"/>
</p:tagLst>
</file>

<file path=ppt/tags/tag1016.xml><?xml version="1.0" encoding="utf-8"?>
<p:tagLst xmlns:p="http://schemas.openxmlformats.org/presentationml/2006/main">
  <p:tag name="AS_UNIQUEID" val="831"/>
</p:tagLst>
</file>

<file path=ppt/tags/tag1017.xml><?xml version="1.0" encoding="utf-8"?>
<p:tagLst xmlns:p="http://schemas.openxmlformats.org/presentationml/2006/main">
  <p:tag name="AS_UNIQUEID" val="831"/>
</p:tagLst>
</file>

<file path=ppt/tags/tag1018.xml><?xml version="1.0" encoding="utf-8"?>
<p:tagLst xmlns:p="http://schemas.openxmlformats.org/presentationml/2006/main">
  <p:tag name="AS_UNIQUEID" val="831"/>
</p:tagLst>
</file>

<file path=ppt/tags/tag1019.xml><?xml version="1.0" encoding="utf-8"?>
<p:tagLst xmlns:p="http://schemas.openxmlformats.org/presentationml/2006/main">
  <p:tag name="AS_UNIQUEID" val="831"/>
</p:tagLst>
</file>

<file path=ppt/tags/tag102.xml><?xml version="1.0" encoding="utf-8"?>
<p:tagLst xmlns:p="http://schemas.openxmlformats.org/presentationml/2006/main">
  <p:tag name="AS_UNIQUEID" val="10541"/>
</p:tagLst>
</file>

<file path=ppt/tags/tag1020.xml><?xml version="1.0" encoding="utf-8"?>
<p:tagLst xmlns:p="http://schemas.openxmlformats.org/presentationml/2006/main">
  <p:tag name="AS_UNIQUEID" val="831"/>
</p:tagLst>
</file>

<file path=ppt/tags/tag1021.xml><?xml version="1.0" encoding="utf-8"?>
<p:tagLst xmlns:p="http://schemas.openxmlformats.org/presentationml/2006/main">
  <p:tag name="AS_UNIQUEID" val="831"/>
</p:tagLst>
</file>

<file path=ppt/tags/tag1022.xml><?xml version="1.0" encoding="utf-8"?>
<p:tagLst xmlns:p="http://schemas.openxmlformats.org/presentationml/2006/main">
  <p:tag name="AS_UNIQUEID" val="831"/>
</p:tagLst>
</file>

<file path=ppt/tags/tag1023.xml><?xml version="1.0" encoding="utf-8"?>
<p:tagLst xmlns:p="http://schemas.openxmlformats.org/presentationml/2006/main">
  <p:tag name="AS_UNIQUEID" val="3760"/>
</p:tagLst>
</file>

<file path=ppt/tags/tag1024.xml><?xml version="1.0" encoding="utf-8"?>
<p:tagLst xmlns:p="http://schemas.openxmlformats.org/presentationml/2006/main">
  <p:tag name="AS_UNIQUEID" val="10328"/>
</p:tagLst>
</file>

<file path=ppt/tags/tag1025.xml><?xml version="1.0" encoding="utf-8"?>
<p:tagLst xmlns:p="http://schemas.openxmlformats.org/presentationml/2006/main">
  <p:tag name="AS_UNIQUEID" val="10329"/>
</p:tagLst>
</file>

<file path=ppt/tags/tag1026.xml><?xml version="1.0" encoding="utf-8"?>
<p:tagLst xmlns:p="http://schemas.openxmlformats.org/presentationml/2006/main">
  <p:tag name="AS_UNIQUEID" val="3763"/>
</p:tagLst>
</file>

<file path=ppt/tags/tag1027.xml><?xml version="1.0" encoding="utf-8"?>
<p:tagLst xmlns:p="http://schemas.openxmlformats.org/presentationml/2006/main">
  <p:tag name="AS_UNIQUEID" val="3761"/>
</p:tagLst>
</file>

<file path=ppt/tags/tag1028.xml><?xml version="1.0" encoding="utf-8"?>
<p:tagLst xmlns:p="http://schemas.openxmlformats.org/presentationml/2006/main">
  <p:tag name="AS_UNIQUEID" val="3762"/>
</p:tagLst>
</file>

<file path=ppt/tags/tag1029.xml><?xml version="1.0" encoding="utf-8"?>
<p:tagLst xmlns:p="http://schemas.openxmlformats.org/presentationml/2006/main">
  <p:tag name="AS_UNIQUEID" val="10330"/>
</p:tagLst>
</file>

<file path=ppt/tags/tag103.xml><?xml version="1.0" encoding="utf-8"?>
<p:tagLst xmlns:p="http://schemas.openxmlformats.org/presentationml/2006/main">
  <p:tag name="AS_UNIQUEID" val="10542"/>
</p:tagLst>
</file>

<file path=ppt/tags/tag1030.xml><?xml version="1.0" encoding="utf-8"?>
<p:tagLst xmlns:p="http://schemas.openxmlformats.org/presentationml/2006/main">
  <p:tag name="AS_UNIQUEID" val="10331"/>
</p:tagLst>
</file>

<file path=ppt/tags/tag1031.xml><?xml version="1.0" encoding="utf-8"?>
<p:tagLst xmlns:p="http://schemas.openxmlformats.org/presentationml/2006/main">
  <p:tag name="AS_UNIQUEID" val="10332"/>
</p:tagLst>
</file>

<file path=ppt/tags/tag1032.xml><?xml version="1.0" encoding="utf-8"?>
<p:tagLst xmlns:p="http://schemas.openxmlformats.org/presentationml/2006/main">
  <p:tag name="AS_UNIQUEID" val="10333"/>
</p:tagLst>
</file>

<file path=ppt/tags/tag1033.xml><?xml version="1.0" encoding="utf-8"?>
<p:tagLst xmlns:p="http://schemas.openxmlformats.org/presentationml/2006/main">
  <p:tag name="AS_UNIQUEID" val="10334"/>
</p:tagLst>
</file>

<file path=ppt/tags/tag1034.xml><?xml version="1.0" encoding="utf-8"?>
<p:tagLst xmlns:p="http://schemas.openxmlformats.org/presentationml/2006/main">
  <p:tag name="AS_UNIQUEID" val="10335"/>
</p:tagLst>
</file>

<file path=ppt/tags/tag1035.xml><?xml version="1.0" encoding="utf-8"?>
<p:tagLst xmlns:p="http://schemas.openxmlformats.org/presentationml/2006/main">
  <p:tag name="AS_UNIQUEID" val="10336"/>
</p:tagLst>
</file>

<file path=ppt/tags/tag1036.xml><?xml version="1.0" encoding="utf-8"?>
<p:tagLst xmlns:p="http://schemas.openxmlformats.org/presentationml/2006/main">
  <p:tag name="AS_UNIQUEID" val="10337"/>
</p:tagLst>
</file>

<file path=ppt/tags/tag1037.xml><?xml version="1.0" encoding="utf-8"?>
<p:tagLst xmlns:p="http://schemas.openxmlformats.org/presentationml/2006/main">
  <p:tag name="AS_UNIQUEID" val="10338"/>
</p:tagLst>
</file>

<file path=ppt/tags/tag1038.xml><?xml version="1.0" encoding="utf-8"?>
<p:tagLst xmlns:p="http://schemas.openxmlformats.org/presentationml/2006/main">
  <p:tag name="AS_UNIQUEID" val="10339"/>
</p:tagLst>
</file>

<file path=ppt/tags/tag1039.xml><?xml version="1.0" encoding="utf-8"?>
<p:tagLst xmlns:p="http://schemas.openxmlformats.org/presentationml/2006/main">
  <p:tag name="AS_UNIQUEID" val="10340"/>
</p:tagLst>
</file>

<file path=ppt/tags/tag104.xml><?xml version="1.0" encoding="utf-8"?>
<p:tagLst xmlns:p="http://schemas.openxmlformats.org/presentationml/2006/main">
  <p:tag name="AS_UNIQUEID" val="10543"/>
</p:tagLst>
</file>

<file path=ppt/tags/tag1040.xml><?xml version="1.0" encoding="utf-8"?>
<p:tagLst xmlns:p="http://schemas.openxmlformats.org/presentationml/2006/main">
  <p:tag name="AS_UNIQUEID" val="10341"/>
</p:tagLst>
</file>

<file path=ppt/tags/tag1041.xml><?xml version="1.0" encoding="utf-8"?>
<p:tagLst xmlns:p="http://schemas.openxmlformats.org/presentationml/2006/main">
  <p:tag name="AS_UNIQUEID" val="10342"/>
</p:tagLst>
</file>

<file path=ppt/tags/tag1042.xml><?xml version="1.0" encoding="utf-8"?>
<p:tagLst xmlns:p="http://schemas.openxmlformats.org/presentationml/2006/main">
  <p:tag name="AS_UNIQUEID" val="10343"/>
</p:tagLst>
</file>

<file path=ppt/tags/tag1043.xml><?xml version="1.0" encoding="utf-8"?>
<p:tagLst xmlns:p="http://schemas.openxmlformats.org/presentationml/2006/main">
  <p:tag name="AS_UNIQUEID" val="10344"/>
</p:tagLst>
</file>

<file path=ppt/tags/tag1044.xml><?xml version="1.0" encoding="utf-8"?>
<p:tagLst xmlns:p="http://schemas.openxmlformats.org/presentationml/2006/main">
  <p:tag name="AS_UNIQUEID" val="10345"/>
</p:tagLst>
</file>

<file path=ppt/tags/tag1045.xml><?xml version="1.0" encoding="utf-8"?>
<p:tagLst xmlns:p="http://schemas.openxmlformats.org/presentationml/2006/main">
  <p:tag name="AS_UNIQUEID" val="10346"/>
</p:tagLst>
</file>

<file path=ppt/tags/tag1046.xml><?xml version="1.0" encoding="utf-8"?>
<p:tagLst xmlns:p="http://schemas.openxmlformats.org/presentationml/2006/main">
  <p:tag name="AS_UNIQUEID" val="10347"/>
</p:tagLst>
</file>

<file path=ppt/tags/tag1047.xml><?xml version="1.0" encoding="utf-8"?>
<p:tagLst xmlns:p="http://schemas.openxmlformats.org/presentationml/2006/main">
  <p:tag name="AS_UNIQUEID" val="10348"/>
</p:tagLst>
</file>

<file path=ppt/tags/tag1048.xml><?xml version="1.0" encoding="utf-8"?>
<p:tagLst xmlns:p="http://schemas.openxmlformats.org/presentationml/2006/main">
  <p:tag name="AS_UNIQUEID" val="10349"/>
</p:tagLst>
</file>

<file path=ppt/tags/tag1049.xml><?xml version="1.0" encoding="utf-8"?>
<p:tagLst xmlns:p="http://schemas.openxmlformats.org/presentationml/2006/main">
  <p:tag name="AS_UNIQUEID" val="10350"/>
</p:tagLst>
</file>

<file path=ppt/tags/tag105.xml><?xml version="1.0" encoding="utf-8"?>
<p:tagLst xmlns:p="http://schemas.openxmlformats.org/presentationml/2006/main">
  <p:tag name="AS_UNIQUEID" val="10544"/>
</p:tagLst>
</file>

<file path=ppt/tags/tag1050.xml><?xml version="1.0" encoding="utf-8"?>
<p:tagLst xmlns:p="http://schemas.openxmlformats.org/presentationml/2006/main">
  <p:tag name="AS_UNIQUEID" val="10351"/>
</p:tagLst>
</file>

<file path=ppt/tags/tag1051.xml><?xml version="1.0" encoding="utf-8"?>
<p:tagLst xmlns:p="http://schemas.openxmlformats.org/presentationml/2006/main">
  <p:tag name="AS_UNIQUEID" val="10352"/>
</p:tagLst>
</file>

<file path=ppt/tags/tag1052.xml><?xml version="1.0" encoding="utf-8"?>
<p:tagLst xmlns:p="http://schemas.openxmlformats.org/presentationml/2006/main">
  <p:tag name="AS_UNIQUEID" val="10353"/>
</p:tagLst>
</file>

<file path=ppt/tags/tag1053.xml><?xml version="1.0" encoding="utf-8"?>
<p:tagLst xmlns:p="http://schemas.openxmlformats.org/presentationml/2006/main">
  <p:tag name="AS_UNIQUEID" val="10354"/>
</p:tagLst>
</file>

<file path=ppt/tags/tag1054.xml><?xml version="1.0" encoding="utf-8"?>
<p:tagLst xmlns:p="http://schemas.openxmlformats.org/presentationml/2006/main">
  <p:tag name="AS_UNIQUEID" val="10355"/>
</p:tagLst>
</file>

<file path=ppt/tags/tag1055.xml><?xml version="1.0" encoding="utf-8"?>
<p:tagLst xmlns:p="http://schemas.openxmlformats.org/presentationml/2006/main">
  <p:tag name="AS_UNIQUEID" val="10356"/>
</p:tagLst>
</file>

<file path=ppt/tags/tag1056.xml><?xml version="1.0" encoding="utf-8"?>
<p:tagLst xmlns:p="http://schemas.openxmlformats.org/presentationml/2006/main">
  <p:tag name="AS_UNIQUEID" val="10357"/>
</p:tagLst>
</file>

<file path=ppt/tags/tag1057.xml><?xml version="1.0" encoding="utf-8"?>
<p:tagLst xmlns:p="http://schemas.openxmlformats.org/presentationml/2006/main">
  <p:tag name="AS_UNIQUEID" val="10358"/>
</p:tagLst>
</file>

<file path=ppt/tags/tag1058.xml><?xml version="1.0" encoding="utf-8"?>
<p:tagLst xmlns:p="http://schemas.openxmlformats.org/presentationml/2006/main">
  <p:tag name="AS_UNIQUEID" val="10359"/>
</p:tagLst>
</file>

<file path=ppt/tags/tag1059.xml><?xml version="1.0" encoding="utf-8"?>
<p:tagLst xmlns:p="http://schemas.openxmlformats.org/presentationml/2006/main">
  <p:tag name="AS_UNIQUEID" val="10360"/>
</p:tagLst>
</file>

<file path=ppt/tags/tag106.xml><?xml version="1.0" encoding="utf-8"?>
<p:tagLst xmlns:p="http://schemas.openxmlformats.org/presentationml/2006/main">
  <p:tag name="AS_UNIQUEID" val="10545"/>
</p:tagLst>
</file>

<file path=ppt/tags/tag1060.xml><?xml version="1.0" encoding="utf-8"?>
<p:tagLst xmlns:p="http://schemas.openxmlformats.org/presentationml/2006/main">
  <p:tag name="AS_UNIQUEID" val="10361"/>
</p:tagLst>
</file>

<file path=ppt/tags/tag1061.xml><?xml version="1.0" encoding="utf-8"?>
<p:tagLst xmlns:p="http://schemas.openxmlformats.org/presentationml/2006/main">
  <p:tag name="AS_UNIQUEID" val="10362"/>
</p:tagLst>
</file>

<file path=ppt/tags/tag1062.xml><?xml version="1.0" encoding="utf-8"?>
<p:tagLst xmlns:p="http://schemas.openxmlformats.org/presentationml/2006/main">
  <p:tag name="AS_UNIQUEID" val="10363"/>
</p:tagLst>
</file>

<file path=ppt/tags/tag1063.xml><?xml version="1.0" encoding="utf-8"?>
<p:tagLst xmlns:p="http://schemas.openxmlformats.org/presentationml/2006/main">
  <p:tag name="AS_UNIQUEID" val="10364"/>
</p:tagLst>
</file>

<file path=ppt/tags/tag1064.xml><?xml version="1.0" encoding="utf-8"?>
<p:tagLst xmlns:p="http://schemas.openxmlformats.org/presentationml/2006/main">
  <p:tag name="AS_UNIQUEID" val="10365"/>
</p:tagLst>
</file>

<file path=ppt/tags/tag1065.xml><?xml version="1.0" encoding="utf-8"?>
<p:tagLst xmlns:p="http://schemas.openxmlformats.org/presentationml/2006/main">
  <p:tag name="AS_UNIQUEID" val="10366"/>
</p:tagLst>
</file>

<file path=ppt/tags/tag1066.xml><?xml version="1.0" encoding="utf-8"?>
<p:tagLst xmlns:p="http://schemas.openxmlformats.org/presentationml/2006/main">
  <p:tag name="AS_UNIQUEID" val="10367"/>
</p:tagLst>
</file>

<file path=ppt/tags/tag1067.xml><?xml version="1.0" encoding="utf-8"?>
<p:tagLst xmlns:p="http://schemas.openxmlformats.org/presentationml/2006/main">
  <p:tag name="AS_UNIQUEID" val="10368"/>
</p:tagLst>
</file>

<file path=ppt/tags/tag1068.xml><?xml version="1.0" encoding="utf-8"?>
<p:tagLst xmlns:p="http://schemas.openxmlformats.org/presentationml/2006/main">
  <p:tag name="AS_UNIQUEID" val="10369"/>
</p:tagLst>
</file>

<file path=ppt/tags/tag1069.xml><?xml version="1.0" encoding="utf-8"?>
<p:tagLst xmlns:p="http://schemas.openxmlformats.org/presentationml/2006/main">
  <p:tag name="AS_UNIQUEID" val="10370"/>
</p:tagLst>
</file>

<file path=ppt/tags/tag107.xml><?xml version="1.0" encoding="utf-8"?>
<p:tagLst xmlns:p="http://schemas.openxmlformats.org/presentationml/2006/main">
  <p:tag name="AS_UNIQUEID" val="10547"/>
</p:tagLst>
</file>

<file path=ppt/tags/tag1070.xml><?xml version="1.0" encoding="utf-8"?>
<p:tagLst xmlns:p="http://schemas.openxmlformats.org/presentationml/2006/main">
  <p:tag name="AS_UNIQUEID" val="10371"/>
</p:tagLst>
</file>

<file path=ppt/tags/tag1071.xml><?xml version="1.0" encoding="utf-8"?>
<p:tagLst xmlns:p="http://schemas.openxmlformats.org/presentationml/2006/main">
  <p:tag name="AS_UNIQUEID" val="10372"/>
</p:tagLst>
</file>

<file path=ppt/tags/tag1072.xml><?xml version="1.0" encoding="utf-8"?>
<p:tagLst xmlns:p="http://schemas.openxmlformats.org/presentationml/2006/main">
  <p:tag name="AS_UNIQUEID" val="10373"/>
</p:tagLst>
</file>

<file path=ppt/tags/tag1073.xml><?xml version="1.0" encoding="utf-8"?>
<p:tagLst xmlns:p="http://schemas.openxmlformats.org/presentationml/2006/main">
  <p:tag name="AS_UNIQUEID" val="10322"/>
</p:tagLst>
</file>

<file path=ppt/tags/tag1074.xml><?xml version="1.0" encoding="utf-8"?>
<p:tagLst xmlns:p="http://schemas.openxmlformats.org/presentationml/2006/main">
  <p:tag name="AS_UNIQUEID" val="10323"/>
</p:tagLst>
</file>

<file path=ppt/tags/tag1075.xml><?xml version="1.0" encoding="utf-8"?>
<p:tagLst xmlns:p="http://schemas.openxmlformats.org/presentationml/2006/main">
  <p:tag name="AS_UNIQUEID" val="10962"/>
</p:tagLst>
</file>

<file path=ppt/tags/tag1076.xml><?xml version="1.0" encoding="utf-8"?>
<p:tagLst xmlns:p="http://schemas.openxmlformats.org/presentationml/2006/main">
  <p:tag name="AS_UNIQUEID" val="10963"/>
  <p:tag name="KSO_WM_BEAUTIFY_FLAG" val=""/>
</p:tagLst>
</file>

<file path=ppt/tags/tag1077.xml><?xml version="1.0" encoding="utf-8"?>
<p:tagLst xmlns:p="http://schemas.openxmlformats.org/presentationml/2006/main">
  <p:tag name="AS_UNIQUEID" val="10964"/>
  <p:tag name="KSO_WM_BEAUTIFY_FLAG" val=""/>
</p:tagLst>
</file>

<file path=ppt/tags/tag1078.xml><?xml version="1.0" encoding="utf-8"?>
<p:tagLst xmlns:p="http://schemas.openxmlformats.org/presentationml/2006/main">
  <p:tag name="AS_UNIQUEID" val="10965"/>
  <p:tag name="KSO_WM_BEAUTIFY_FLAG" val=""/>
</p:tagLst>
</file>

<file path=ppt/tags/tag1079.xml><?xml version="1.0" encoding="utf-8"?>
<p:tagLst xmlns:p="http://schemas.openxmlformats.org/presentationml/2006/main">
  <p:tag name="AS_UNIQUEID" val="10375"/>
</p:tagLst>
</file>

<file path=ppt/tags/tag108.xml><?xml version="1.0" encoding="utf-8"?>
<p:tagLst xmlns:p="http://schemas.openxmlformats.org/presentationml/2006/main">
  <p:tag name="AS_UNIQUEID" val="10548"/>
</p:tagLst>
</file>

<file path=ppt/tags/tag1080.xml><?xml version="1.0" encoding="utf-8"?>
<p:tagLst xmlns:p="http://schemas.openxmlformats.org/presentationml/2006/main">
  <p:tag name="AS_UNIQUEID" val="10376"/>
</p:tagLst>
</file>

<file path=ppt/tags/tag1081.xml><?xml version="1.0" encoding="utf-8"?>
<p:tagLst xmlns:p="http://schemas.openxmlformats.org/presentationml/2006/main">
  <p:tag name="AS_UNIQUEID" val="10377"/>
</p:tagLst>
</file>

<file path=ppt/tags/tag1082.xml><?xml version="1.0" encoding="utf-8"?>
<p:tagLst xmlns:p="http://schemas.openxmlformats.org/presentationml/2006/main">
  <p:tag name="AS_UNIQUEID" val="831"/>
</p:tagLst>
</file>

<file path=ppt/tags/tag1083.xml><?xml version="1.0" encoding="utf-8"?>
<p:tagLst xmlns:p="http://schemas.openxmlformats.org/presentationml/2006/main">
  <p:tag name="AS_UNIQUEID" val="831"/>
</p:tagLst>
</file>

<file path=ppt/tags/tag1084.xml><?xml version="1.0" encoding="utf-8"?>
<p:tagLst xmlns:p="http://schemas.openxmlformats.org/presentationml/2006/main">
  <p:tag name="AS_UNIQUEID" val="831"/>
</p:tagLst>
</file>

<file path=ppt/tags/tag1085.xml><?xml version="1.0" encoding="utf-8"?>
<p:tagLst xmlns:p="http://schemas.openxmlformats.org/presentationml/2006/main">
  <p:tag name="AS_UNIQUEID" val="831"/>
</p:tagLst>
</file>

<file path=ppt/tags/tag1086.xml><?xml version="1.0" encoding="utf-8"?>
<p:tagLst xmlns:p="http://schemas.openxmlformats.org/presentationml/2006/main">
  <p:tag name="AS_UNIQUEID" val="831"/>
</p:tagLst>
</file>

<file path=ppt/tags/tag1087.xml><?xml version="1.0" encoding="utf-8"?>
<p:tagLst xmlns:p="http://schemas.openxmlformats.org/presentationml/2006/main">
  <p:tag name="AS_UNIQUEID" val="831"/>
</p:tagLst>
</file>

<file path=ppt/tags/tag1088.xml><?xml version="1.0" encoding="utf-8"?>
<p:tagLst xmlns:p="http://schemas.openxmlformats.org/presentationml/2006/main">
  <p:tag name="AS_UNIQUEID" val="831"/>
</p:tagLst>
</file>

<file path=ppt/tags/tag1089.xml><?xml version="1.0" encoding="utf-8"?>
<p:tagLst xmlns:p="http://schemas.openxmlformats.org/presentationml/2006/main">
  <p:tag name="AS_UNIQUEID" val="831"/>
</p:tagLst>
</file>

<file path=ppt/tags/tag109.xml><?xml version="1.0" encoding="utf-8"?>
<p:tagLst xmlns:p="http://schemas.openxmlformats.org/presentationml/2006/main">
  <p:tag name="AS_UNIQUEID" val="10549"/>
</p:tagLst>
</file>

<file path=ppt/tags/tag1090.xml><?xml version="1.0" encoding="utf-8"?>
<p:tagLst xmlns:p="http://schemas.openxmlformats.org/presentationml/2006/main">
  <p:tag name="AS_UNIQUEID" val="831"/>
</p:tagLst>
</file>

<file path=ppt/tags/tag1091.xml><?xml version="1.0" encoding="utf-8"?>
<p:tagLst xmlns:p="http://schemas.openxmlformats.org/presentationml/2006/main">
  <p:tag name="AS_UNIQUEID" val="831"/>
</p:tagLst>
</file>

<file path=ppt/tags/tag1092.xml><?xml version="1.0" encoding="utf-8"?>
<p:tagLst xmlns:p="http://schemas.openxmlformats.org/presentationml/2006/main">
  <p:tag name="AS_UNIQUEID" val="831"/>
</p:tagLst>
</file>

<file path=ppt/tags/tag1093.xml><?xml version="1.0" encoding="utf-8"?>
<p:tagLst xmlns:p="http://schemas.openxmlformats.org/presentationml/2006/main">
  <p:tag name="AS_UNIQUEID" val="831"/>
</p:tagLst>
</file>

<file path=ppt/tags/tag1094.xml><?xml version="1.0" encoding="utf-8"?>
<p:tagLst xmlns:p="http://schemas.openxmlformats.org/presentationml/2006/main">
  <p:tag name="AS_UNIQUEID" val="831"/>
</p:tagLst>
</file>

<file path=ppt/tags/tag1095.xml><?xml version="1.0" encoding="utf-8"?>
<p:tagLst xmlns:p="http://schemas.openxmlformats.org/presentationml/2006/main">
  <p:tag name="AS_UNIQUEID" val="831"/>
</p:tagLst>
</file>

<file path=ppt/tags/tag1096.xml><?xml version="1.0" encoding="utf-8"?>
<p:tagLst xmlns:p="http://schemas.openxmlformats.org/presentationml/2006/main">
  <p:tag name="AS_UNIQUEID" val="3760"/>
</p:tagLst>
</file>

<file path=ppt/tags/tag1097.xml><?xml version="1.0" encoding="utf-8"?>
<p:tagLst xmlns:p="http://schemas.openxmlformats.org/presentationml/2006/main">
  <p:tag name="AS_UNIQUEID" val="10378"/>
</p:tagLst>
</file>

<file path=ppt/tags/tag1098.xml><?xml version="1.0" encoding="utf-8"?>
<p:tagLst xmlns:p="http://schemas.openxmlformats.org/presentationml/2006/main">
  <p:tag name="AS_UNIQUEID" val="10379"/>
</p:tagLst>
</file>

<file path=ppt/tags/tag1099.xml><?xml version="1.0" encoding="utf-8"?>
<p:tagLst xmlns:p="http://schemas.openxmlformats.org/presentationml/2006/main">
  <p:tag name="AS_UNIQUEID" val="3763"/>
</p:tagLst>
</file>

<file path=ppt/tags/tag11.xml><?xml version="1.0" encoding="utf-8"?>
<p:tagLst xmlns:p="http://schemas.openxmlformats.org/presentationml/2006/main">
  <p:tag name="AS_UNIQUEID" val="10440"/>
  <p:tag name="KSO_WM_BEAUTIFY_FLAG" val="#wm#"/>
  <p:tag name="KSO_WM_TAG_VERSION" val="1.0"/>
  <p:tag name="KSO_WM_TEMPLATE_CATEGORY" val="diagram"/>
  <p:tag name="KSO_WM_TEMPLATE_INDEX" val="20203749"/>
  <p:tag name="KSO_WM_UNIT_COMPATIBLE" val="0"/>
  <p:tag name="KSO_WM_UNIT_DIAGRAM_ISNUMVISUAL" val="0"/>
  <p:tag name="KSO_WM_UNIT_DIAGRAM_ISREFERUNIT" val="0"/>
  <p:tag name="KSO_WM_UNIT_FILL_BACK_SCHEMECOLOR_INDEX" val="5"/>
  <p:tag name="KSO_WM_UNIT_FILL_BACK_SCHEMECOLOR_INDEX_BRIGHTNESS" val="0.6"/>
  <p:tag name="KSO_WM_UNIT_FILL_FORE_SCHEMECOLOR_INDEX" val="7"/>
  <p:tag name="KSO_WM_UNIT_FILL_FORE_SCHEMECOLOR_INDEX_BRIGHTNESS" val="0.8"/>
  <p:tag name="KSO_WM_UNIT_FILL_TYPE" val="2"/>
  <p:tag name="KSO_WM_UNIT_HIGHLIGHT" val="0"/>
  <p:tag name="KSO_WM_UNIT_ID" val="diagram20203749_1*i*2"/>
  <p:tag name="KSO_WM_UNIT_INDEX" val="2"/>
  <p:tag name="KSO_WM_UNIT_LAYERLEVEL" val="1"/>
  <p:tag name="KSO_WM_UNIT_TEXT_FILL_FORE_SCHEMECOLOR_INDEX" val="14"/>
  <p:tag name="KSO_WM_UNIT_TEXT_FILL_FORE_SCHEMECOLOR_INDEX_BRIGHTNESS" val="0"/>
  <p:tag name="KSO_WM_UNIT_TEXT_FILL_TYPE" val="1"/>
  <p:tag name="KSO_WM_UNIT_TYPE" val="i"/>
</p:tagLst>
</file>

<file path=ppt/tags/tag110.xml><?xml version="1.0" encoding="utf-8"?>
<p:tagLst xmlns:p="http://schemas.openxmlformats.org/presentationml/2006/main">
  <p:tag name="AS_UNIQUEID" val="10550"/>
</p:tagLst>
</file>

<file path=ppt/tags/tag1100.xml><?xml version="1.0" encoding="utf-8"?>
<p:tagLst xmlns:p="http://schemas.openxmlformats.org/presentationml/2006/main">
  <p:tag name="AS_UNIQUEID" val="3761"/>
</p:tagLst>
</file>

<file path=ppt/tags/tag1101.xml><?xml version="1.0" encoding="utf-8"?>
<p:tagLst xmlns:p="http://schemas.openxmlformats.org/presentationml/2006/main">
  <p:tag name="AS_UNIQUEID" val="3762"/>
</p:tagLst>
</file>

<file path=ppt/tags/tag1102.xml><?xml version="1.0" encoding="utf-8"?>
<p:tagLst xmlns:p="http://schemas.openxmlformats.org/presentationml/2006/main">
  <p:tag name="AS_UNIQUEID" val="10380"/>
</p:tagLst>
</file>

<file path=ppt/tags/tag1103.xml><?xml version="1.0" encoding="utf-8"?>
<p:tagLst xmlns:p="http://schemas.openxmlformats.org/presentationml/2006/main">
  <p:tag name="AS_UNIQUEID" val="10381"/>
</p:tagLst>
</file>

<file path=ppt/tags/tag1104.xml><?xml version="1.0" encoding="utf-8"?>
<p:tagLst xmlns:p="http://schemas.openxmlformats.org/presentationml/2006/main">
  <p:tag name="AS_UNIQUEID" val="10382"/>
</p:tagLst>
</file>

<file path=ppt/tags/tag1105.xml><?xml version="1.0" encoding="utf-8"?>
<p:tagLst xmlns:p="http://schemas.openxmlformats.org/presentationml/2006/main">
  <p:tag name="AS_UNIQUEID" val="10383"/>
</p:tagLst>
</file>

<file path=ppt/tags/tag1106.xml><?xml version="1.0" encoding="utf-8"?>
<p:tagLst xmlns:p="http://schemas.openxmlformats.org/presentationml/2006/main">
  <p:tag name="AS_UNIQUEID" val="10384"/>
</p:tagLst>
</file>

<file path=ppt/tags/tag1107.xml><?xml version="1.0" encoding="utf-8"?>
<p:tagLst xmlns:p="http://schemas.openxmlformats.org/presentationml/2006/main">
  <p:tag name="AS_UNIQUEID" val="10385"/>
</p:tagLst>
</file>

<file path=ppt/tags/tag1108.xml><?xml version="1.0" encoding="utf-8"?>
<p:tagLst xmlns:p="http://schemas.openxmlformats.org/presentationml/2006/main">
  <p:tag name="AS_UNIQUEID" val="10386"/>
</p:tagLst>
</file>

<file path=ppt/tags/tag1109.xml><?xml version="1.0" encoding="utf-8"?>
<p:tagLst xmlns:p="http://schemas.openxmlformats.org/presentationml/2006/main">
  <p:tag name="AS_UNIQUEID" val="10387"/>
</p:tagLst>
</file>

<file path=ppt/tags/tag111.xml><?xml version="1.0" encoding="utf-8"?>
<p:tagLst xmlns:p="http://schemas.openxmlformats.org/presentationml/2006/main">
  <p:tag name="AS_UNIQUEID" val="10552"/>
</p:tagLst>
</file>

<file path=ppt/tags/tag1110.xml><?xml version="1.0" encoding="utf-8"?>
<p:tagLst xmlns:p="http://schemas.openxmlformats.org/presentationml/2006/main">
  <p:tag name="AS_UNIQUEID" val="10388"/>
</p:tagLst>
</file>

<file path=ppt/tags/tag1111.xml><?xml version="1.0" encoding="utf-8"?>
<p:tagLst xmlns:p="http://schemas.openxmlformats.org/presentationml/2006/main">
  <p:tag name="AS_UNIQUEID" val="10389"/>
</p:tagLst>
</file>

<file path=ppt/tags/tag1112.xml><?xml version="1.0" encoding="utf-8"?>
<p:tagLst xmlns:p="http://schemas.openxmlformats.org/presentationml/2006/main">
  <p:tag name="AS_UNIQUEID" val="10390"/>
</p:tagLst>
</file>

<file path=ppt/tags/tag1113.xml><?xml version="1.0" encoding="utf-8"?>
<p:tagLst xmlns:p="http://schemas.openxmlformats.org/presentationml/2006/main">
  <p:tag name="AS_UNIQUEID" val="10391"/>
</p:tagLst>
</file>

<file path=ppt/tags/tag1114.xml><?xml version="1.0" encoding="utf-8"?>
<p:tagLst xmlns:p="http://schemas.openxmlformats.org/presentationml/2006/main">
  <p:tag name="AS_UNIQUEID" val="831"/>
</p:tagLst>
</file>

<file path=ppt/tags/tag1115.xml><?xml version="1.0" encoding="utf-8"?>
<p:tagLst xmlns:p="http://schemas.openxmlformats.org/presentationml/2006/main">
  <p:tag name="AS_UNIQUEID" val="831"/>
</p:tagLst>
</file>

<file path=ppt/tags/tag1116.xml><?xml version="1.0" encoding="utf-8"?>
<p:tagLst xmlns:p="http://schemas.openxmlformats.org/presentationml/2006/main">
  <p:tag name="AS_UNIQUEID" val="831"/>
</p:tagLst>
</file>

<file path=ppt/tags/tag1117.xml><?xml version="1.0" encoding="utf-8"?>
<p:tagLst xmlns:p="http://schemas.openxmlformats.org/presentationml/2006/main">
  <p:tag name="AS_UNIQUEID" val="831"/>
</p:tagLst>
</file>

<file path=ppt/tags/tag1118.xml><?xml version="1.0" encoding="utf-8"?>
<p:tagLst xmlns:p="http://schemas.openxmlformats.org/presentationml/2006/main">
  <p:tag name="AS_UNIQUEID" val="831"/>
</p:tagLst>
</file>

<file path=ppt/tags/tag1119.xml><?xml version="1.0" encoding="utf-8"?>
<p:tagLst xmlns:p="http://schemas.openxmlformats.org/presentationml/2006/main">
  <p:tag name="AS_UNIQUEID" val="831"/>
</p:tagLst>
</file>

<file path=ppt/tags/tag112.xml><?xml version="1.0" encoding="utf-8"?>
<p:tagLst xmlns:p="http://schemas.openxmlformats.org/presentationml/2006/main">
  <p:tag name="AS_UNIQUEID" val="10553"/>
</p:tagLst>
</file>

<file path=ppt/tags/tag1120.xml><?xml version="1.0" encoding="utf-8"?>
<p:tagLst xmlns:p="http://schemas.openxmlformats.org/presentationml/2006/main">
  <p:tag name="AS_UNIQUEID" val="831"/>
</p:tagLst>
</file>

<file path=ppt/tags/tag1121.xml><?xml version="1.0" encoding="utf-8"?>
<p:tagLst xmlns:p="http://schemas.openxmlformats.org/presentationml/2006/main">
  <p:tag name="AS_UNIQUEID" val="831"/>
</p:tagLst>
</file>

<file path=ppt/tags/tag1122.xml><?xml version="1.0" encoding="utf-8"?>
<p:tagLst xmlns:p="http://schemas.openxmlformats.org/presentationml/2006/main">
  <p:tag name="AS_UNIQUEID" val="10392"/>
</p:tagLst>
</file>

<file path=ppt/tags/tag1123.xml><?xml version="1.0" encoding="utf-8"?>
<p:tagLst xmlns:p="http://schemas.openxmlformats.org/presentationml/2006/main">
  <p:tag name="AS_UNIQUEID" val="10393"/>
</p:tagLst>
</file>

<file path=ppt/tags/tag1124.xml><?xml version="1.0" encoding="utf-8"?>
<p:tagLst xmlns:p="http://schemas.openxmlformats.org/presentationml/2006/main">
  <p:tag name="AS_UNIQUEID" val="10394"/>
</p:tagLst>
</file>

<file path=ppt/tags/tag1125.xml><?xml version="1.0" encoding="utf-8"?>
<p:tagLst xmlns:p="http://schemas.openxmlformats.org/presentationml/2006/main">
  <p:tag name="AS_UNIQUEID" val="831"/>
</p:tagLst>
</file>

<file path=ppt/tags/tag1126.xml><?xml version="1.0" encoding="utf-8"?>
<p:tagLst xmlns:p="http://schemas.openxmlformats.org/presentationml/2006/main">
  <p:tag name="AS_UNIQUEID" val="831"/>
</p:tagLst>
</file>

<file path=ppt/tags/tag1127.xml><?xml version="1.0" encoding="utf-8"?>
<p:tagLst xmlns:p="http://schemas.openxmlformats.org/presentationml/2006/main">
  <p:tag name="AS_UNIQUEID" val="831"/>
</p:tagLst>
</file>

<file path=ppt/tags/tag1128.xml><?xml version="1.0" encoding="utf-8"?>
<p:tagLst xmlns:p="http://schemas.openxmlformats.org/presentationml/2006/main">
  <p:tag name="AS_UNIQUEID" val="831"/>
</p:tagLst>
</file>

<file path=ppt/tags/tag1129.xml><?xml version="1.0" encoding="utf-8"?>
<p:tagLst xmlns:p="http://schemas.openxmlformats.org/presentationml/2006/main">
  <p:tag name="AS_UNIQUEID" val="10395"/>
</p:tagLst>
</file>

<file path=ppt/tags/tag113.xml><?xml version="1.0" encoding="utf-8"?>
<p:tagLst xmlns:p="http://schemas.openxmlformats.org/presentationml/2006/main">
  <p:tag name="AS_UNIQUEID" val="10554"/>
</p:tagLst>
</file>

<file path=ppt/tags/tag1130.xml><?xml version="1.0" encoding="utf-8"?>
<p:tagLst xmlns:p="http://schemas.openxmlformats.org/presentationml/2006/main">
  <p:tag name="AS_UNIQUEID" val="10396"/>
</p:tagLst>
</file>

<file path=ppt/tags/tag1131.xml><?xml version="1.0" encoding="utf-8"?>
<p:tagLst xmlns:p="http://schemas.openxmlformats.org/presentationml/2006/main">
  <p:tag name="AS_UNIQUEID" val="10397"/>
</p:tagLst>
</file>

<file path=ppt/tags/tag1132.xml><?xml version="1.0" encoding="utf-8"?>
<p:tagLst xmlns:p="http://schemas.openxmlformats.org/presentationml/2006/main">
  <p:tag name="AS_UNIQUEID" val="10398"/>
</p:tagLst>
</file>

<file path=ppt/tags/tag1133.xml><?xml version="1.0" encoding="utf-8"?>
<p:tagLst xmlns:p="http://schemas.openxmlformats.org/presentationml/2006/main">
  <p:tag name="AS_UNIQUEID" val="10399"/>
</p:tagLst>
</file>

<file path=ppt/tags/tag1134.xml><?xml version="1.0" encoding="utf-8"?>
<p:tagLst xmlns:p="http://schemas.openxmlformats.org/presentationml/2006/main">
  <p:tag name="AS_UNIQUEID" val="10400"/>
</p:tagLst>
</file>

<file path=ppt/tags/tag1135.xml><?xml version="1.0" encoding="utf-8"?>
<p:tagLst xmlns:p="http://schemas.openxmlformats.org/presentationml/2006/main">
  <p:tag name="AS_UNIQUEID" val="10401"/>
</p:tagLst>
</file>

<file path=ppt/tags/tag1136.xml><?xml version="1.0" encoding="utf-8"?>
<p:tagLst xmlns:p="http://schemas.openxmlformats.org/presentationml/2006/main">
  <p:tag name="AS_UNIQUEID" val="10402"/>
</p:tagLst>
</file>

<file path=ppt/tags/tag1137.xml><?xml version="1.0" encoding="utf-8"?>
<p:tagLst xmlns:p="http://schemas.openxmlformats.org/presentationml/2006/main">
  <p:tag name="AS_UNIQUEID" val="10403"/>
</p:tagLst>
</file>

<file path=ppt/tags/tag1138.xml><?xml version="1.0" encoding="utf-8"?>
<p:tagLst xmlns:p="http://schemas.openxmlformats.org/presentationml/2006/main">
  <p:tag name="AS_UNIQUEID" val="10404"/>
</p:tagLst>
</file>

<file path=ppt/tags/tag1139.xml><?xml version="1.0" encoding="utf-8"?>
<p:tagLst xmlns:p="http://schemas.openxmlformats.org/presentationml/2006/main">
  <p:tag name="AS_UNIQUEID" val="10405"/>
</p:tagLst>
</file>

<file path=ppt/tags/tag114.xml><?xml version="1.0" encoding="utf-8"?>
<p:tagLst xmlns:p="http://schemas.openxmlformats.org/presentationml/2006/main">
  <p:tag name="AS_UNIQUEID" val="10555"/>
</p:tagLst>
</file>

<file path=ppt/tags/tag1140.xml><?xml version="1.0" encoding="utf-8"?>
<p:tagLst xmlns:p="http://schemas.openxmlformats.org/presentationml/2006/main">
  <p:tag name="AS_UNIQUEID" val="10406"/>
</p:tagLst>
</file>

<file path=ppt/tags/tag1141.xml><?xml version="1.0" encoding="utf-8"?>
<p:tagLst xmlns:p="http://schemas.openxmlformats.org/presentationml/2006/main">
  <p:tag name="AS_UNIQUEID" val="10407"/>
</p:tagLst>
</file>

<file path=ppt/tags/tag1142.xml><?xml version="1.0" encoding="utf-8"?>
<p:tagLst xmlns:p="http://schemas.openxmlformats.org/presentationml/2006/main">
  <p:tag name="AS_UNIQUEID" val="10408"/>
</p:tagLst>
</file>

<file path=ppt/tags/tag1143.xml><?xml version="1.0" encoding="utf-8"?>
<p:tagLst xmlns:p="http://schemas.openxmlformats.org/presentationml/2006/main">
  <p:tag name="AS_UNIQUEID" val="10409"/>
</p:tagLst>
</file>

<file path=ppt/tags/tag1144.xml><?xml version="1.0" encoding="utf-8"?>
<p:tagLst xmlns:p="http://schemas.openxmlformats.org/presentationml/2006/main">
  <p:tag name="AS_UNIQUEID" val="10410"/>
</p:tagLst>
</file>

<file path=ppt/tags/tag1145.xml><?xml version="1.0" encoding="utf-8"?>
<p:tagLst xmlns:p="http://schemas.openxmlformats.org/presentationml/2006/main">
  <p:tag name="AS_UNIQUEID" val="10411"/>
</p:tagLst>
</file>

<file path=ppt/tags/tag1146.xml><?xml version="1.0" encoding="utf-8"?>
<p:tagLst xmlns:p="http://schemas.openxmlformats.org/presentationml/2006/main">
  <p:tag name="AS_UNIQUEID" val="10412"/>
</p:tagLst>
</file>

<file path=ppt/tags/tag1147.xml><?xml version="1.0" encoding="utf-8"?>
<p:tagLst xmlns:p="http://schemas.openxmlformats.org/presentationml/2006/main">
  <p:tag name="AS_UNIQUEID" val="10413"/>
</p:tagLst>
</file>

<file path=ppt/tags/tag1148.xml><?xml version="1.0" encoding="utf-8"?>
<p:tagLst xmlns:p="http://schemas.openxmlformats.org/presentationml/2006/main">
  <p:tag name="AS_UNIQUEID" val="10414"/>
</p:tagLst>
</file>

<file path=ppt/tags/tag1149.xml><?xml version="1.0" encoding="utf-8"?>
<p:tagLst xmlns:p="http://schemas.openxmlformats.org/presentationml/2006/main">
  <p:tag name="AS_UNIQUEID" val="10415"/>
</p:tagLst>
</file>

<file path=ppt/tags/tag115.xml><?xml version="1.0" encoding="utf-8"?>
<p:tagLst xmlns:p="http://schemas.openxmlformats.org/presentationml/2006/main">
  <p:tag name="AS_UNIQUEID" val="10556"/>
</p:tagLst>
</file>

<file path=ppt/tags/tag1150.xml><?xml version="1.0" encoding="utf-8"?>
<p:tagLst xmlns:p="http://schemas.openxmlformats.org/presentationml/2006/main">
  <p:tag name="AS_UNIQUEID" val="10416"/>
</p:tagLst>
</file>

<file path=ppt/tags/tag1151.xml><?xml version="1.0" encoding="utf-8"?>
<p:tagLst xmlns:p="http://schemas.openxmlformats.org/presentationml/2006/main">
  <p:tag name="AS_UNIQUEID" val="10417"/>
</p:tagLst>
</file>

<file path=ppt/tags/tag1152.xml><?xml version="1.0" encoding="utf-8"?>
<p:tagLst xmlns:p="http://schemas.openxmlformats.org/presentationml/2006/main">
  <p:tag name="AS_UNIQUEID" val="10418"/>
</p:tagLst>
</file>

<file path=ppt/tags/tag1153.xml><?xml version="1.0" encoding="utf-8"?>
<p:tagLst xmlns:p="http://schemas.openxmlformats.org/presentationml/2006/main">
  <p:tag name="AS_UNIQUEID" val="10419"/>
</p:tagLst>
</file>

<file path=ppt/tags/tag1154.xml><?xml version="1.0" encoding="utf-8"?>
<p:tagLst xmlns:p="http://schemas.openxmlformats.org/presentationml/2006/main">
  <p:tag name="AS_UNIQUEID" val="831"/>
</p:tagLst>
</file>

<file path=ppt/tags/tag1155.xml><?xml version="1.0" encoding="utf-8"?>
<p:tagLst xmlns:p="http://schemas.openxmlformats.org/presentationml/2006/main">
  <p:tag name="AS_UNIQUEID" val="10420"/>
</p:tagLst>
</file>

<file path=ppt/tags/tag1156.xml><?xml version="1.0" encoding="utf-8"?>
<p:tagLst xmlns:p="http://schemas.openxmlformats.org/presentationml/2006/main">
  <p:tag name="AS_UNIQUEID" val="10421"/>
</p:tagLst>
</file>

<file path=ppt/tags/tag1157.xml><?xml version="1.0" encoding="utf-8"?>
<p:tagLst xmlns:p="http://schemas.openxmlformats.org/presentationml/2006/main">
  <p:tag name="AS_UNIQUEID" val="10422"/>
</p:tagLst>
</file>

<file path=ppt/tags/tag1158.xml><?xml version="1.0" encoding="utf-8"?>
<p:tagLst xmlns:p="http://schemas.openxmlformats.org/presentationml/2006/main">
  <p:tag name="AS_UNIQUEID" val="10423"/>
</p:tagLst>
</file>

<file path=ppt/tags/tag1159.xml><?xml version="1.0" encoding="utf-8"?>
<p:tagLst xmlns:p="http://schemas.openxmlformats.org/presentationml/2006/main">
  <p:tag name="AS_UNIQUEID" val="10424"/>
</p:tagLst>
</file>

<file path=ppt/tags/tag116.xml><?xml version="1.0" encoding="utf-8"?>
<p:tagLst xmlns:p="http://schemas.openxmlformats.org/presentationml/2006/main">
  <p:tag name="AS_UNIQUEID" val="10557"/>
</p:tagLst>
</file>

<file path=ppt/tags/tag1160.xml><?xml version="1.0" encoding="utf-8"?>
<p:tagLst xmlns:p="http://schemas.openxmlformats.org/presentationml/2006/main">
  <p:tag name="AS_UNIQUEID" val="10425"/>
</p:tagLst>
</file>

<file path=ppt/tags/tag1161.xml><?xml version="1.0" encoding="utf-8"?>
<p:tagLst xmlns:p="http://schemas.openxmlformats.org/presentationml/2006/main">
  <p:tag name="AS_UNIQUEID" val="10426"/>
</p:tagLst>
</file>

<file path=ppt/tags/tag1162.xml><?xml version="1.0" encoding="utf-8"?>
<p:tagLst xmlns:p="http://schemas.openxmlformats.org/presentationml/2006/main">
  <p:tag name="AS_UNIQUEID" val="10427"/>
</p:tagLst>
</file>

<file path=ppt/tags/tag1163.xml><?xml version="1.0" encoding="utf-8"?>
<p:tagLst xmlns:p="http://schemas.openxmlformats.org/presentationml/2006/main">
  <p:tag name="AS_UNIQUEID" val="10428"/>
</p:tagLst>
</file>

<file path=ppt/tags/tag1164.xml><?xml version="1.0" encoding="utf-8"?>
<p:tagLst xmlns:p="http://schemas.openxmlformats.org/presentationml/2006/main">
  <p:tag name="AS_UNIQUEID" val="8387"/>
</p:tagLst>
</file>

<file path=ppt/tags/tag1165.xml><?xml version="1.0" encoding="utf-8"?>
<p:tagLst xmlns:p="http://schemas.openxmlformats.org/presentationml/2006/main">
  <p:tag name="AS_UNIQUEID" val="8015"/>
</p:tagLst>
</file>

<file path=ppt/tags/tag1166.xml><?xml version="1.0" encoding="utf-8"?>
<p:tagLst xmlns:p="http://schemas.openxmlformats.org/presentationml/2006/main">
  <p:tag name="AS_UNIQUEID" val="8016"/>
</p:tagLst>
</file>

<file path=ppt/tags/tag1167.xml><?xml version="1.0" encoding="utf-8"?>
<p:tagLst xmlns:p="http://schemas.openxmlformats.org/presentationml/2006/main">
  <p:tag name="AS_UNIQUEID" val="8388"/>
</p:tagLst>
</file>

<file path=ppt/tags/tag1168.xml><?xml version="1.0" encoding="utf-8"?>
<p:tagLst xmlns:p="http://schemas.openxmlformats.org/presentationml/2006/main">
  <p:tag name="AS_UNIQUEID" val="8389"/>
</p:tagLst>
</file>

<file path=ppt/tags/tag1169.xml><?xml version="1.0" encoding="utf-8"?>
<p:tagLst xmlns:p="http://schemas.openxmlformats.org/presentationml/2006/main">
  <p:tag name="AS_UNIQUEID" val="4686"/>
  <p:tag name="KSO_WM_DIAGRAM_VIRTUALLY_FRAME" val="{&quot;height&quot;:261.25,&quot;left&quot;:40.6,&quot;top&quot;:89.3,&quot;width&quot;:658.4}"/>
</p:tagLst>
</file>

<file path=ppt/tags/tag117.xml><?xml version="1.0" encoding="utf-8"?>
<p:tagLst xmlns:p="http://schemas.openxmlformats.org/presentationml/2006/main">
  <p:tag name="AS_UNIQUEID" val="10558"/>
</p:tagLst>
</file>

<file path=ppt/tags/tag1170.xml><?xml version="1.0" encoding="utf-8"?>
<p:tagLst xmlns:p="http://schemas.openxmlformats.org/presentationml/2006/main">
  <p:tag name="AS_UNIQUEID" val="8349"/>
</p:tagLst>
</file>

<file path=ppt/tags/tag1171.xml><?xml version="1.0" encoding="utf-8"?>
<p:tagLst xmlns:p="http://schemas.openxmlformats.org/presentationml/2006/main">
  <p:tag name="AS_UNIQUEID" val="8349"/>
</p:tagLst>
</file>

<file path=ppt/tags/tag1172.xml><?xml version="1.0" encoding="utf-8"?>
<p:tagLst xmlns:p="http://schemas.openxmlformats.org/presentationml/2006/main">
  <p:tag name="AS_UNIQUEID" val="8351"/>
</p:tagLst>
</file>

<file path=ppt/tags/tag1173.xml><?xml version="1.0" encoding="utf-8"?>
<p:tagLst xmlns:p="http://schemas.openxmlformats.org/presentationml/2006/main">
  <p:tag name="AS_UNIQUEID" val="8351"/>
</p:tagLst>
</file>

<file path=ppt/tags/tag1174.xml><?xml version="1.0" encoding="utf-8"?>
<p:tagLst xmlns:p="http://schemas.openxmlformats.org/presentationml/2006/main">
  <p:tag name="AS_UNIQUEID" val="8353"/>
</p:tagLst>
</file>

<file path=ppt/tags/tag1175.xml><?xml version="1.0" encoding="utf-8"?>
<p:tagLst xmlns:p="http://schemas.openxmlformats.org/presentationml/2006/main">
  <p:tag name="AS_UNIQUEID" val="8354"/>
</p:tagLst>
</file>

<file path=ppt/tags/tag1176.xml><?xml version="1.0" encoding="utf-8"?>
<p:tagLst xmlns:p="http://schemas.openxmlformats.org/presentationml/2006/main">
  <p:tag name="AS_UNIQUEID" val="8355"/>
</p:tagLst>
</file>

<file path=ppt/tags/tag1177.xml><?xml version="1.0" encoding="utf-8"?>
<p:tagLst xmlns:p="http://schemas.openxmlformats.org/presentationml/2006/main">
  <p:tag name="AS_UNIQUEID" val="8356"/>
</p:tagLst>
</file>

<file path=ppt/tags/tag1178.xml><?xml version="1.0" encoding="utf-8"?>
<p:tagLst xmlns:p="http://schemas.openxmlformats.org/presentationml/2006/main">
  <p:tag name="AS_UNIQUEID" val="8357"/>
</p:tagLst>
</file>

<file path=ppt/tags/tag1179.xml><?xml version="1.0" encoding="utf-8"?>
<p:tagLst xmlns:p="http://schemas.openxmlformats.org/presentationml/2006/main">
  <p:tag name="AS_UNIQUEID" val="8358"/>
</p:tagLst>
</file>

<file path=ppt/tags/tag118.xml><?xml version="1.0" encoding="utf-8"?>
<p:tagLst xmlns:p="http://schemas.openxmlformats.org/presentationml/2006/main">
  <p:tag name="AS_UNIQUEID" val="10559"/>
</p:tagLst>
</file>

<file path=ppt/tags/tag1180.xml><?xml version="1.0" encoding="utf-8"?>
<p:tagLst xmlns:p="http://schemas.openxmlformats.org/presentationml/2006/main">
  <p:tag name="AS_UNIQUEID" val="8359"/>
</p:tagLst>
</file>

<file path=ppt/tags/tag1181.xml><?xml version="1.0" encoding="utf-8"?>
<p:tagLst xmlns:p="http://schemas.openxmlformats.org/presentationml/2006/main">
  <p:tag name="AS_UNIQUEID" val="8360"/>
</p:tagLst>
</file>

<file path=ppt/tags/tag1182.xml><?xml version="1.0" encoding="utf-8"?>
<p:tagLst xmlns:p="http://schemas.openxmlformats.org/presentationml/2006/main">
  <p:tag name="AS_UNIQUEID" val="8360"/>
</p:tagLst>
</file>

<file path=ppt/tags/tag1183.xml><?xml version="1.0" encoding="utf-8"?>
<p:tagLst xmlns:p="http://schemas.openxmlformats.org/presentationml/2006/main">
  <p:tag name="AS_UNIQUEID" val="8362"/>
</p:tagLst>
</file>

<file path=ppt/tags/tag1184.xml><?xml version="1.0" encoding="utf-8"?>
<p:tagLst xmlns:p="http://schemas.openxmlformats.org/presentationml/2006/main">
  <p:tag name="AS_UNIQUEID" val="8362"/>
</p:tagLst>
</file>

<file path=ppt/tags/tag1185.xml><?xml version="1.0" encoding="utf-8"?>
<p:tagLst xmlns:p="http://schemas.openxmlformats.org/presentationml/2006/main">
  <p:tag name="AS_UNIQUEID" val="8364"/>
</p:tagLst>
</file>

<file path=ppt/tags/tag1186.xml><?xml version="1.0" encoding="utf-8"?>
<p:tagLst xmlns:p="http://schemas.openxmlformats.org/presentationml/2006/main">
  <p:tag name="AS_UNIQUEID" val="8364"/>
</p:tagLst>
</file>

<file path=ppt/tags/tag1187.xml><?xml version="1.0" encoding="utf-8"?>
<p:tagLst xmlns:p="http://schemas.openxmlformats.org/presentationml/2006/main">
  <p:tag name="AS_UNIQUEID" val="8366"/>
</p:tagLst>
</file>

<file path=ppt/tags/tag1188.xml><?xml version="1.0" encoding="utf-8"?>
<p:tagLst xmlns:p="http://schemas.openxmlformats.org/presentationml/2006/main">
  <p:tag name="AS_UNIQUEID" val="8367"/>
</p:tagLst>
</file>

<file path=ppt/tags/tag1189.xml><?xml version="1.0" encoding="utf-8"?>
<p:tagLst xmlns:p="http://schemas.openxmlformats.org/presentationml/2006/main">
  <p:tag name="AS_UNIQUEID" val="8368"/>
</p:tagLst>
</file>

<file path=ppt/tags/tag119.xml><?xml version="1.0" encoding="utf-8"?>
<p:tagLst xmlns:p="http://schemas.openxmlformats.org/presentationml/2006/main">
  <p:tag name="AS_UNIQUEID" val="10560"/>
</p:tagLst>
</file>

<file path=ppt/tags/tag1190.xml><?xml version="1.0" encoding="utf-8"?>
<p:tagLst xmlns:p="http://schemas.openxmlformats.org/presentationml/2006/main">
  <p:tag name="AS_UNIQUEID" val="8369"/>
</p:tagLst>
</file>

<file path=ppt/tags/tag1191.xml><?xml version="1.0" encoding="utf-8"?>
<p:tagLst xmlns:p="http://schemas.openxmlformats.org/presentationml/2006/main">
  <p:tag name="AS_UNIQUEID" val="8369"/>
</p:tagLst>
</file>

<file path=ppt/tags/tag1192.xml><?xml version="1.0" encoding="utf-8"?>
<p:tagLst xmlns:p="http://schemas.openxmlformats.org/presentationml/2006/main">
  <p:tag name="AS_UNIQUEID" val="8371"/>
</p:tagLst>
</file>

<file path=ppt/tags/tag1193.xml><?xml version="1.0" encoding="utf-8"?>
<p:tagLst xmlns:p="http://schemas.openxmlformats.org/presentationml/2006/main">
  <p:tag name="AS_UNIQUEID" val="8371"/>
</p:tagLst>
</file>

<file path=ppt/tags/tag1194.xml><?xml version="1.0" encoding="utf-8"?>
<p:tagLst xmlns:p="http://schemas.openxmlformats.org/presentationml/2006/main">
  <p:tag name="AS_UNIQUEID" val="8373"/>
</p:tagLst>
</file>

<file path=ppt/tags/tag1195.xml><?xml version="1.0" encoding="utf-8"?>
<p:tagLst xmlns:p="http://schemas.openxmlformats.org/presentationml/2006/main">
  <p:tag name="AS_UNIQUEID" val="8373"/>
</p:tagLst>
</file>

<file path=ppt/tags/tag1196.xml><?xml version="1.0" encoding="utf-8"?>
<p:tagLst xmlns:p="http://schemas.openxmlformats.org/presentationml/2006/main">
  <p:tag name="AS_UNIQUEID" val="9340"/>
</p:tagLst>
</file>

<file path=ppt/tags/tag1197.xml><?xml version="1.0" encoding="utf-8"?>
<p:tagLst xmlns:p="http://schemas.openxmlformats.org/presentationml/2006/main">
  <p:tag name="AS_UNIQUEID" val="9341"/>
</p:tagLst>
</file>

<file path=ppt/tags/tag1198.xml><?xml version="1.0" encoding="utf-8"?>
<p:tagLst xmlns:p="http://schemas.openxmlformats.org/presentationml/2006/main">
  <p:tag name="AS_UNIQUEID" val="9342"/>
</p:tagLst>
</file>

<file path=ppt/tags/tag1199.xml><?xml version="1.0" encoding="utf-8"?>
<p:tagLst xmlns:p="http://schemas.openxmlformats.org/presentationml/2006/main">
  <p:tag name="AS_UNIQUEID" val="9343"/>
</p:tagLst>
</file>

<file path=ppt/tags/tag12.xml><?xml version="1.0" encoding="utf-8"?>
<p:tagLst xmlns:p="http://schemas.openxmlformats.org/presentationml/2006/main">
  <p:tag name="AS_UNIQUEID" val="10441"/>
  <p:tag name="KSO_WM_BEAUTIFY_FLAG" val="#wm#"/>
  <p:tag name="KSO_WM_TAG_VERSION" val="1.0"/>
  <p:tag name="KSO_WM_TEMPLATE_CATEGORY" val="diagram"/>
  <p:tag name="KSO_WM_TEMPLATE_INDEX" val="20203749"/>
  <p:tag name="KSO_WM_UNIT_COMPATIBLE" val="0"/>
  <p:tag name="KSO_WM_UNIT_DIAGRAM_ISNUMVISUAL" val="0"/>
  <p:tag name="KSO_WM_UNIT_DIAGRAM_ISREFERUNIT" val="0"/>
  <p:tag name="KSO_WM_UNIT_FILL_BACK_SCHEMECOLOR_INDEX" val="14"/>
  <p:tag name="KSO_WM_UNIT_FILL_BACK_SCHEMECOLOR_INDEX_BRIGHTNESS" val="0"/>
  <p:tag name="KSO_WM_UNIT_FILL_FORE_SCHEMECOLOR_INDEX" val="5"/>
  <p:tag name="KSO_WM_UNIT_FILL_FORE_SCHEMECOLOR_INDEX_BRIGHTNESS" val="0.4"/>
  <p:tag name="KSO_WM_UNIT_FILL_TYPE" val="2"/>
  <p:tag name="KSO_WM_UNIT_HIGHLIGHT" val="0"/>
  <p:tag name="KSO_WM_UNIT_ID" val="diagram20203749_1*i*3"/>
  <p:tag name="KSO_WM_UNIT_INDEX" val="3"/>
  <p:tag name="KSO_WM_UNIT_LAYERLEVEL" val="1"/>
  <p:tag name="KSO_WM_UNIT_TEXT_FILL_FORE_SCHEMECOLOR_INDEX" val="14"/>
  <p:tag name="KSO_WM_UNIT_TEXT_FILL_FORE_SCHEMECOLOR_INDEX_BRIGHTNESS" val="0"/>
  <p:tag name="KSO_WM_UNIT_TEXT_FILL_TYPE" val="1"/>
  <p:tag name="KSO_WM_UNIT_TYPE" val="i"/>
</p:tagLst>
</file>

<file path=ppt/tags/tag120.xml><?xml version="1.0" encoding="utf-8"?>
<p:tagLst xmlns:p="http://schemas.openxmlformats.org/presentationml/2006/main">
  <p:tag name="AS_UNIQUEID" val="10562"/>
</p:tagLst>
</file>

<file path=ppt/tags/tag1200.xml><?xml version="1.0" encoding="utf-8"?>
<p:tagLst xmlns:p="http://schemas.openxmlformats.org/presentationml/2006/main">
  <p:tag name="AS_UNIQUEID" val="9344"/>
</p:tagLst>
</file>

<file path=ppt/tags/tag1201.xml><?xml version="1.0" encoding="utf-8"?>
<p:tagLst xmlns:p="http://schemas.openxmlformats.org/presentationml/2006/main">
  <p:tag name="AS_UNIQUEID" val="9345"/>
</p:tagLst>
</file>

<file path=ppt/tags/tag1202.xml><?xml version="1.0" encoding="utf-8"?>
<p:tagLst xmlns:p="http://schemas.openxmlformats.org/presentationml/2006/main">
  <p:tag name="AS_UNIQUEID" val="9346"/>
</p:tagLst>
</file>

<file path=ppt/tags/tag1203.xml><?xml version="1.0" encoding="utf-8"?>
<p:tagLst xmlns:p="http://schemas.openxmlformats.org/presentationml/2006/main">
  <p:tag name="AS_UNIQUEID" val="9347"/>
</p:tagLst>
</file>

<file path=ppt/tags/tag1204.xml><?xml version="1.0" encoding="utf-8"?>
<p:tagLst xmlns:p="http://schemas.openxmlformats.org/presentationml/2006/main">
  <p:tag name="AS_UNIQUEID" val="9348"/>
</p:tagLst>
</file>

<file path=ppt/tags/tag1205.xml><?xml version="1.0" encoding="utf-8"?>
<p:tagLst xmlns:p="http://schemas.openxmlformats.org/presentationml/2006/main">
  <p:tag name="AS_UNIQUEID" val="9349"/>
</p:tagLst>
</file>

<file path=ppt/tags/tag1206.xml><?xml version="1.0" encoding="utf-8"?>
<p:tagLst xmlns:p="http://schemas.openxmlformats.org/presentationml/2006/main">
  <p:tag name="AS_UNIQUEID" val="10743"/>
</p:tagLst>
</file>

<file path=ppt/tags/tag1207.xml><?xml version="1.0" encoding="utf-8"?>
<p:tagLst xmlns:p="http://schemas.openxmlformats.org/presentationml/2006/main">
  <p:tag name="AS_UNIQUEID" val="10744"/>
</p:tagLst>
</file>

<file path=ppt/tags/tag1208.xml><?xml version="1.0" encoding="utf-8"?>
<p:tagLst xmlns:p="http://schemas.openxmlformats.org/presentationml/2006/main">
  <p:tag name="AS_UNIQUEID" val="10745"/>
</p:tagLst>
</file>

<file path=ppt/tags/tag1209.xml><?xml version="1.0" encoding="utf-8"?>
<p:tagLst xmlns:p="http://schemas.openxmlformats.org/presentationml/2006/main">
  <p:tag name="AS_UNIQUEID" val="10746"/>
</p:tagLst>
</file>

<file path=ppt/tags/tag121.xml><?xml version="1.0" encoding="utf-8"?>
<p:tagLst xmlns:p="http://schemas.openxmlformats.org/presentationml/2006/main">
  <p:tag name="AS_UNIQUEID" val="10563"/>
</p:tagLst>
</file>

<file path=ppt/tags/tag1210.xml><?xml version="1.0" encoding="utf-8"?>
<p:tagLst xmlns:p="http://schemas.openxmlformats.org/presentationml/2006/main">
  <p:tag name="AS_UNIQUEID" val="10747"/>
</p:tagLst>
</file>

<file path=ppt/tags/tag1211.xml><?xml version="1.0" encoding="utf-8"?>
<p:tagLst xmlns:p="http://schemas.openxmlformats.org/presentationml/2006/main">
  <p:tag name="AS_UNIQUEID" val="10748"/>
</p:tagLst>
</file>

<file path=ppt/tags/tag1212.xml><?xml version="1.0" encoding="utf-8"?>
<p:tagLst xmlns:p="http://schemas.openxmlformats.org/presentationml/2006/main">
  <p:tag name="AS_UNIQUEID" val="10750"/>
</p:tagLst>
</file>

<file path=ppt/tags/tag1213.xml><?xml version="1.0" encoding="utf-8"?>
<p:tagLst xmlns:p="http://schemas.openxmlformats.org/presentationml/2006/main">
  <p:tag name="AS_UNIQUEID" val="10751"/>
</p:tagLst>
</file>

<file path=ppt/tags/tag1214.xml><?xml version="1.0" encoding="utf-8"?>
<p:tagLst xmlns:p="http://schemas.openxmlformats.org/presentationml/2006/main">
  <p:tag name="AS_UNIQUEID" val="10752"/>
</p:tagLst>
</file>

<file path=ppt/tags/tag1215.xml><?xml version="1.0" encoding="utf-8"?>
<p:tagLst xmlns:p="http://schemas.openxmlformats.org/presentationml/2006/main">
  <p:tag name="AS_UNIQUEID" val="10753"/>
</p:tagLst>
</file>

<file path=ppt/tags/tag1216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ZmU1ZTA0MDFmNzU2MjljNjdhODFiNjZmMGIxYTI5Y2YifQ=="/>
  <p:tag name="KSO_WPP_MARK_KEY" val="f3d42915-c62f-4f99-9f3f-36759021fd2a"/>
  <p:tag name="RESOURCE_RECORD_KEY" val="{&quot;13&quot;:[4563109,4670867,20209618,20209619,4364918,20104438,20481693,20174685,4634995,20184176,4721715,4712219,20174682,20025431,4364950,4650229,20174681,19951219,20184172,4721902,4685212,4705195,20184167,19965474,20482073,4721717,20469019,20242013,4721718,20174677,4364911,19965469],&quot;29&quot;:[20405940,20458314,20742495,20740302,20426293,20733083,20736169,20740259]}"/>
</p:tagLst>
</file>

<file path=ppt/tags/tag122.xml><?xml version="1.0" encoding="utf-8"?>
<p:tagLst xmlns:p="http://schemas.openxmlformats.org/presentationml/2006/main">
  <p:tag name="AS_UNIQUEID" val="10564"/>
</p:tagLst>
</file>

<file path=ppt/tags/tag123.xml><?xml version="1.0" encoding="utf-8"?>
<p:tagLst xmlns:p="http://schemas.openxmlformats.org/presentationml/2006/main">
  <p:tag name="AS_UNIQUEID" val="10565"/>
</p:tagLst>
</file>

<file path=ppt/tags/tag124.xml><?xml version="1.0" encoding="utf-8"?>
<p:tagLst xmlns:p="http://schemas.openxmlformats.org/presentationml/2006/main">
  <p:tag name="AS_UNIQUEID" val="10566"/>
</p:tagLst>
</file>

<file path=ppt/tags/tag125.xml><?xml version="1.0" encoding="utf-8"?>
<p:tagLst xmlns:p="http://schemas.openxmlformats.org/presentationml/2006/main">
  <p:tag name="AS_UNIQUEID" val="10567"/>
</p:tagLst>
</file>

<file path=ppt/tags/tag126.xml><?xml version="1.0" encoding="utf-8"?>
<p:tagLst xmlns:p="http://schemas.openxmlformats.org/presentationml/2006/main">
  <p:tag name="AS_UNIQUEID" val="10569"/>
</p:tagLst>
</file>

<file path=ppt/tags/tag127.xml><?xml version="1.0" encoding="utf-8"?>
<p:tagLst xmlns:p="http://schemas.openxmlformats.org/presentationml/2006/main">
  <p:tag name="AS_UNIQUEID" val="10570"/>
</p:tagLst>
</file>

<file path=ppt/tags/tag128.xml><?xml version="1.0" encoding="utf-8"?>
<p:tagLst xmlns:p="http://schemas.openxmlformats.org/presentationml/2006/main">
  <p:tag name="AS_UNIQUEID" val="10571"/>
</p:tagLst>
</file>

<file path=ppt/tags/tag129.xml><?xml version="1.0" encoding="utf-8"?>
<p:tagLst xmlns:p="http://schemas.openxmlformats.org/presentationml/2006/main">
  <p:tag name="AS_UNIQUEID" val="10572"/>
</p:tagLst>
</file>

<file path=ppt/tags/tag13.xml><?xml version="1.0" encoding="utf-8"?>
<p:tagLst xmlns:p="http://schemas.openxmlformats.org/presentationml/2006/main">
  <p:tag name="AS_UNIQUEID" val="10442"/>
  <p:tag name="KSO_WM_BEAUTIFY_FLAG" val="#wm#"/>
  <p:tag name="KSO_WM_TAG_VERSION" val="1.0"/>
  <p:tag name="KSO_WM_TEMPLATE_CATEGORY" val="diagram"/>
  <p:tag name="KSO_WM_TEMPLATE_INDEX" val="20203749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.4"/>
  <p:tag name="KSO_WM_UNIT_FILL_TYPE" val="1"/>
  <p:tag name="KSO_WM_UNIT_HIGHLIGHT" val="0"/>
  <p:tag name="KSO_WM_UNIT_ID" val="diagram20203749_1*i*5"/>
  <p:tag name="KSO_WM_UNIT_INDEX" val="5"/>
  <p:tag name="KSO_WM_UNIT_LAYERLEVEL" val="1"/>
  <p:tag name="KSO_WM_UNIT_TEXT_FILL_FORE_SCHEMECOLOR_INDEX" val="14"/>
  <p:tag name="KSO_WM_UNIT_TEXT_FILL_FORE_SCHEMECOLOR_INDEX_BRIGHTNESS" val="0"/>
  <p:tag name="KSO_WM_UNIT_TEXT_FILL_TYPE" val="1"/>
  <p:tag name="KSO_WM_UNIT_TYPE" val="i"/>
</p:tagLst>
</file>

<file path=ppt/tags/tag130.xml><?xml version="1.0" encoding="utf-8"?>
<p:tagLst xmlns:p="http://schemas.openxmlformats.org/presentationml/2006/main">
  <p:tag name="AS_UNIQUEID" val="10573"/>
</p:tagLst>
</file>

<file path=ppt/tags/tag131.xml><?xml version="1.0" encoding="utf-8"?>
<p:tagLst xmlns:p="http://schemas.openxmlformats.org/presentationml/2006/main">
  <p:tag name="AS_UNIQUEID" val="10574"/>
</p:tagLst>
</file>

<file path=ppt/tags/tag132.xml><?xml version="1.0" encoding="utf-8"?>
<p:tagLst xmlns:p="http://schemas.openxmlformats.org/presentationml/2006/main">
  <p:tag name="AS_UNIQUEID" val="10576"/>
</p:tagLst>
</file>

<file path=ppt/tags/tag133.xml><?xml version="1.0" encoding="utf-8"?>
<p:tagLst xmlns:p="http://schemas.openxmlformats.org/presentationml/2006/main">
  <p:tag name="AS_UNIQUEID" val="10577"/>
</p:tagLst>
</file>

<file path=ppt/tags/tag134.xml><?xml version="1.0" encoding="utf-8"?>
<p:tagLst xmlns:p="http://schemas.openxmlformats.org/presentationml/2006/main">
  <p:tag name="AS_UNIQUEID" val="10578"/>
</p:tagLst>
</file>

<file path=ppt/tags/tag135.xml><?xml version="1.0" encoding="utf-8"?>
<p:tagLst xmlns:p="http://schemas.openxmlformats.org/presentationml/2006/main">
  <p:tag name="AS_UNIQUEID" val="10579"/>
</p:tagLst>
</file>

<file path=ppt/tags/tag136.xml><?xml version="1.0" encoding="utf-8"?>
<p:tagLst xmlns:p="http://schemas.openxmlformats.org/presentationml/2006/main">
  <p:tag name="AS_UNIQUEID" val="10580"/>
</p:tagLst>
</file>

<file path=ppt/tags/tag137.xml><?xml version="1.0" encoding="utf-8"?>
<p:tagLst xmlns:p="http://schemas.openxmlformats.org/presentationml/2006/main">
  <p:tag name="AS_UNIQUEID" val="10582"/>
</p:tagLst>
</file>

<file path=ppt/tags/tag138.xml><?xml version="1.0" encoding="utf-8"?>
<p:tagLst xmlns:p="http://schemas.openxmlformats.org/presentationml/2006/main">
  <p:tag name="AS_UNIQUEID" val="10583"/>
</p:tagLst>
</file>

<file path=ppt/tags/tag139.xml><?xml version="1.0" encoding="utf-8"?>
<p:tagLst xmlns:p="http://schemas.openxmlformats.org/presentationml/2006/main">
  <p:tag name="AS_UNIQUEID" val="10584"/>
</p:tagLst>
</file>

<file path=ppt/tags/tag14.xml><?xml version="1.0" encoding="utf-8"?>
<p:tagLst xmlns:p="http://schemas.openxmlformats.org/presentationml/2006/main">
  <p:tag name="AS_UNIQUEID" val="10443"/>
  <p:tag name="KSO_WM_BEAUTIFY_FLAG" val="#wm#"/>
  <p:tag name="KSO_WM_TAG_VERSION" val="1.0"/>
  <p:tag name="KSO_WM_TEMPLATE_CATEGORY" val="diagram"/>
  <p:tag name="KSO_WM_TEMPLATE_INDEX" val="20203749"/>
  <p:tag name="KSO_WM_UNIT_COMPATIBLE" val="0"/>
  <p:tag name="KSO_WM_UNIT_DIAGRAM_ISNUMVISUAL" val="0"/>
  <p:tag name="KSO_WM_UNIT_DIAGRAM_ISREFERUNIT" val="0"/>
  <p:tag name="KSO_WM_UNIT_FILL_FORE_SCHEMECOLOR_INDEX" val="14"/>
  <p:tag name="KSO_WM_UNIT_FILL_FORE_SCHEMECOLOR_INDEX_BRIGHTNESS" val="0"/>
  <p:tag name="KSO_WM_UNIT_FILL_TYPE" val="1"/>
  <p:tag name="KSO_WM_UNIT_HIGHLIGHT" val="0"/>
  <p:tag name="KSO_WM_UNIT_ID" val="diagram20203749_1*i*4"/>
  <p:tag name="KSO_WM_UNIT_INDEX" val="4"/>
  <p:tag name="KSO_WM_UNIT_LAYERLEVEL" val="1"/>
  <p:tag name="KSO_WM_UNIT_LINE_FILL_TYPE" val="2"/>
  <p:tag name="KSO_WM_UNIT_LINE_FORE_SCHEMECOLOR_INDEX" val="5"/>
  <p:tag name="KSO_WM_UNIT_LINE_FORE_SCHEMECOLOR_INDEX_BRIGHTNESS" val="0"/>
  <p:tag name="KSO_WM_UNIT_TEXT_FILL_FORE_SCHEMECOLOR_INDEX" val="14"/>
  <p:tag name="KSO_WM_UNIT_TEXT_FILL_FORE_SCHEMECOLOR_INDEX_BRIGHTNESS" val="0"/>
  <p:tag name="KSO_WM_UNIT_TEXT_FILL_TYPE" val="1"/>
  <p:tag name="KSO_WM_UNIT_TYPE" val="i"/>
</p:tagLst>
</file>

<file path=ppt/tags/tag140.xml><?xml version="1.0" encoding="utf-8"?>
<p:tagLst xmlns:p="http://schemas.openxmlformats.org/presentationml/2006/main">
  <p:tag name="AS_UNIQUEID" val="10585"/>
</p:tagLst>
</file>

<file path=ppt/tags/tag141.xml><?xml version="1.0" encoding="utf-8"?>
<p:tagLst xmlns:p="http://schemas.openxmlformats.org/presentationml/2006/main">
  <p:tag name="AS_UNIQUEID" val="10586"/>
</p:tagLst>
</file>

<file path=ppt/tags/tag142.xml><?xml version="1.0" encoding="utf-8"?>
<p:tagLst xmlns:p="http://schemas.openxmlformats.org/presentationml/2006/main">
  <p:tag name="AS_UNIQUEID" val="462"/>
</p:tagLst>
</file>

<file path=ppt/tags/tag143.xml><?xml version="1.0" encoding="utf-8"?>
<p:tagLst xmlns:p="http://schemas.openxmlformats.org/presentationml/2006/main">
  <p:tag name="AS_UNIQUEID" val="463"/>
</p:tagLst>
</file>

<file path=ppt/tags/tag144.xml><?xml version="1.0" encoding="utf-8"?>
<p:tagLst xmlns:p="http://schemas.openxmlformats.org/presentationml/2006/main">
  <p:tag name="AS_UNIQUEID" val="464"/>
</p:tagLst>
</file>

<file path=ppt/tags/tag145.xml><?xml version="1.0" encoding="utf-8"?>
<p:tagLst xmlns:p="http://schemas.openxmlformats.org/presentationml/2006/main">
  <p:tag name="AS_UNIQUEID" val="465"/>
</p:tagLst>
</file>

<file path=ppt/tags/tag146.xml><?xml version="1.0" encoding="utf-8"?>
<p:tagLst xmlns:p="http://schemas.openxmlformats.org/presentationml/2006/main">
  <p:tag name="AS_UNIQUEID" val="466"/>
</p:tagLst>
</file>

<file path=ppt/tags/tag147.xml><?xml version="1.0" encoding="utf-8"?>
<p:tagLst xmlns:p="http://schemas.openxmlformats.org/presentationml/2006/main">
  <p:tag name="AS_UNIQUEID" val="534"/>
</p:tagLst>
</file>

<file path=ppt/tags/tag148.xml><?xml version="1.0" encoding="utf-8"?>
<p:tagLst xmlns:p="http://schemas.openxmlformats.org/presentationml/2006/main">
  <p:tag name="AS_UNIQUEID" val="535"/>
</p:tagLst>
</file>

<file path=ppt/tags/tag149.xml><?xml version="1.0" encoding="utf-8"?>
<p:tagLst xmlns:p="http://schemas.openxmlformats.org/presentationml/2006/main">
  <p:tag name="AS_UNIQUEID" val="536"/>
</p:tagLst>
</file>

<file path=ppt/tags/tag15.xml><?xml version="1.0" encoding="utf-8"?>
<p:tagLst xmlns:p="http://schemas.openxmlformats.org/presentationml/2006/main">
  <p:tag name="AS_UNIQUEID" val="10444"/>
  <p:tag name="KSO_WM_BEAUTIFY_FLAG" val="#wm#"/>
  <p:tag name="KSO_WM_TAG_VERSION" val="1.0"/>
  <p:tag name="KSO_WM_TEMPLATE_CATEGORY" val="diagram"/>
  <p:tag name="KSO_WM_TEMPLATE_INDEX" val="20203749"/>
  <p:tag name="KSO_WM_UNIT_COLOR_SCHEME_PARENT_PAGE" val="0_1"/>
  <p:tag name="KSO_WM_UNIT_COLOR_SCHEME_SHAPE_ID" val="16"/>
  <p:tag name="KSO_WM_UNIT_COMPATIBLE" val="0"/>
  <p:tag name="KSO_WM_UNIT_DIAGRAM_ISNUMVISUAL" val="0"/>
  <p:tag name="KSO_WM_UNIT_DIAGRAM_ISREFERUNIT" val="0"/>
  <p:tag name="KSO_WM_UNIT_HIGHLIGHT" val="0"/>
  <p:tag name="KSO_WM_UNIT_ID" val="diagram20203749_1*f*1"/>
  <p:tag name="KSO_WM_UNIT_INDEX" val="1"/>
  <p:tag name="KSO_WM_UNIT_ISCONTENTSTITLE" val="0"/>
  <p:tag name="KSO_WM_UNIT_LAYERLEVEL" val="1"/>
  <p:tag name="KSO_WM_UNIT_NOCLEAR" val="0"/>
  <p:tag name="KSO_WM_UNIT_PRESET_TEXT" val="单击此处添加文本具体内容，简明扼要的阐述您的观点。根据需要可酌情增减文字，以便观者准确的理解您传达的思想。&#10;单击此处添加文本具体内容，简明扼要的阐述您的观点。根据需要可酌情增减文字，以便观者准确的理解您传达的思想。&#10;单击此处添加文本具体内容，简明扼要的阐述您的观点。根据需要可酌情增减文字，以便观者准确的理解您传达的思想。&#10;单击此处添加文本具体内容，简明扼要的阐述您的观点。根据需要可酌情增减文字，以便观者准确的理解您传达的思想。&#10;单击此处添加文本具体内容，简明扼要的阐述您的观点。根据需要可酌情增减文字，以便观者准确的理解您传达的思想。"/>
  <p:tag name="KSO_WM_UNIT_SUBTYPE" val="a"/>
  <p:tag name="KSO_WM_UNIT_TEXT_FILL_FORE_SCHEMECOLOR_INDEX" val="13"/>
  <p:tag name="KSO_WM_UNIT_TEXT_FILL_FORE_SCHEMECOLOR_INDEX_BRIGHTNESS" val="0.15"/>
  <p:tag name="KSO_WM_UNIT_TEXT_FILL_TYPE" val="1"/>
  <p:tag name="KSO_WM_UNIT_TEXT_PART_ID_V2" val="a-1-2"/>
  <p:tag name="KSO_WM_UNIT_TYPE" val="f"/>
  <p:tag name="KSO_WM_UNIT_VALUE" val="32"/>
</p:tagLst>
</file>

<file path=ppt/tags/tag150.xml><?xml version="1.0" encoding="utf-8"?>
<p:tagLst xmlns:p="http://schemas.openxmlformats.org/presentationml/2006/main">
  <p:tag name="AS_UNIQUEID" val="537"/>
</p:tagLst>
</file>

<file path=ppt/tags/tag151.xml><?xml version="1.0" encoding="utf-8"?>
<p:tagLst xmlns:p="http://schemas.openxmlformats.org/presentationml/2006/main">
  <p:tag name="AS_UNIQUEID" val="538"/>
</p:tagLst>
</file>

<file path=ppt/tags/tag152.xml><?xml version="1.0" encoding="utf-8"?>
<p:tagLst xmlns:p="http://schemas.openxmlformats.org/presentationml/2006/main">
  <p:tag name="AS_UNIQUEID" val="3877"/>
</p:tagLst>
</file>

<file path=ppt/tags/tag153.xml><?xml version="1.0" encoding="utf-8"?>
<p:tagLst xmlns:p="http://schemas.openxmlformats.org/presentationml/2006/main">
  <p:tag name="AS_UNIQUEID" val="3878"/>
</p:tagLst>
</file>

<file path=ppt/tags/tag154.xml><?xml version="1.0" encoding="utf-8"?>
<p:tagLst xmlns:p="http://schemas.openxmlformats.org/presentationml/2006/main">
  <p:tag name="AS_UNIQUEID" val="3879"/>
</p:tagLst>
</file>

<file path=ppt/tags/tag155.xml><?xml version="1.0" encoding="utf-8"?>
<p:tagLst xmlns:p="http://schemas.openxmlformats.org/presentationml/2006/main">
  <p:tag name="AS_UNIQUEID" val="3880"/>
</p:tagLst>
</file>

<file path=ppt/tags/tag156.xml><?xml version="1.0" encoding="utf-8"?>
<p:tagLst xmlns:p="http://schemas.openxmlformats.org/presentationml/2006/main">
  <p:tag name="AS_UNIQUEID" val="3881"/>
</p:tagLst>
</file>

<file path=ppt/tags/tag157.xml><?xml version="1.0" encoding="utf-8"?>
<p:tagLst xmlns:p="http://schemas.openxmlformats.org/presentationml/2006/main">
  <p:tag name="AS_UNIQUEID" val="3882"/>
</p:tagLst>
</file>

<file path=ppt/tags/tag158.xml><?xml version="1.0" encoding="utf-8"?>
<p:tagLst xmlns:p="http://schemas.openxmlformats.org/presentationml/2006/main">
  <p:tag name="AS_UNIQUEID" val="3883"/>
</p:tagLst>
</file>

<file path=ppt/tags/tag159.xml><?xml version="1.0" encoding="utf-8"?>
<p:tagLst xmlns:p="http://schemas.openxmlformats.org/presentationml/2006/main">
  <p:tag name="AS_UNIQUEID" val="100"/>
</p:tagLst>
</file>

<file path=ppt/tags/tag16.xml><?xml version="1.0" encoding="utf-8"?>
<p:tagLst xmlns:p="http://schemas.openxmlformats.org/presentationml/2006/main">
  <p:tag name="AS_UNIQUEID" val="10446"/>
</p:tagLst>
</file>

<file path=ppt/tags/tag160.xml><?xml version="1.0" encoding="utf-8"?>
<p:tagLst xmlns:p="http://schemas.openxmlformats.org/presentationml/2006/main">
  <p:tag name="AS_UNIQUEID" val="101"/>
</p:tagLst>
</file>

<file path=ppt/tags/tag161.xml><?xml version="1.0" encoding="utf-8"?>
<p:tagLst xmlns:p="http://schemas.openxmlformats.org/presentationml/2006/main">
  <p:tag name="AS_UNIQUEID" val="102"/>
</p:tagLst>
</file>

<file path=ppt/tags/tag162.xml><?xml version="1.0" encoding="utf-8"?>
<p:tagLst xmlns:p="http://schemas.openxmlformats.org/presentationml/2006/main">
  <p:tag name="AS_UNIQUEID" val="103"/>
</p:tagLst>
</file>

<file path=ppt/tags/tag163.xml><?xml version="1.0" encoding="utf-8"?>
<p:tagLst xmlns:p="http://schemas.openxmlformats.org/presentationml/2006/main">
  <p:tag name="AS_UNIQUEID" val="104"/>
</p:tagLst>
</file>

<file path=ppt/tags/tag164.xml><?xml version="1.0" encoding="utf-8"?>
<p:tagLst xmlns:p="http://schemas.openxmlformats.org/presentationml/2006/main">
  <p:tag name="AS_UNIQUEID" val="10592"/>
</p:tagLst>
</file>

<file path=ppt/tags/tag165.xml><?xml version="1.0" encoding="utf-8"?>
<p:tagLst xmlns:p="http://schemas.openxmlformats.org/presentationml/2006/main">
  <p:tag name="AS_UNIQUEID" val="10593"/>
</p:tagLst>
</file>

<file path=ppt/tags/tag166.xml><?xml version="1.0" encoding="utf-8"?>
<p:tagLst xmlns:p="http://schemas.openxmlformats.org/presentationml/2006/main">
  <p:tag name="AS_UNIQUEID" val="10594"/>
</p:tagLst>
</file>

<file path=ppt/tags/tag167.xml><?xml version="1.0" encoding="utf-8"?>
<p:tagLst xmlns:p="http://schemas.openxmlformats.org/presentationml/2006/main">
  <p:tag name="AS_UNIQUEID" val="10595"/>
</p:tagLst>
</file>

<file path=ppt/tags/tag168.xml><?xml version="1.0" encoding="utf-8"?>
<p:tagLst xmlns:p="http://schemas.openxmlformats.org/presentationml/2006/main">
  <p:tag name="AS_UNIQUEID" val="3837"/>
</p:tagLst>
</file>

<file path=ppt/tags/tag169.xml><?xml version="1.0" encoding="utf-8"?>
<p:tagLst xmlns:p="http://schemas.openxmlformats.org/presentationml/2006/main">
  <p:tag name="AS_UNIQUEID" val="3838"/>
</p:tagLst>
</file>

<file path=ppt/tags/tag17.xml><?xml version="1.0" encoding="utf-8"?>
<p:tagLst xmlns:p="http://schemas.openxmlformats.org/presentationml/2006/main">
  <p:tag name="AS_UNIQUEID" val="10447"/>
</p:tagLst>
</file>

<file path=ppt/tags/tag170.xml><?xml version="1.0" encoding="utf-8"?>
<p:tagLst xmlns:p="http://schemas.openxmlformats.org/presentationml/2006/main">
  <p:tag name="AS_UNIQUEID" val="3839"/>
</p:tagLst>
</file>

<file path=ppt/tags/tag171.xml><?xml version="1.0" encoding="utf-8"?>
<p:tagLst xmlns:p="http://schemas.openxmlformats.org/presentationml/2006/main">
  <p:tag name="AS_UNIQUEID" val="3840"/>
</p:tagLst>
</file>

<file path=ppt/tags/tag172.xml><?xml version="1.0" encoding="utf-8"?>
<p:tagLst xmlns:p="http://schemas.openxmlformats.org/presentationml/2006/main">
  <p:tag name="AS_UNIQUEID" val="3841"/>
</p:tagLst>
</file>

<file path=ppt/tags/tag173.xml><?xml version="1.0" encoding="utf-8"?>
<p:tagLst xmlns:p="http://schemas.openxmlformats.org/presentationml/2006/main">
  <p:tag name="AS_UNIQUEID" val="3842"/>
</p:tagLst>
</file>

<file path=ppt/tags/tag174.xml><?xml version="1.0" encoding="utf-8"?>
<p:tagLst xmlns:p="http://schemas.openxmlformats.org/presentationml/2006/main">
  <p:tag name="AS_UNIQUEID" val="3843"/>
</p:tagLst>
</file>

<file path=ppt/tags/tag175.xml><?xml version="1.0" encoding="utf-8"?>
<p:tagLst xmlns:p="http://schemas.openxmlformats.org/presentationml/2006/main">
  <p:tag name="AS_UNIQUEID" val="3844"/>
</p:tagLst>
</file>

<file path=ppt/tags/tag176.xml><?xml version="1.0" encoding="utf-8"?>
<p:tagLst xmlns:p="http://schemas.openxmlformats.org/presentationml/2006/main">
  <p:tag name="AS_UNIQUEID" val="3845"/>
</p:tagLst>
</file>

<file path=ppt/tags/tag177.xml><?xml version="1.0" encoding="utf-8"?>
<p:tagLst xmlns:p="http://schemas.openxmlformats.org/presentationml/2006/main">
  <p:tag name="AS_UNIQUEID" val="3846"/>
</p:tagLst>
</file>

<file path=ppt/tags/tag178.xml><?xml version="1.0" encoding="utf-8"?>
<p:tagLst xmlns:p="http://schemas.openxmlformats.org/presentationml/2006/main">
  <p:tag name="AS_UNIQUEID" val="3847"/>
</p:tagLst>
</file>

<file path=ppt/tags/tag179.xml><?xml version="1.0" encoding="utf-8"?>
<p:tagLst xmlns:p="http://schemas.openxmlformats.org/presentationml/2006/main">
  <p:tag name="AS_UNIQUEID" val="3848"/>
</p:tagLst>
</file>

<file path=ppt/tags/tag18.xml><?xml version="1.0" encoding="utf-8"?>
<p:tagLst xmlns:p="http://schemas.openxmlformats.org/presentationml/2006/main">
  <p:tag name="AS_UNIQUEID" val="10448"/>
</p:tagLst>
</file>

<file path=ppt/tags/tag180.xml><?xml version="1.0" encoding="utf-8"?>
<p:tagLst xmlns:p="http://schemas.openxmlformats.org/presentationml/2006/main">
  <p:tag name="AS_UNIQUEID" val="3849"/>
</p:tagLst>
</file>

<file path=ppt/tags/tag181.xml><?xml version="1.0" encoding="utf-8"?>
<p:tagLst xmlns:p="http://schemas.openxmlformats.org/presentationml/2006/main">
  <p:tag name="AS_UNIQUEID" val="3850"/>
</p:tagLst>
</file>

<file path=ppt/tags/tag182.xml><?xml version="1.0" encoding="utf-8"?>
<p:tagLst xmlns:p="http://schemas.openxmlformats.org/presentationml/2006/main">
  <p:tag name="AS_UNIQUEID" val="3851"/>
</p:tagLst>
</file>

<file path=ppt/tags/tag183.xml><?xml version="1.0" encoding="utf-8"?>
<p:tagLst xmlns:p="http://schemas.openxmlformats.org/presentationml/2006/main">
  <p:tag name="AS_UNIQUEID" val="3852"/>
</p:tagLst>
</file>

<file path=ppt/tags/tag184.xml><?xml version="1.0" encoding="utf-8"?>
<p:tagLst xmlns:p="http://schemas.openxmlformats.org/presentationml/2006/main">
  <p:tag name="AS_UNIQUEID" val="3853"/>
</p:tagLst>
</file>

<file path=ppt/tags/tag185.xml><?xml version="1.0" encoding="utf-8"?>
<p:tagLst xmlns:p="http://schemas.openxmlformats.org/presentationml/2006/main">
  <p:tag name="AS_UNIQUEID" val="3854"/>
</p:tagLst>
</file>

<file path=ppt/tags/tag186.xml><?xml version="1.0" encoding="utf-8"?>
<p:tagLst xmlns:p="http://schemas.openxmlformats.org/presentationml/2006/main">
  <p:tag name="AS_UNIQUEID" val="3855"/>
</p:tagLst>
</file>

<file path=ppt/tags/tag187.xml><?xml version="1.0" encoding="utf-8"?>
<p:tagLst xmlns:p="http://schemas.openxmlformats.org/presentationml/2006/main">
  <p:tag name="AS_UNIQUEID" val="3856"/>
</p:tagLst>
</file>

<file path=ppt/tags/tag188.xml><?xml version="1.0" encoding="utf-8"?>
<p:tagLst xmlns:p="http://schemas.openxmlformats.org/presentationml/2006/main">
  <p:tag name="AS_UNIQUEID" val="3857"/>
</p:tagLst>
</file>

<file path=ppt/tags/tag189.xml><?xml version="1.0" encoding="utf-8"?>
<p:tagLst xmlns:p="http://schemas.openxmlformats.org/presentationml/2006/main">
  <p:tag name="AS_UNIQUEID" val="3858"/>
</p:tagLst>
</file>

<file path=ppt/tags/tag19.xml><?xml version="1.0" encoding="utf-8"?>
<p:tagLst xmlns:p="http://schemas.openxmlformats.org/presentationml/2006/main">
  <p:tag name="AS_UNIQUEID" val="10449"/>
</p:tagLst>
</file>

<file path=ppt/tags/tag190.xml><?xml version="1.0" encoding="utf-8"?>
<p:tagLst xmlns:p="http://schemas.openxmlformats.org/presentationml/2006/main">
  <p:tag name="AS_UNIQUEID" val="3859"/>
</p:tagLst>
</file>

<file path=ppt/tags/tag191.xml><?xml version="1.0" encoding="utf-8"?>
<p:tagLst xmlns:p="http://schemas.openxmlformats.org/presentationml/2006/main">
  <p:tag name="AS_UNIQUEID" val="3860"/>
</p:tagLst>
</file>

<file path=ppt/tags/tag192.xml><?xml version="1.0" encoding="utf-8"?>
<p:tagLst xmlns:p="http://schemas.openxmlformats.org/presentationml/2006/main">
  <p:tag name="AS_UNIQUEID" val="3861"/>
</p:tagLst>
</file>

<file path=ppt/tags/tag193.xml><?xml version="1.0" encoding="utf-8"?>
<p:tagLst xmlns:p="http://schemas.openxmlformats.org/presentationml/2006/main">
  <p:tag name="AS_UNIQUEID" val="3862"/>
</p:tagLst>
</file>

<file path=ppt/tags/tag194.xml><?xml version="1.0" encoding="utf-8"?>
<p:tagLst xmlns:p="http://schemas.openxmlformats.org/presentationml/2006/main">
  <p:tag name="AS_UNIQUEID" val="3863"/>
</p:tagLst>
</file>

<file path=ppt/tags/tag195.xml><?xml version="1.0" encoding="utf-8"?>
<p:tagLst xmlns:p="http://schemas.openxmlformats.org/presentationml/2006/main">
  <p:tag name="AS_UNIQUEID" val="3864"/>
</p:tagLst>
</file>

<file path=ppt/tags/tag196.xml><?xml version="1.0" encoding="utf-8"?>
<p:tagLst xmlns:p="http://schemas.openxmlformats.org/presentationml/2006/main">
  <p:tag name="AS_UNIQUEID" val="3865"/>
</p:tagLst>
</file>

<file path=ppt/tags/tag197.xml><?xml version="1.0" encoding="utf-8"?>
<p:tagLst xmlns:p="http://schemas.openxmlformats.org/presentationml/2006/main">
  <p:tag name="AS_UNIQUEID" val="3866"/>
</p:tagLst>
</file>

<file path=ppt/tags/tag198.xml><?xml version="1.0" encoding="utf-8"?>
<p:tagLst xmlns:p="http://schemas.openxmlformats.org/presentationml/2006/main">
  <p:tag name="AS_UNIQUEID" val="728"/>
</p:tagLst>
</file>

<file path=ppt/tags/tag199.xml><?xml version="1.0" encoding="utf-8"?>
<p:tagLst xmlns:p="http://schemas.openxmlformats.org/presentationml/2006/main">
  <p:tag name="AS_UNIQUEID" val="729"/>
</p:tagLst>
</file>

<file path=ppt/tags/tag2.xml><?xml version="1.0" encoding="utf-8"?>
<p:tagLst xmlns:p="http://schemas.openxmlformats.org/presentationml/2006/main">
  <p:tag name="AS_UNIQUEID" val="10431"/>
</p:tagLst>
</file>

<file path=ppt/tags/tag20.xml><?xml version="1.0" encoding="utf-8"?>
<p:tagLst xmlns:p="http://schemas.openxmlformats.org/presentationml/2006/main">
  <p:tag name="AS_UNIQUEID" val="10450"/>
</p:tagLst>
</file>

<file path=ppt/tags/tag200.xml><?xml version="1.0" encoding="utf-8"?>
<p:tagLst xmlns:p="http://schemas.openxmlformats.org/presentationml/2006/main">
  <p:tag name="AS_UNIQUEID" val="730"/>
</p:tagLst>
</file>

<file path=ppt/tags/tag201.xml><?xml version="1.0" encoding="utf-8"?>
<p:tagLst xmlns:p="http://schemas.openxmlformats.org/presentationml/2006/main">
  <p:tag name="AS_UNIQUEID" val="731"/>
</p:tagLst>
</file>

<file path=ppt/tags/tag202.xml><?xml version="1.0" encoding="utf-8"?>
<p:tagLst xmlns:p="http://schemas.openxmlformats.org/presentationml/2006/main">
  <p:tag name="AS_UNIQUEID" val="732"/>
</p:tagLst>
</file>

<file path=ppt/tags/tag203.xml><?xml version="1.0" encoding="utf-8"?>
<p:tagLst xmlns:p="http://schemas.openxmlformats.org/presentationml/2006/main">
  <p:tag name="AS_UNIQUEID" val="733"/>
</p:tagLst>
</file>

<file path=ppt/tags/tag204.xml><?xml version="1.0" encoding="utf-8"?>
<p:tagLst xmlns:p="http://schemas.openxmlformats.org/presentationml/2006/main">
  <p:tag name="AS_UNIQUEID" val="734"/>
</p:tagLst>
</file>

<file path=ppt/tags/tag205.xml><?xml version="1.0" encoding="utf-8"?>
<p:tagLst xmlns:p="http://schemas.openxmlformats.org/presentationml/2006/main">
  <p:tag name="AS_UNIQUEID" val="735"/>
</p:tagLst>
</file>

<file path=ppt/tags/tag206.xml><?xml version="1.0" encoding="utf-8"?>
<p:tagLst xmlns:p="http://schemas.openxmlformats.org/presentationml/2006/main">
  <p:tag name="AS_UNIQUEID" val="736"/>
</p:tagLst>
</file>

<file path=ppt/tags/tag207.xml><?xml version="1.0" encoding="utf-8"?>
<p:tagLst xmlns:p="http://schemas.openxmlformats.org/presentationml/2006/main">
  <p:tag name="AS_UNIQUEID" val="737"/>
</p:tagLst>
</file>

<file path=ppt/tags/tag208.xml><?xml version="1.0" encoding="utf-8"?>
<p:tagLst xmlns:p="http://schemas.openxmlformats.org/presentationml/2006/main">
  <p:tag name="AS_UNIQUEID" val="738"/>
</p:tagLst>
</file>

<file path=ppt/tags/tag209.xml><?xml version="1.0" encoding="utf-8"?>
<p:tagLst xmlns:p="http://schemas.openxmlformats.org/presentationml/2006/main">
  <p:tag name="AS_UNIQUEID" val="739"/>
</p:tagLst>
</file>

<file path=ppt/tags/tag21.xml><?xml version="1.0" encoding="utf-8"?>
<p:tagLst xmlns:p="http://schemas.openxmlformats.org/presentationml/2006/main">
  <p:tag name="AS_UNIQUEID" val="10451"/>
</p:tagLst>
</file>

<file path=ppt/tags/tag210.xml><?xml version="1.0" encoding="utf-8"?>
<p:tagLst xmlns:p="http://schemas.openxmlformats.org/presentationml/2006/main">
  <p:tag name="AS_UNIQUEID" val="740"/>
</p:tagLst>
</file>

<file path=ppt/tags/tag211.xml><?xml version="1.0" encoding="utf-8"?>
<p:tagLst xmlns:p="http://schemas.openxmlformats.org/presentationml/2006/main">
  <p:tag name="AS_UNIQUEID" val="741"/>
</p:tagLst>
</file>

<file path=ppt/tags/tag212.xml><?xml version="1.0" encoding="utf-8"?>
<p:tagLst xmlns:p="http://schemas.openxmlformats.org/presentationml/2006/main">
  <p:tag name="AS_UNIQUEID" val="742"/>
</p:tagLst>
</file>

<file path=ppt/tags/tag213.xml><?xml version="1.0" encoding="utf-8"?>
<p:tagLst xmlns:p="http://schemas.openxmlformats.org/presentationml/2006/main">
  <p:tag name="AS_UNIQUEID" val="743"/>
</p:tagLst>
</file>

<file path=ppt/tags/tag214.xml><?xml version="1.0" encoding="utf-8"?>
<p:tagLst xmlns:p="http://schemas.openxmlformats.org/presentationml/2006/main">
  <p:tag name="AS_UNIQUEID" val="744"/>
</p:tagLst>
</file>

<file path=ppt/tags/tag215.xml><?xml version="1.0" encoding="utf-8"?>
<p:tagLst xmlns:p="http://schemas.openxmlformats.org/presentationml/2006/main">
  <p:tag name="AS_UNIQUEID" val="745"/>
</p:tagLst>
</file>

<file path=ppt/tags/tag216.xml><?xml version="1.0" encoding="utf-8"?>
<p:tagLst xmlns:p="http://schemas.openxmlformats.org/presentationml/2006/main">
  <p:tag name="AS_UNIQUEID" val="746"/>
</p:tagLst>
</file>

<file path=ppt/tags/tag217.xml><?xml version="1.0" encoding="utf-8"?>
<p:tagLst xmlns:p="http://schemas.openxmlformats.org/presentationml/2006/main">
  <p:tag name="AS_UNIQUEID" val="747"/>
</p:tagLst>
</file>

<file path=ppt/tags/tag218.xml><?xml version="1.0" encoding="utf-8"?>
<p:tagLst xmlns:p="http://schemas.openxmlformats.org/presentationml/2006/main">
  <p:tag name="AS_UNIQUEID" val="748"/>
</p:tagLst>
</file>

<file path=ppt/tags/tag219.xml><?xml version="1.0" encoding="utf-8"?>
<p:tagLst xmlns:p="http://schemas.openxmlformats.org/presentationml/2006/main">
  <p:tag name="AS_UNIQUEID" val="749"/>
</p:tagLst>
</file>

<file path=ppt/tags/tag22.xml><?xml version="1.0" encoding="utf-8"?>
<p:tagLst xmlns:p="http://schemas.openxmlformats.org/presentationml/2006/main">
  <p:tag name="AS_UNIQUEID" val="10452"/>
</p:tagLst>
</file>

<file path=ppt/tags/tag220.xml><?xml version="1.0" encoding="utf-8"?>
<p:tagLst xmlns:p="http://schemas.openxmlformats.org/presentationml/2006/main">
  <p:tag name="AS_UNIQUEID" val="750"/>
</p:tagLst>
</file>

<file path=ppt/tags/tag221.xml><?xml version="1.0" encoding="utf-8"?>
<p:tagLst xmlns:p="http://schemas.openxmlformats.org/presentationml/2006/main">
  <p:tag name="AS_UNIQUEID" val="751"/>
</p:tagLst>
</file>

<file path=ppt/tags/tag222.xml><?xml version="1.0" encoding="utf-8"?>
<p:tagLst xmlns:p="http://schemas.openxmlformats.org/presentationml/2006/main">
  <p:tag name="AS_UNIQUEID" val="752"/>
</p:tagLst>
</file>

<file path=ppt/tags/tag223.xml><?xml version="1.0" encoding="utf-8"?>
<p:tagLst xmlns:p="http://schemas.openxmlformats.org/presentationml/2006/main">
  <p:tag name="AS_UNIQUEID" val="753"/>
</p:tagLst>
</file>

<file path=ppt/tags/tag224.xml><?xml version="1.0" encoding="utf-8"?>
<p:tagLst xmlns:p="http://schemas.openxmlformats.org/presentationml/2006/main">
  <p:tag name="AS_UNIQUEID" val="754"/>
</p:tagLst>
</file>

<file path=ppt/tags/tag225.xml><?xml version="1.0" encoding="utf-8"?>
<p:tagLst xmlns:p="http://schemas.openxmlformats.org/presentationml/2006/main">
  <p:tag name="AS_UNIQUEID" val="755"/>
</p:tagLst>
</file>

<file path=ppt/tags/tag226.xml><?xml version="1.0" encoding="utf-8"?>
<p:tagLst xmlns:p="http://schemas.openxmlformats.org/presentationml/2006/main">
  <p:tag name="AS_UNIQUEID" val="756"/>
</p:tagLst>
</file>

<file path=ppt/tags/tag227.xml><?xml version="1.0" encoding="utf-8"?>
<p:tagLst xmlns:p="http://schemas.openxmlformats.org/presentationml/2006/main">
  <p:tag name="AS_UNIQUEID" val="757"/>
</p:tagLst>
</file>

<file path=ppt/tags/tag228.xml><?xml version="1.0" encoding="utf-8"?>
<p:tagLst xmlns:p="http://schemas.openxmlformats.org/presentationml/2006/main">
  <p:tag name="AS_UNIQUEID" val="758"/>
</p:tagLst>
</file>

<file path=ppt/tags/tag229.xml><?xml version="1.0" encoding="utf-8"?>
<p:tagLst xmlns:p="http://schemas.openxmlformats.org/presentationml/2006/main">
  <p:tag name="AS_UNIQUEID" val="759"/>
</p:tagLst>
</file>

<file path=ppt/tags/tag23.xml><?xml version="1.0" encoding="utf-8"?>
<p:tagLst xmlns:p="http://schemas.openxmlformats.org/presentationml/2006/main">
  <p:tag name="AS_UNIQUEID" val="10453"/>
</p:tagLst>
</file>

<file path=ppt/tags/tag230.xml><?xml version="1.0" encoding="utf-8"?>
<p:tagLst xmlns:p="http://schemas.openxmlformats.org/presentationml/2006/main">
  <p:tag name="AS_UNIQUEID" val="760"/>
</p:tagLst>
</file>

<file path=ppt/tags/tag231.xml><?xml version="1.0" encoding="utf-8"?>
<p:tagLst xmlns:p="http://schemas.openxmlformats.org/presentationml/2006/main">
  <p:tag name="AS_UNIQUEID" val="761"/>
</p:tagLst>
</file>

<file path=ppt/tags/tag232.xml><?xml version="1.0" encoding="utf-8"?>
<p:tagLst xmlns:p="http://schemas.openxmlformats.org/presentationml/2006/main">
  <p:tag name="AS_UNIQUEID" val="762"/>
</p:tagLst>
</file>

<file path=ppt/tags/tag233.xml><?xml version="1.0" encoding="utf-8"?>
<p:tagLst xmlns:p="http://schemas.openxmlformats.org/presentationml/2006/main">
  <p:tag name="AS_UNIQUEID" val="4789"/>
</p:tagLst>
</file>

<file path=ppt/tags/tag234.xml><?xml version="1.0" encoding="utf-8"?>
<p:tagLst xmlns:p="http://schemas.openxmlformats.org/presentationml/2006/main">
  <p:tag name="AS_UNIQUEID" val="4790"/>
</p:tagLst>
</file>

<file path=ppt/tags/tag235.xml><?xml version="1.0" encoding="utf-8"?>
<p:tagLst xmlns:p="http://schemas.openxmlformats.org/presentationml/2006/main">
  <p:tag name="AS_UNIQUEID" val="4791"/>
</p:tagLst>
</file>

<file path=ppt/tags/tag236.xml><?xml version="1.0" encoding="utf-8"?>
<p:tagLst xmlns:p="http://schemas.openxmlformats.org/presentationml/2006/main">
  <p:tag name="AS_UNIQUEID" val="4792"/>
  <p:tag name="MH" val="20160202082519"/>
  <p:tag name="MH_LIBRARY" val="GRAPHIC"/>
  <p:tag name="MH_ORDER" val="4"/>
  <p:tag name="MH_TYPE" val="Other"/>
</p:tagLst>
</file>

<file path=ppt/tags/tag237.xml><?xml version="1.0" encoding="utf-8"?>
<p:tagLst xmlns:p="http://schemas.openxmlformats.org/presentationml/2006/main">
  <p:tag name="AS_UNIQUEID" val="4793"/>
  <p:tag name="MH" val="20160202082519"/>
  <p:tag name="MH_LIBRARY" val="GRAPHIC"/>
  <p:tag name="MH_ORDER" val="4"/>
  <p:tag name="MH_TYPE" val="Other"/>
</p:tagLst>
</file>

<file path=ppt/tags/tag238.xml><?xml version="1.0" encoding="utf-8"?>
<p:tagLst xmlns:p="http://schemas.openxmlformats.org/presentationml/2006/main">
  <p:tag name="AS_UNIQUEID" val="4794"/>
</p:tagLst>
</file>

<file path=ppt/tags/tag239.xml><?xml version="1.0" encoding="utf-8"?>
<p:tagLst xmlns:p="http://schemas.openxmlformats.org/presentationml/2006/main">
  <p:tag name="AS_UNIQUEID" val="4795"/>
  <p:tag name="MH" val="20160202082519"/>
  <p:tag name="MH_LIBRARY" val="GRAPHIC"/>
  <p:tag name="MH_ORDER" val="4"/>
  <p:tag name="MH_TYPE" val="Other"/>
</p:tagLst>
</file>

<file path=ppt/tags/tag24.xml><?xml version="1.0" encoding="utf-8"?>
<p:tagLst xmlns:p="http://schemas.openxmlformats.org/presentationml/2006/main">
  <p:tag name="AS_UNIQUEID" val="10454"/>
</p:tagLst>
</file>

<file path=ppt/tags/tag240.xml><?xml version="1.0" encoding="utf-8"?>
<p:tagLst xmlns:p="http://schemas.openxmlformats.org/presentationml/2006/main">
  <p:tag name="AS_UNIQUEID" val="4796"/>
</p:tagLst>
</file>

<file path=ppt/tags/tag241.xml><?xml version="1.0" encoding="utf-8"?>
<p:tagLst xmlns:p="http://schemas.openxmlformats.org/presentationml/2006/main">
  <p:tag name="AS_UNIQUEID" val="4797"/>
</p:tagLst>
</file>

<file path=ppt/tags/tag242.xml><?xml version="1.0" encoding="utf-8"?>
<p:tagLst xmlns:p="http://schemas.openxmlformats.org/presentationml/2006/main">
  <p:tag name="AS_UNIQUEID" val="4798"/>
</p:tagLst>
</file>

<file path=ppt/tags/tag243.xml><?xml version="1.0" encoding="utf-8"?>
<p:tagLst xmlns:p="http://schemas.openxmlformats.org/presentationml/2006/main">
  <p:tag name="AS_UNIQUEID" val="10600"/>
</p:tagLst>
</file>

<file path=ppt/tags/tag244.xml><?xml version="1.0" encoding="utf-8"?>
<p:tagLst xmlns:p="http://schemas.openxmlformats.org/presentationml/2006/main">
  <p:tag name="AS_UNIQUEID" val="10601"/>
</p:tagLst>
</file>

<file path=ppt/tags/tag245.xml><?xml version="1.0" encoding="utf-8"?>
<p:tagLst xmlns:p="http://schemas.openxmlformats.org/presentationml/2006/main">
  <p:tag name="AS_UNIQUEID" val="10602"/>
</p:tagLst>
</file>

<file path=ppt/tags/tag246.xml><?xml version="1.0" encoding="utf-8"?>
<p:tagLst xmlns:p="http://schemas.openxmlformats.org/presentationml/2006/main">
  <p:tag name="AS_UNIQUEID" val="10603"/>
</p:tagLst>
</file>

<file path=ppt/tags/tag247.xml><?xml version="1.0" encoding="utf-8"?>
<p:tagLst xmlns:p="http://schemas.openxmlformats.org/presentationml/2006/main">
  <p:tag name="AS_UNIQUEID" val="10604"/>
  <p:tag name="PA" val="v5.2.4"/>
  <p:tag name="PAMAINTYPE" val="4"/>
  <p:tag name="PASUBTYPE" val="285"/>
  <p:tag name="PATYPE" val="176"/>
  <p:tag name="RESOURCELIB_SHAPETYPE" val="4"/>
  <p:tag name="RESOURCELIBID_SHAPE" val="56785"/>
</p:tagLst>
</file>

<file path=ppt/tags/tag248.xml><?xml version="1.0" encoding="utf-8"?>
<p:tagLst xmlns:p="http://schemas.openxmlformats.org/presentationml/2006/main">
  <p:tag name="AS_UNIQUEID" val="10605"/>
  <p:tag name="PA" val="v5.2.4"/>
</p:tagLst>
</file>

<file path=ppt/tags/tag249.xml><?xml version="1.0" encoding="utf-8"?>
<p:tagLst xmlns:p="http://schemas.openxmlformats.org/presentationml/2006/main">
  <p:tag name="AS_UNIQUEID" val="10606"/>
  <p:tag name="PA" val="v5.2.4"/>
</p:tagLst>
</file>

<file path=ppt/tags/tag25.xml><?xml version="1.0" encoding="utf-8"?>
<p:tagLst xmlns:p="http://schemas.openxmlformats.org/presentationml/2006/main">
  <p:tag name="AS_UNIQUEID" val="10455"/>
</p:tagLst>
</file>

<file path=ppt/tags/tag250.xml><?xml version="1.0" encoding="utf-8"?>
<p:tagLst xmlns:p="http://schemas.openxmlformats.org/presentationml/2006/main">
  <p:tag name="AS_UNIQUEID" val="10607"/>
  <p:tag name="PA" val="v5.2.4"/>
</p:tagLst>
</file>

<file path=ppt/tags/tag251.xml><?xml version="1.0" encoding="utf-8"?>
<p:tagLst xmlns:p="http://schemas.openxmlformats.org/presentationml/2006/main">
  <p:tag name="AS_UNIQUEID" val="10608"/>
  <p:tag name="PA" val="v5.2.4"/>
</p:tagLst>
</file>

<file path=ppt/tags/tag252.xml><?xml version="1.0" encoding="utf-8"?>
<p:tagLst xmlns:p="http://schemas.openxmlformats.org/presentationml/2006/main">
  <p:tag name="AS_UNIQUEID" val="10609"/>
  <p:tag name="PA" val="v5.2.4"/>
</p:tagLst>
</file>

<file path=ppt/tags/tag253.xml><?xml version="1.0" encoding="utf-8"?>
<p:tagLst xmlns:p="http://schemas.openxmlformats.org/presentationml/2006/main">
  <p:tag name="AS_UNIQUEID" val="10610"/>
  <p:tag name="PA" val="v5.2.4"/>
</p:tagLst>
</file>

<file path=ppt/tags/tag254.xml><?xml version="1.0" encoding="utf-8"?>
<p:tagLst xmlns:p="http://schemas.openxmlformats.org/presentationml/2006/main">
  <p:tag name="AS_UNIQUEID" val="10611"/>
  <p:tag name="PA" val="v5.2.4"/>
</p:tagLst>
</file>

<file path=ppt/tags/tag255.xml><?xml version="1.0" encoding="utf-8"?>
<p:tagLst xmlns:p="http://schemas.openxmlformats.org/presentationml/2006/main">
  <p:tag name="AS_UNIQUEID" val="10612"/>
  <p:tag name="PA" val="v5.2.4"/>
</p:tagLst>
</file>

<file path=ppt/tags/tag256.xml><?xml version="1.0" encoding="utf-8"?>
<p:tagLst xmlns:p="http://schemas.openxmlformats.org/presentationml/2006/main">
  <p:tag name="AS_UNIQUEID" val="10613"/>
  <p:tag name="PA" val="v5.2.4"/>
</p:tagLst>
</file>

<file path=ppt/tags/tag257.xml><?xml version="1.0" encoding="utf-8"?>
<p:tagLst xmlns:p="http://schemas.openxmlformats.org/presentationml/2006/main">
  <p:tag name="AS_UNIQUEID" val="10614"/>
  <p:tag name="PA" val="v5.2.4"/>
</p:tagLst>
</file>

<file path=ppt/tags/tag258.xml><?xml version="1.0" encoding="utf-8"?>
<p:tagLst xmlns:p="http://schemas.openxmlformats.org/presentationml/2006/main">
  <p:tag name="AS_UNIQUEID" val="10615"/>
  <p:tag name="PA" val="v5.2.4"/>
</p:tagLst>
</file>

<file path=ppt/tags/tag259.xml><?xml version="1.0" encoding="utf-8"?>
<p:tagLst xmlns:p="http://schemas.openxmlformats.org/presentationml/2006/main">
  <p:tag name="AS_UNIQUEID" val="10616"/>
  <p:tag name="PA" val="v5.2.4"/>
</p:tagLst>
</file>

<file path=ppt/tags/tag26.xml><?xml version="1.0" encoding="utf-8"?>
<p:tagLst xmlns:p="http://schemas.openxmlformats.org/presentationml/2006/main">
  <p:tag name="AS_UNIQUEID" val="10456"/>
</p:tagLst>
</file>

<file path=ppt/tags/tag260.xml><?xml version="1.0" encoding="utf-8"?>
<p:tagLst xmlns:p="http://schemas.openxmlformats.org/presentationml/2006/main">
  <p:tag name="AS_UNIQUEID" val="10617"/>
  <p:tag name="PA" val="v5.2.4"/>
</p:tagLst>
</file>

<file path=ppt/tags/tag261.xml><?xml version="1.0" encoding="utf-8"?>
<p:tagLst xmlns:p="http://schemas.openxmlformats.org/presentationml/2006/main">
  <p:tag name="AS_UNIQUEID" val="10618"/>
  <p:tag name="PA" val="v5.2.4"/>
</p:tagLst>
</file>

<file path=ppt/tags/tag262.xml><?xml version="1.0" encoding="utf-8"?>
<p:tagLst xmlns:p="http://schemas.openxmlformats.org/presentationml/2006/main">
  <p:tag name="AS_UNIQUEID" val="10619"/>
  <p:tag name="PA" val="v5.2.4"/>
</p:tagLst>
</file>

<file path=ppt/tags/tag263.xml><?xml version="1.0" encoding="utf-8"?>
<p:tagLst xmlns:p="http://schemas.openxmlformats.org/presentationml/2006/main">
  <p:tag name="AS_UNIQUEID" val="10620"/>
</p:tagLst>
</file>

<file path=ppt/tags/tag264.xml><?xml version="1.0" encoding="utf-8"?>
<p:tagLst xmlns:p="http://schemas.openxmlformats.org/presentationml/2006/main">
  <p:tag name="AS_UNIQUEID" val="10621"/>
</p:tagLst>
</file>

<file path=ppt/tags/tag265.xml><?xml version="1.0" encoding="utf-8"?>
<p:tagLst xmlns:p="http://schemas.openxmlformats.org/presentationml/2006/main">
  <p:tag name="AS_UNIQUEID" val="5412"/>
</p:tagLst>
</file>

<file path=ppt/tags/tag266.xml><?xml version="1.0" encoding="utf-8"?>
<p:tagLst xmlns:p="http://schemas.openxmlformats.org/presentationml/2006/main">
  <p:tag name="AS_UNIQUEID" val="5413"/>
</p:tagLst>
</file>

<file path=ppt/tags/tag267.xml><?xml version="1.0" encoding="utf-8"?>
<p:tagLst xmlns:p="http://schemas.openxmlformats.org/presentationml/2006/main">
  <p:tag name="AS_UNIQUEID" val="5414"/>
</p:tagLst>
</file>

<file path=ppt/tags/tag268.xml><?xml version="1.0" encoding="utf-8"?>
<p:tagLst xmlns:p="http://schemas.openxmlformats.org/presentationml/2006/main">
  <p:tag name="AS_UNIQUEID" val="5415"/>
</p:tagLst>
</file>

<file path=ppt/tags/tag269.xml><?xml version="1.0" encoding="utf-8"?>
<p:tagLst xmlns:p="http://schemas.openxmlformats.org/presentationml/2006/main">
  <p:tag name="AS_UNIQUEID" val="5416"/>
</p:tagLst>
</file>

<file path=ppt/tags/tag27.xml><?xml version="1.0" encoding="utf-8"?>
<p:tagLst xmlns:p="http://schemas.openxmlformats.org/presentationml/2006/main">
  <p:tag name="AS_UNIQUEID" val="10457"/>
  <p:tag name="KSO_WM_BEAUTIFY_FLAG" val=""/>
</p:tagLst>
</file>

<file path=ppt/tags/tag270.xml><?xml version="1.0" encoding="utf-8"?>
<p:tagLst xmlns:p="http://schemas.openxmlformats.org/presentationml/2006/main">
  <p:tag name="AS_UNIQUEID" val="5417"/>
</p:tagLst>
</file>

<file path=ppt/tags/tag271.xml><?xml version="1.0" encoding="utf-8"?>
<p:tagLst xmlns:p="http://schemas.openxmlformats.org/presentationml/2006/main">
  <p:tag name="AS_UNIQUEID" val="5418"/>
</p:tagLst>
</file>

<file path=ppt/tags/tag272.xml><?xml version="1.0" encoding="utf-8"?>
<p:tagLst xmlns:p="http://schemas.openxmlformats.org/presentationml/2006/main">
  <p:tag name="AS_UNIQUEID" val="5419"/>
</p:tagLst>
</file>

<file path=ppt/tags/tag273.xml><?xml version="1.0" encoding="utf-8"?>
<p:tagLst xmlns:p="http://schemas.openxmlformats.org/presentationml/2006/main">
  <p:tag name="AS_UNIQUEID" val="5420"/>
</p:tagLst>
</file>

<file path=ppt/tags/tag274.xml><?xml version="1.0" encoding="utf-8"?>
<p:tagLst xmlns:p="http://schemas.openxmlformats.org/presentationml/2006/main">
  <p:tag name="AS_UNIQUEID" val="10624"/>
</p:tagLst>
</file>

<file path=ppt/tags/tag275.xml><?xml version="1.0" encoding="utf-8"?>
<p:tagLst xmlns:p="http://schemas.openxmlformats.org/presentationml/2006/main">
  <p:tag name="AS_UNIQUEID" val="10625"/>
</p:tagLst>
</file>

<file path=ppt/tags/tag276.xml><?xml version="1.0" encoding="utf-8"?>
<p:tagLst xmlns:p="http://schemas.openxmlformats.org/presentationml/2006/main">
  <p:tag name="AS_UNIQUEID" val="10626"/>
</p:tagLst>
</file>

<file path=ppt/tags/tag277.xml><?xml version="1.0" encoding="utf-8"?>
<p:tagLst xmlns:p="http://schemas.openxmlformats.org/presentationml/2006/main">
  <p:tag name="AS_UNIQUEID" val="10627"/>
</p:tagLst>
</file>

<file path=ppt/tags/tag278.xml><?xml version="1.0" encoding="utf-8"?>
<p:tagLst xmlns:p="http://schemas.openxmlformats.org/presentationml/2006/main">
  <p:tag name="AS_UNIQUEID" val="10628"/>
</p:tagLst>
</file>

<file path=ppt/tags/tag279.xml><?xml version="1.0" encoding="utf-8"?>
<p:tagLst xmlns:p="http://schemas.openxmlformats.org/presentationml/2006/main">
  <p:tag name="AS_UNIQUEID" val="10629"/>
</p:tagLst>
</file>

<file path=ppt/tags/tag28.xml><?xml version="1.0" encoding="utf-8"?>
<p:tagLst xmlns:p="http://schemas.openxmlformats.org/presentationml/2006/main">
  <p:tag name="AS_UNIQUEID" val="10458"/>
  <p:tag name="KSO_WM_BEAUTIFY_FLAG" val=""/>
</p:tagLst>
</file>

<file path=ppt/tags/tag280.xml><?xml version="1.0" encoding="utf-8"?>
<p:tagLst xmlns:p="http://schemas.openxmlformats.org/presentationml/2006/main">
  <p:tag name="AS_UNIQUEID" val="10630"/>
</p:tagLst>
</file>

<file path=ppt/tags/tag281.xml><?xml version="1.0" encoding="utf-8"?>
<p:tagLst xmlns:p="http://schemas.openxmlformats.org/presentationml/2006/main">
  <p:tag name="AS_UNIQUEID" val="10631"/>
</p:tagLst>
</file>

<file path=ppt/tags/tag282.xml><?xml version="1.0" encoding="utf-8"?>
<p:tagLst xmlns:p="http://schemas.openxmlformats.org/presentationml/2006/main">
  <p:tag name="AS_UNIQUEID" val="10632"/>
</p:tagLst>
</file>

<file path=ppt/tags/tag283.xml><?xml version="1.0" encoding="utf-8"?>
<p:tagLst xmlns:p="http://schemas.openxmlformats.org/presentationml/2006/main">
  <p:tag name="AS_UNIQUEID" val="10633"/>
</p:tagLst>
</file>

<file path=ppt/tags/tag284.xml><?xml version="1.0" encoding="utf-8"?>
<p:tagLst xmlns:p="http://schemas.openxmlformats.org/presentationml/2006/main">
  <p:tag name="AS_UNIQUEID" val="10634"/>
</p:tagLst>
</file>

<file path=ppt/tags/tag285.xml><?xml version="1.0" encoding="utf-8"?>
<p:tagLst xmlns:p="http://schemas.openxmlformats.org/presentationml/2006/main">
  <p:tag name="AS_UNIQUEID" val="10635"/>
</p:tagLst>
</file>

<file path=ppt/tags/tag286.xml><?xml version="1.0" encoding="utf-8"?>
<p:tagLst xmlns:p="http://schemas.openxmlformats.org/presentationml/2006/main">
  <p:tag name="AS_UNIQUEID" val="10636"/>
</p:tagLst>
</file>

<file path=ppt/tags/tag287.xml><?xml version="1.0" encoding="utf-8"?>
<p:tagLst xmlns:p="http://schemas.openxmlformats.org/presentationml/2006/main">
  <p:tag name="AS_UNIQUEID" val="10637"/>
</p:tagLst>
</file>

<file path=ppt/tags/tag288.xml><?xml version="1.0" encoding="utf-8"?>
<p:tagLst xmlns:p="http://schemas.openxmlformats.org/presentationml/2006/main">
  <p:tag name="AS_UNIQUEID" val="10638"/>
</p:tagLst>
</file>

<file path=ppt/tags/tag289.xml><?xml version="1.0" encoding="utf-8"?>
<p:tagLst xmlns:p="http://schemas.openxmlformats.org/presentationml/2006/main">
  <p:tag name="AS_UNIQUEID" val="10639"/>
</p:tagLst>
</file>

<file path=ppt/tags/tag29.xml><?xml version="1.0" encoding="utf-8"?>
<p:tagLst xmlns:p="http://schemas.openxmlformats.org/presentationml/2006/main">
  <p:tag name="AS_UNIQUEID" val="10459"/>
  <p:tag name="KSO_WM_BEAUTIFY_FLAG" val=""/>
</p:tagLst>
</file>

<file path=ppt/tags/tag290.xml><?xml version="1.0" encoding="utf-8"?>
<p:tagLst xmlns:p="http://schemas.openxmlformats.org/presentationml/2006/main">
  <p:tag name="AS_UNIQUEID" val="10640"/>
</p:tagLst>
</file>

<file path=ppt/tags/tag291.xml><?xml version="1.0" encoding="utf-8"?>
<p:tagLst xmlns:p="http://schemas.openxmlformats.org/presentationml/2006/main">
  <p:tag name="AS_UNIQUEID" val="10641"/>
</p:tagLst>
</file>

<file path=ppt/tags/tag292.xml><?xml version="1.0" encoding="utf-8"?>
<p:tagLst xmlns:p="http://schemas.openxmlformats.org/presentationml/2006/main">
  <p:tag name="AS_UNIQUEID" val="540"/>
</p:tagLst>
</file>

<file path=ppt/tags/tag293.xml><?xml version="1.0" encoding="utf-8"?>
<p:tagLst xmlns:p="http://schemas.openxmlformats.org/presentationml/2006/main">
  <p:tag name="AS_UNIQUEID" val="541"/>
</p:tagLst>
</file>

<file path=ppt/tags/tag294.xml><?xml version="1.0" encoding="utf-8"?>
<p:tagLst xmlns:p="http://schemas.openxmlformats.org/presentationml/2006/main">
  <p:tag name="AS_UNIQUEID" val="542"/>
</p:tagLst>
</file>

<file path=ppt/tags/tag295.xml><?xml version="1.0" encoding="utf-8"?>
<p:tagLst xmlns:p="http://schemas.openxmlformats.org/presentationml/2006/main">
  <p:tag name="AS_UNIQUEID" val="10645"/>
</p:tagLst>
</file>

<file path=ppt/tags/tag296.xml><?xml version="1.0" encoding="utf-8"?>
<p:tagLst xmlns:p="http://schemas.openxmlformats.org/presentationml/2006/main">
  <p:tag name="AS_UNIQUEID" val="10646"/>
</p:tagLst>
</file>

<file path=ppt/tags/tag297.xml><?xml version="1.0" encoding="utf-8"?>
<p:tagLst xmlns:p="http://schemas.openxmlformats.org/presentationml/2006/main">
  <p:tag name="AS_UNIQUEID" val="10647"/>
</p:tagLst>
</file>

<file path=ppt/tags/tag298.xml><?xml version="1.0" encoding="utf-8"?>
<p:tagLst xmlns:p="http://schemas.openxmlformats.org/presentationml/2006/main">
  <p:tag name="AS_UNIQUEID" val="10648"/>
</p:tagLst>
</file>

<file path=ppt/tags/tag299.xml><?xml version="1.0" encoding="utf-8"?>
<p:tagLst xmlns:p="http://schemas.openxmlformats.org/presentationml/2006/main">
  <p:tag name="AS_UNIQUEID" val="10649"/>
</p:tagLst>
</file>

<file path=ppt/tags/tag3.xml><?xml version="1.0" encoding="utf-8"?>
<p:tagLst xmlns:p="http://schemas.openxmlformats.org/presentationml/2006/main">
  <p:tag name="AS_UNIQUEID" val="10432"/>
</p:tagLst>
</file>

<file path=ppt/tags/tag30.xml><?xml version="1.0" encoding="utf-8"?>
<p:tagLst xmlns:p="http://schemas.openxmlformats.org/presentationml/2006/main">
  <p:tag name="AS_UNIQUEID" val="10461"/>
</p:tagLst>
</file>

<file path=ppt/tags/tag300.xml><?xml version="1.0" encoding="utf-8"?>
<p:tagLst xmlns:p="http://schemas.openxmlformats.org/presentationml/2006/main">
  <p:tag name="AS_UNIQUEID" val="1386"/>
</p:tagLst>
</file>

<file path=ppt/tags/tag301.xml><?xml version="1.0" encoding="utf-8"?>
<p:tagLst xmlns:p="http://schemas.openxmlformats.org/presentationml/2006/main">
  <p:tag name="AS_UNIQUEID" val="1387"/>
</p:tagLst>
</file>

<file path=ppt/tags/tag302.xml><?xml version="1.0" encoding="utf-8"?>
<p:tagLst xmlns:p="http://schemas.openxmlformats.org/presentationml/2006/main">
  <p:tag name="AS_UNIQUEID" val="1388"/>
</p:tagLst>
</file>

<file path=ppt/tags/tag303.xml><?xml version="1.0" encoding="utf-8"?>
<p:tagLst xmlns:p="http://schemas.openxmlformats.org/presentationml/2006/main">
  <p:tag name="AS_UNIQUEID" val="4968"/>
</p:tagLst>
</file>

<file path=ppt/tags/tag304.xml><?xml version="1.0" encoding="utf-8"?>
<p:tagLst xmlns:p="http://schemas.openxmlformats.org/presentationml/2006/main">
  <p:tag name="AS_UNIQUEID" val="4970"/>
</p:tagLst>
</file>

<file path=ppt/tags/tag305.xml><?xml version="1.0" encoding="utf-8"?>
<p:tagLst xmlns:p="http://schemas.openxmlformats.org/presentationml/2006/main">
  <p:tag name="AS_UNIQUEID" val="4971"/>
</p:tagLst>
</file>

<file path=ppt/tags/tag306.xml><?xml version="1.0" encoding="utf-8"?>
<p:tagLst xmlns:p="http://schemas.openxmlformats.org/presentationml/2006/main">
  <p:tag name="AS_UNIQUEID" val="4972"/>
</p:tagLst>
</file>

<file path=ppt/tags/tag307.xml><?xml version="1.0" encoding="utf-8"?>
<p:tagLst xmlns:p="http://schemas.openxmlformats.org/presentationml/2006/main">
  <p:tag name="AS_UNIQUEID" val="684"/>
</p:tagLst>
</file>

<file path=ppt/tags/tag308.xml><?xml version="1.0" encoding="utf-8"?>
<p:tagLst xmlns:p="http://schemas.openxmlformats.org/presentationml/2006/main">
  <p:tag name="AS_UNIQUEID" val="685"/>
</p:tagLst>
</file>

<file path=ppt/tags/tag309.xml><?xml version="1.0" encoding="utf-8"?>
<p:tagLst xmlns:p="http://schemas.openxmlformats.org/presentationml/2006/main">
  <p:tag name="AS_UNIQUEID" val="686"/>
</p:tagLst>
</file>

<file path=ppt/tags/tag31.xml><?xml version="1.0" encoding="utf-8"?>
<p:tagLst xmlns:p="http://schemas.openxmlformats.org/presentationml/2006/main">
  <p:tag name="AS_UNIQUEID" val="10462"/>
</p:tagLst>
</file>

<file path=ppt/tags/tag310.xml><?xml version="1.0" encoding="utf-8"?>
<p:tagLst xmlns:p="http://schemas.openxmlformats.org/presentationml/2006/main">
  <p:tag name="AS_UNIQUEID" val="687"/>
</p:tagLst>
</file>

<file path=ppt/tags/tag311.xml><?xml version="1.0" encoding="utf-8"?>
<p:tagLst xmlns:p="http://schemas.openxmlformats.org/presentationml/2006/main">
  <p:tag name="AS_UNIQUEID" val="688"/>
</p:tagLst>
</file>

<file path=ppt/tags/tag312.xml><?xml version="1.0" encoding="utf-8"?>
<p:tagLst xmlns:p="http://schemas.openxmlformats.org/presentationml/2006/main">
  <p:tag name="AS_UNIQUEID" val="689"/>
</p:tagLst>
</file>

<file path=ppt/tags/tag313.xml><?xml version="1.0" encoding="utf-8"?>
<p:tagLst xmlns:p="http://schemas.openxmlformats.org/presentationml/2006/main">
  <p:tag name="AS_UNIQUEID" val="4974"/>
</p:tagLst>
</file>

<file path=ppt/tags/tag314.xml><?xml version="1.0" encoding="utf-8"?>
<p:tagLst xmlns:p="http://schemas.openxmlformats.org/presentationml/2006/main">
  <p:tag name="AS_UNIQUEID" val="4975"/>
</p:tagLst>
</file>

<file path=ppt/tags/tag315.xml><?xml version="1.0" encoding="utf-8"?>
<p:tagLst xmlns:p="http://schemas.openxmlformats.org/presentationml/2006/main">
  <p:tag name="AS_UNIQUEID" val="4976"/>
</p:tagLst>
</file>

<file path=ppt/tags/tag316.xml><?xml version="1.0" encoding="utf-8"?>
<p:tagLst xmlns:p="http://schemas.openxmlformats.org/presentationml/2006/main">
  <p:tag name="AS_UNIQUEID" val="4978"/>
</p:tagLst>
</file>

<file path=ppt/tags/tag317.xml><?xml version="1.0" encoding="utf-8"?>
<p:tagLst xmlns:p="http://schemas.openxmlformats.org/presentationml/2006/main">
  <p:tag name="AS_UNIQUEID" val="4979"/>
</p:tagLst>
</file>

<file path=ppt/tags/tag318.xml><?xml version="1.0" encoding="utf-8"?>
<p:tagLst xmlns:p="http://schemas.openxmlformats.org/presentationml/2006/main">
  <p:tag name="AS_UNIQUEID" val="4980"/>
</p:tagLst>
</file>

<file path=ppt/tags/tag319.xml><?xml version="1.0" encoding="utf-8"?>
<p:tagLst xmlns:p="http://schemas.openxmlformats.org/presentationml/2006/main">
  <p:tag name="AS_UNIQUEID" val="3755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  <p:tag name="WM_BEAUTIFY_SHAPE_IDENTITY" val="{ea82cae6-13be-453c-b45c-ffa9dfd3ba3c}"/>
</p:tagLst>
</file>

<file path=ppt/tags/tag32.xml><?xml version="1.0" encoding="utf-8"?>
<p:tagLst xmlns:p="http://schemas.openxmlformats.org/presentationml/2006/main">
  <p:tag name="AS_UNIQUEID" val="10463"/>
</p:tagLst>
</file>

<file path=ppt/tags/tag320.xml><?xml version="1.0" encoding="utf-8"?>
<p:tagLst xmlns:p="http://schemas.openxmlformats.org/presentationml/2006/main">
  <p:tag name="AS_UNIQUEID" val="3756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  <p:tag name="WM_BEAUTIFY_SHAPE_IDENTITY" val="{740eb822-1135-41fa-bde5-4b364821ebbe}"/>
</p:tagLst>
</file>

<file path=ppt/tags/tag321.xml><?xml version="1.0" encoding="utf-8"?>
<p:tagLst xmlns:p="http://schemas.openxmlformats.org/presentationml/2006/main">
  <p:tag name="AS_UNIQUEID" val="3757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  <p:tag name="WM_BEAUTIFY_SHAPE_IDENTITY" val="{ad1ba74c-8997-4de2-9e3f-382e4989855e}"/>
</p:tagLst>
</file>

<file path=ppt/tags/tag322.xml><?xml version="1.0" encoding="utf-8"?>
<p:tagLst xmlns:p="http://schemas.openxmlformats.org/presentationml/2006/main">
  <p:tag name="AS_UNIQUEID" val="3758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  <p:tag name="WM_BEAUTIFY_SHAPE_IDENTITY" val="{2dbcdf7a-f106-42ec-8e57-65f7c599fb2a}"/>
</p:tagLst>
</file>

<file path=ppt/tags/tag323.xml><?xml version="1.0" encoding="utf-8"?>
<p:tagLst xmlns:p="http://schemas.openxmlformats.org/presentationml/2006/main">
  <p:tag name="AS_UNIQUEID" val="3759"/>
</p:tagLst>
</file>

<file path=ppt/tags/tag324.xml><?xml version="1.0" encoding="utf-8"?>
<p:tagLst xmlns:p="http://schemas.openxmlformats.org/presentationml/2006/main">
  <p:tag name="AS_UNIQUEID" val="3763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25.xml><?xml version="1.0" encoding="utf-8"?>
<p:tagLst xmlns:p="http://schemas.openxmlformats.org/presentationml/2006/main">
  <p:tag name="AS_UNIQUEID" val="3764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26.xml><?xml version="1.0" encoding="utf-8"?>
<p:tagLst xmlns:p="http://schemas.openxmlformats.org/presentationml/2006/main">
  <p:tag name="AS_UNIQUEID" val="3765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27.xml><?xml version="1.0" encoding="utf-8"?>
<p:tagLst xmlns:p="http://schemas.openxmlformats.org/presentationml/2006/main">
  <p:tag name="AS_UNIQUEID" val="3766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28.xml><?xml version="1.0" encoding="utf-8"?>
<p:tagLst xmlns:p="http://schemas.openxmlformats.org/presentationml/2006/main">
  <p:tag name="AS_UNIQUEID" val="3444"/>
  <p:tag name="KSO_WM_UNIT_PLACING_PICTURE_USER_VIEWPORT" val="{&quot;height&quot;:1133.8582677165355,&quot;width&quot;:5625.351181102362}"/>
</p:tagLst>
</file>

<file path=ppt/tags/tag329.xml><?xml version="1.0" encoding="utf-8"?>
<p:tagLst xmlns:p="http://schemas.openxmlformats.org/presentationml/2006/main">
  <p:tag name="AS_UNIQUEID" val="3767"/>
</p:tagLst>
</file>

<file path=ppt/tags/tag33.xml><?xml version="1.0" encoding="utf-8"?>
<p:tagLst xmlns:p="http://schemas.openxmlformats.org/presentationml/2006/main">
  <p:tag name="AS_UNIQUEID" val="10464"/>
</p:tagLst>
</file>

<file path=ppt/tags/tag330.xml><?xml version="1.0" encoding="utf-8"?>
<p:tagLst xmlns:p="http://schemas.openxmlformats.org/presentationml/2006/main">
  <p:tag name="AS_UNIQUEID" val="3775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31.xml><?xml version="1.0" encoding="utf-8"?>
<p:tagLst xmlns:p="http://schemas.openxmlformats.org/presentationml/2006/main">
  <p:tag name="AS_UNIQUEID" val="3776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32.xml><?xml version="1.0" encoding="utf-8"?>
<p:tagLst xmlns:p="http://schemas.openxmlformats.org/presentationml/2006/main">
  <p:tag name="AS_UNIQUEID" val="3777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33.xml><?xml version="1.0" encoding="utf-8"?>
<p:tagLst xmlns:p="http://schemas.openxmlformats.org/presentationml/2006/main">
  <p:tag name="AS_UNIQUEID" val="3778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34.xml><?xml version="1.0" encoding="utf-8"?>
<p:tagLst xmlns:p="http://schemas.openxmlformats.org/presentationml/2006/main">
  <p:tag name="AS_UNIQUEID" val="3486"/>
</p:tagLst>
</file>

<file path=ppt/tags/tag335.xml><?xml version="1.0" encoding="utf-8"?>
<p:tagLst xmlns:p="http://schemas.openxmlformats.org/presentationml/2006/main">
  <p:tag name="AS_UNIQUEID" val="3779"/>
</p:tagLst>
</file>

<file path=ppt/tags/tag336.xml><?xml version="1.0" encoding="utf-8"?>
<p:tagLst xmlns:p="http://schemas.openxmlformats.org/presentationml/2006/main">
  <p:tag name="AS_UNIQUEID" val="3769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37.xml><?xml version="1.0" encoding="utf-8"?>
<p:tagLst xmlns:p="http://schemas.openxmlformats.org/presentationml/2006/main">
  <p:tag name="AS_UNIQUEID" val="3770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38.xml><?xml version="1.0" encoding="utf-8"?>
<p:tagLst xmlns:p="http://schemas.openxmlformats.org/presentationml/2006/main">
  <p:tag name="AS_UNIQUEID" val="3771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39.xml><?xml version="1.0" encoding="utf-8"?>
<p:tagLst xmlns:p="http://schemas.openxmlformats.org/presentationml/2006/main">
  <p:tag name="AS_UNIQUEID" val="3772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4.xml><?xml version="1.0" encoding="utf-8"?>
<p:tagLst xmlns:p="http://schemas.openxmlformats.org/presentationml/2006/main">
  <p:tag name="AS_UNIQUEID" val="10465"/>
</p:tagLst>
</file>

<file path=ppt/tags/tag340.xml><?xml version="1.0" encoding="utf-8"?>
<p:tagLst xmlns:p="http://schemas.openxmlformats.org/presentationml/2006/main">
  <p:tag name="AS_UNIQUEID" val="3450"/>
</p:tagLst>
</file>

<file path=ppt/tags/tag341.xml><?xml version="1.0" encoding="utf-8"?>
<p:tagLst xmlns:p="http://schemas.openxmlformats.org/presentationml/2006/main">
  <p:tag name="AS_UNIQUEID" val="3773"/>
</p:tagLst>
</file>

<file path=ppt/tags/tag342.xml><?xml version="1.0" encoding="utf-8"?>
<p:tagLst xmlns:p="http://schemas.openxmlformats.org/presentationml/2006/main">
  <p:tag name="AS_UNIQUEID" val="10662"/>
</p:tagLst>
</file>

<file path=ppt/tags/tag343.xml><?xml version="1.0" encoding="utf-8"?>
<p:tagLst xmlns:p="http://schemas.openxmlformats.org/presentationml/2006/main">
  <p:tag name="AS_UNIQUEID" val="10663"/>
</p:tagLst>
</file>

<file path=ppt/tags/tag344.xml><?xml version="1.0" encoding="utf-8"?>
<p:tagLst xmlns:p="http://schemas.openxmlformats.org/presentationml/2006/main">
  <p:tag name="AS_UNIQUEID" val="10664"/>
</p:tagLst>
</file>

<file path=ppt/tags/tag345.xml><?xml version="1.0" encoding="utf-8"?>
<p:tagLst xmlns:p="http://schemas.openxmlformats.org/presentationml/2006/main">
  <p:tag name="AS_UNIQUEID" val="10665"/>
</p:tagLst>
</file>

<file path=ppt/tags/tag346.xml><?xml version="1.0" encoding="utf-8"?>
<p:tagLst xmlns:p="http://schemas.openxmlformats.org/presentationml/2006/main">
  <p:tag name="AS_UNIQUEID" val="10666"/>
</p:tagLst>
</file>

<file path=ppt/tags/tag347.xml><?xml version="1.0" encoding="utf-8"?>
<p:tagLst xmlns:p="http://schemas.openxmlformats.org/presentationml/2006/main">
  <p:tag name="AS_UNIQUEID" val="10667"/>
</p:tagLst>
</file>

<file path=ppt/tags/tag348.xml><?xml version="1.0" encoding="utf-8"?>
<p:tagLst xmlns:p="http://schemas.openxmlformats.org/presentationml/2006/main">
  <p:tag name="AS_UNIQUEID" val="10668"/>
</p:tagLst>
</file>

<file path=ppt/tags/tag349.xml><?xml version="1.0" encoding="utf-8"?>
<p:tagLst xmlns:p="http://schemas.openxmlformats.org/presentationml/2006/main">
  <p:tag name="AS_UNIQUEID" val="10669"/>
</p:tagLst>
</file>

<file path=ppt/tags/tag35.xml><?xml version="1.0" encoding="utf-8"?>
<p:tagLst xmlns:p="http://schemas.openxmlformats.org/presentationml/2006/main">
  <p:tag name="AS_UNIQUEID" val="10466"/>
</p:tagLst>
</file>

<file path=ppt/tags/tag350.xml><?xml version="1.0" encoding="utf-8"?>
<p:tagLst xmlns:p="http://schemas.openxmlformats.org/presentationml/2006/main">
  <p:tag name="AS_UNIQUEID" val="10670"/>
</p:tagLst>
</file>

<file path=ppt/tags/tag351.xml><?xml version="1.0" encoding="utf-8"?>
<p:tagLst xmlns:p="http://schemas.openxmlformats.org/presentationml/2006/main">
  <p:tag name="AS_UNIQUEID" val="10671"/>
</p:tagLst>
</file>

<file path=ppt/tags/tag352.xml><?xml version="1.0" encoding="utf-8"?>
<p:tagLst xmlns:p="http://schemas.openxmlformats.org/presentationml/2006/main">
  <p:tag name="AS_UNIQUEID" val="10672"/>
</p:tagLst>
</file>

<file path=ppt/tags/tag353.xml><?xml version="1.0" encoding="utf-8"?>
<p:tagLst xmlns:p="http://schemas.openxmlformats.org/presentationml/2006/main">
  <p:tag name="AS_UNIQUEID" val="10673"/>
</p:tagLst>
</file>

<file path=ppt/tags/tag354.xml><?xml version="1.0" encoding="utf-8"?>
<p:tagLst xmlns:p="http://schemas.openxmlformats.org/presentationml/2006/main">
  <p:tag name="AS_UNIQUEID" val="10674"/>
</p:tagLst>
</file>

<file path=ppt/tags/tag355.xml><?xml version="1.0" encoding="utf-8"?>
<p:tagLst xmlns:p="http://schemas.openxmlformats.org/presentationml/2006/main">
  <p:tag name="AS_UNIQUEID" val="10675"/>
</p:tagLst>
</file>

<file path=ppt/tags/tag356.xml><?xml version="1.0" encoding="utf-8"?>
<p:tagLst xmlns:p="http://schemas.openxmlformats.org/presentationml/2006/main">
  <p:tag name="AS_UNIQUEID" val="10677"/>
</p:tagLst>
</file>

<file path=ppt/tags/tag357.xml><?xml version="1.0" encoding="utf-8"?>
<p:tagLst xmlns:p="http://schemas.openxmlformats.org/presentationml/2006/main">
  <p:tag name="AS_UNIQUEID" val="10678"/>
</p:tagLst>
</file>

<file path=ppt/tags/tag358.xml><?xml version="1.0" encoding="utf-8"?>
<p:tagLst xmlns:p="http://schemas.openxmlformats.org/presentationml/2006/main">
  <p:tag name="AS_UNIQUEID" val="10679"/>
</p:tagLst>
</file>

<file path=ppt/tags/tag359.xml><?xml version="1.0" encoding="utf-8"?>
<p:tagLst xmlns:p="http://schemas.openxmlformats.org/presentationml/2006/main">
  <p:tag name="AS_UNIQUEID" val="10680"/>
</p:tagLst>
</file>

<file path=ppt/tags/tag36.xml><?xml version="1.0" encoding="utf-8"?>
<p:tagLst xmlns:p="http://schemas.openxmlformats.org/presentationml/2006/main">
  <p:tag name="AS_UNIQUEID" val="10467"/>
</p:tagLst>
</file>

<file path=ppt/tags/tag360.xml><?xml version="1.0" encoding="utf-8"?>
<p:tagLst xmlns:p="http://schemas.openxmlformats.org/presentationml/2006/main">
  <p:tag name="AS_UNIQUEID" val="10681"/>
</p:tagLst>
</file>

<file path=ppt/tags/tag361.xml><?xml version="1.0" encoding="utf-8"?>
<p:tagLst xmlns:p="http://schemas.openxmlformats.org/presentationml/2006/main">
  <p:tag name="AS_UNIQUEID" val="10683"/>
</p:tagLst>
</file>

<file path=ppt/tags/tag362.xml><?xml version="1.0" encoding="utf-8"?>
<p:tagLst xmlns:p="http://schemas.openxmlformats.org/presentationml/2006/main">
  <p:tag name="AS_UNIQUEID" val="10684"/>
</p:tagLst>
</file>

<file path=ppt/tags/tag363.xml><?xml version="1.0" encoding="utf-8"?>
<p:tagLst xmlns:p="http://schemas.openxmlformats.org/presentationml/2006/main">
  <p:tag name="AS_UNIQUEID" val="10685"/>
</p:tagLst>
</file>

<file path=ppt/tags/tag364.xml><?xml version="1.0" encoding="utf-8"?>
<p:tagLst xmlns:p="http://schemas.openxmlformats.org/presentationml/2006/main">
  <p:tag name="AS_UNIQUEID" val="10686"/>
</p:tagLst>
</file>

<file path=ppt/tags/tag365.xml><?xml version="1.0" encoding="utf-8"?>
<p:tagLst xmlns:p="http://schemas.openxmlformats.org/presentationml/2006/main">
  <p:tag name="AS_UNIQUEID" val="10687"/>
</p:tagLst>
</file>

<file path=ppt/tags/tag366.xml><?xml version="1.0" encoding="utf-8"?>
<p:tagLst xmlns:p="http://schemas.openxmlformats.org/presentationml/2006/main">
  <p:tag name="AS_UNIQUEID" val="10688"/>
</p:tagLst>
</file>

<file path=ppt/tags/tag367.xml><?xml version="1.0" encoding="utf-8"?>
<p:tagLst xmlns:p="http://schemas.openxmlformats.org/presentationml/2006/main">
  <p:tag name="AS_UNIQUEID" val="10689"/>
</p:tagLst>
</file>

<file path=ppt/tags/tag368.xml><?xml version="1.0" encoding="utf-8"?>
<p:tagLst xmlns:p="http://schemas.openxmlformats.org/presentationml/2006/main">
  <p:tag name="AS_UNIQUEID" val="10690"/>
</p:tagLst>
</file>

<file path=ppt/tags/tag369.xml><?xml version="1.0" encoding="utf-8"?>
<p:tagLst xmlns:p="http://schemas.openxmlformats.org/presentationml/2006/main">
  <p:tag name="AS_UNIQUEID" val="10691"/>
</p:tagLst>
</file>

<file path=ppt/tags/tag37.xml><?xml version="1.0" encoding="utf-8"?>
<p:tagLst xmlns:p="http://schemas.openxmlformats.org/presentationml/2006/main">
  <p:tag name="AS_UNIQUEID" val="10468"/>
</p:tagLst>
</file>

<file path=ppt/tags/tag370.xml><?xml version="1.0" encoding="utf-8"?>
<p:tagLst xmlns:p="http://schemas.openxmlformats.org/presentationml/2006/main">
  <p:tag name="AS_UNIQUEID" val="10692"/>
</p:tagLst>
</file>

<file path=ppt/tags/tag371.xml><?xml version="1.0" encoding="utf-8"?>
<p:tagLst xmlns:p="http://schemas.openxmlformats.org/presentationml/2006/main">
  <p:tag name="AS_UNIQUEID" val="10694"/>
</p:tagLst>
</file>

<file path=ppt/tags/tag372.xml><?xml version="1.0" encoding="utf-8"?>
<p:tagLst xmlns:p="http://schemas.openxmlformats.org/presentationml/2006/main">
  <p:tag name="AS_UNIQUEID" val="10695"/>
</p:tagLst>
</file>

<file path=ppt/tags/tag373.xml><?xml version="1.0" encoding="utf-8"?>
<p:tagLst xmlns:p="http://schemas.openxmlformats.org/presentationml/2006/main">
  <p:tag name="AS_UNIQUEID" val="10696"/>
</p:tagLst>
</file>

<file path=ppt/tags/tag374.xml><?xml version="1.0" encoding="utf-8"?>
<p:tagLst xmlns:p="http://schemas.openxmlformats.org/presentationml/2006/main">
  <p:tag name="AS_UNIQUEID" val="10697"/>
</p:tagLst>
</file>

<file path=ppt/tags/tag375.xml><?xml version="1.0" encoding="utf-8"?>
<p:tagLst xmlns:p="http://schemas.openxmlformats.org/presentationml/2006/main">
  <p:tag name="AS_UNIQUEID" val="10698"/>
</p:tagLst>
</file>

<file path=ppt/tags/tag376.xml><?xml version="1.0" encoding="utf-8"?>
<p:tagLst xmlns:p="http://schemas.openxmlformats.org/presentationml/2006/main">
  <p:tag name="AS_UNIQUEID" val="10699"/>
</p:tagLst>
</file>

<file path=ppt/tags/tag377.xml><?xml version="1.0" encoding="utf-8"?>
<p:tagLst xmlns:p="http://schemas.openxmlformats.org/presentationml/2006/main">
  <p:tag name="AS_UNIQUEID" val="10700"/>
</p:tagLst>
</file>

<file path=ppt/tags/tag378.xml><?xml version="1.0" encoding="utf-8"?>
<p:tagLst xmlns:p="http://schemas.openxmlformats.org/presentationml/2006/main">
  <p:tag name="AS_UNIQUEID" val="10701"/>
</p:tagLst>
</file>

<file path=ppt/tags/tag379.xml><?xml version="1.0" encoding="utf-8"?>
<p:tagLst xmlns:p="http://schemas.openxmlformats.org/presentationml/2006/main">
  <p:tag name="AS_UNIQUEID" val="10702"/>
</p:tagLst>
</file>

<file path=ppt/tags/tag38.xml><?xml version="1.0" encoding="utf-8"?>
<p:tagLst xmlns:p="http://schemas.openxmlformats.org/presentationml/2006/main">
  <p:tag name="AS_UNIQUEID" val="10469"/>
</p:tagLst>
</file>

<file path=ppt/tags/tag380.xml><?xml version="1.0" encoding="utf-8"?>
<p:tagLst xmlns:p="http://schemas.openxmlformats.org/presentationml/2006/main">
  <p:tag name="AS_UNIQUEID" val="10703"/>
</p:tagLst>
</file>

<file path=ppt/tags/tag381.xml><?xml version="1.0" encoding="utf-8"?>
<p:tagLst xmlns:p="http://schemas.openxmlformats.org/presentationml/2006/main">
  <p:tag name="AS_UNIQUEID" val="10704"/>
</p:tagLst>
</file>

<file path=ppt/tags/tag382.xml><?xml version="1.0" encoding="utf-8"?>
<p:tagLst xmlns:p="http://schemas.openxmlformats.org/presentationml/2006/main">
  <p:tag name="AS_UNIQUEID" val="10705"/>
</p:tagLst>
</file>

<file path=ppt/tags/tag383.xml><?xml version="1.0" encoding="utf-8"?>
<p:tagLst xmlns:p="http://schemas.openxmlformats.org/presentationml/2006/main">
  <p:tag name="AS_UNIQUEID" val="3781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84.xml><?xml version="1.0" encoding="utf-8"?>
<p:tagLst xmlns:p="http://schemas.openxmlformats.org/presentationml/2006/main">
  <p:tag name="AS_UNIQUEID" val="3782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85.xml><?xml version="1.0" encoding="utf-8"?>
<p:tagLst xmlns:p="http://schemas.openxmlformats.org/presentationml/2006/main">
  <p:tag name="AS_UNIQUEID" val="3783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86.xml><?xml version="1.0" encoding="utf-8"?>
<p:tagLst xmlns:p="http://schemas.openxmlformats.org/presentationml/2006/main">
  <p:tag name="AS_UNIQUEID" val="3784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87.xml><?xml version="1.0" encoding="utf-8"?>
<p:tagLst xmlns:p="http://schemas.openxmlformats.org/presentationml/2006/main">
  <p:tag name="AS_UNIQUEID" val="3785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88.xml><?xml version="1.0" encoding="utf-8"?>
<p:tagLst xmlns:p="http://schemas.openxmlformats.org/presentationml/2006/main">
  <p:tag name="AS_UNIQUEID" val="3786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89.xml><?xml version="1.0" encoding="utf-8"?>
<p:tagLst xmlns:p="http://schemas.openxmlformats.org/presentationml/2006/main">
  <p:tag name="AS_UNIQUEID" val="3787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9.xml><?xml version="1.0" encoding="utf-8"?>
<p:tagLst xmlns:p="http://schemas.openxmlformats.org/presentationml/2006/main">
  <p:tag name="AS_UNIQUEID" val="10470"/>
</p:tagLst>
</file>

<file path=ppt/tags/tag390.xml><?xml version="1.0" encoding="utf-8"?>
<p:tagLst xmlns:p="http://schemas.openxmlformats.org/presentationml/2006/main">
  <p:tag name="AS_UNIQUEID" val="2281"/>
  <p:tag name="KSO_WM_UNIT_TEXT_FILL_FORE_SCHEMECOLOR_INDEX" val="5"/>
  <p:tag name="KSO_WM_UNIT_TEXT_FILL_FORE_SCHEMECOLOR_INDEX_BRIGHTNESS" val="-0.25"/>
  <p:tag name="KSO_WM_UNIT_TEXT_FILL_TYPE" val="1"/>
</p:tagLst>
</file>

<file path=ppt/tags/tag391.xml><?xml version="1.0" encoding="utf-8"?>
<p:tagLst xmlns:p="http://schemas.openxmlformats.org/presentationml/2006/main">
  <p:tag name="AS_UNIQUEID" val="4466"/>
  <p:tag name="KSO_WM_BEAUTIFY_FLAG" val=""/>
</p:tagLst>
</file>

<file path=ppt/tags/tag392.xml><?xml version="1.0" encoding="utf-8"?>
<p:tagLst xmlns:p="http://schemas.openxmlformats.org/presentationml/2006/main">
  <p:tag name="AS_UNIQUEID" val="68"/>
</p:tagLst>
</file>

<file path=ppt/tags/tag393.xml><?xml version="1.0" encoding="utf-8"?>
<p:tagLst xmlns:p="http://schemas.openxmlformats.org/presentationml/2006/main">
  <p:tag name="AS_UNIQUEID" val="69"/>
</p:tagLst>
</file>

<file path=ppt/tags/tag394.xml><?xml version="1.0" encoding="utf-8"?>
<p:tagLst xmlns:p="http://schemas.openxmlformats.org/presentationml/2006/main">
  <p:tag name="AS_UNIQUEID" val="70"/>
</p:tagLst>
</file>

<file path=ppt/tags/tag395.xml><?xml version="1.0" encoding="utf-8"?>
<p:tagLst xmlns:p="http://schemas.openxmlformats.org/presentationml/2006/main">
  <p:tag name="AS_UNIQUEID" val="71"/>
</p:tagLst>
</file>

<file path=ppt/tags/tag396.xml><?xml version="1.0" encoding="utf-8"?>
<p:tagLst xmlns:p="http://schemas.openxmlformats.org/presentationml/2006/main">
  <p:tag name="AS_UNIQUEID" val="72"/>
</p:tagLst>
</file>

<file path=ppt/tags/tag397.xml><?xml version="1.0" encoding="utf-8"?>
<p:tagLst xmlns:p="http://schemas.openxmlformats.org/presentationml/2006/main">
  <p:tag name="AS_UNIQUEID" val="5016"/>
</p:tagLst>
</file>

<file path=ppt/tags/tag398.xml><?xml version="1.0" encoding="utf-8"?>
<p:tagLst xmlns:p="http://schemas.openxmlformats.org/presentationml/2006/main">
  <p:tag name="AS_UNIQUEID" val="5017"/>
</p:tagLst>
</file>

<file path=ppt/tags/tag399.xml><?xml version="1.0" encoding="utf-8"?>
<p:tagLst xmlns:p="http://schemas.openxmlformats.org/presentationml/2006/main">
  <p:tag name="AS_UNIQUEID" val="5018"/>
</p:tagLst>
</file>

<file path=ppt/tags/tag4.xml><?xml version="1.0" encoding="utf-8"?>
<p:tagLst xmlns:p="http://schemas.openxmlformats.org/presentationml/2006/main">
  <p:tag name="AS_UNIQUEID" val="10433"/>
</p:tagLst>
</file>

<file path=ppt/tags/tag40.xml><?xml version="1.0" encoding="utf-8"?>
<p:tagLst xmlns:p="http://schemas.openxmlformats.org/presentationml/2006/main">
  <p:tag name="AS_UNIQUEID" val="10471"/>
</p:tagLst>
</file>

<file path=ppt/tags/tag400.xml><?xml version="1.0" encoding="utf-8"?>
<p:tagLst xmlns:p="http://schemas.openxmlformats.org/presentationml/2006/main">
  <p:tag name="AS_UNIQUEID" val="5019"/>
</p:tagLst>
</file>

<file path=ppt/tags/tag401.xml><?xml version="1.0" encoding="utf-8"?>
<p:tagLst xmlns:p="http://schemas.openxmlformats.org/presentationml/2006/main">
  <p:tag name="AS_UNIQUEID" val="5020"/>
</p:tagLst>
</file>

<file path=ppt/tags/tag402.xml><?xml version="1.0" encoding="utf-8"?>
<p:tagLst xmlns:p="http://schemas.openxmlformats.org/presentationml/2006/main">
  <p:tag name="AS_UNIQUEID" val="5021"/>
</p:tagLst>
</file>

<file path=ppt/tags/tag403.xml><?xml version="1.0" encoding="utf-8"?>
<p:tagLst xmlns:p="http://schemas.openxmlformats.org/presentationml/2006/main">
  <p:tag name="AS_UNIQUEID" val="5022"/>
</p:tagLst>
</file>

<file path=ppt/tags/tag404.xml><?xml version="1.0" encoding="utf-8"?>
<p:tagLst xmlns:p="http://schemas.openxmlformats.org/presentationml/2006/main">
  <p:tag name="AS_UNIQUEID" val="5023"/>
</p:tagLst>
</file>

<file path=ppt/tags/tag405.xml><?xml version="1.0" encoding="utf-8"?>
<p:tagLst xmlns:p="http://schemas.openxmlformats.org/presentationml/2006/main">
  <p:tag name="AS_UNIQUEID" val="5024"/>
</p:tagLst>
</file>

<file path=ppt/tags/tag406.xml><?xml version="1.0" encoding="utf-8"?>
<p:tagLst xmlns:p="http://schemas.openxmlformats.org/presentationml/2006/main">
  <p:tag name="AS_UNIQUEID" val="5025"/>
</p:tagLst>
</file>

<file path=ppt/tags/tag407.xml><?xml version="1.0" encoding="utf-8"?>
<p:tagLst xmlns:p="http://schemas.openxmlformats.org/presentationml/2006/main">
  <p:tag name="AS_UNIQUEID" val="10710"/>
  <p:tag name="KSO_WM_UNIT_SUBTYPE" val="q"/>
  <p:tag name="KSO_WM_UNIT_TYPE" val="i"/>
</p:tagLst>
</file>

<file path=ppt/tags/tag408.xml><?xml version="1.0" encoding="utf-8"?>
<p:tagLst xmlns:p="http://schemas.openxmlformats.org/presentationml/2006/main">
  <p:tag name="AS_UNIQUEID" val="10711"/>
</p:tagLst>
</file>

<file path=ppt/tags/tag409.xml><?xml version="1.0" encoding="utf-8"?>
<p:tagLst xmlns:p="http://schemas.openxmlformats.org/presentationml/2006/main">
  <p:tag name="AS_UNIQUEID" val="5005"/>
</p:tagLst>
</file>

<file path=ppt/tags/tag41.xml><?xml version="1.0" encoding="utf-8"?>
<p:tagLst xmlns:p="http://schemas.openxmlformats.org/presentationml/2006/main">
  <p:tag name="AS_UNIQUEID" val="10472"/>
  <p:tag name="KSO_WM_BEAUTIFY_FLAG" val=""/>
</p:tagLst>
</file>

<file path=ppt/tags/tag410.xml><?xml version="1.0" encoding="utf-8"?>
<p:tagLst xmlns:p="http://schemas.openxmlformats.org/presentationml/2006/main">
  <p:tag name="AS_UNIQUEID" val="5006"/>
</p:tagLst>
</file>

<file path=ppt/tags/tag411.xml><?xml version="1.0" encoding="utf-8"?>
<p:tagLst xmlns:p="http://schemas.openxmlformats.org/presentationml/2006/main">
  <p:tag name="AS_UNIQUEID" val="5007"/>
</p:tagLst>
</file>

<file path=ppt/tags/tag412.xml><?xml version="1.0" encoding="utf-8"?>
<p:tagLst xmlns:p="http://schemas.openxmlformats.org/presentationml/2006/main">
  <p:tag name="AS_UNIQUEID" val="5008"/>
</p:tagLst>
</file>

<file path=ppt/tags/tag413.xml><?xml version="1.0" encoding="utf-8"?>
<p:tagLst xmlns:p="http://schemas.openxmlformats.org/presentationml/2006/main">
  <p:tag name="AS_UNIQUEID" val="5009"/>
</p:tagLst>
</file>

<file path=ppt/tags/tag414.xml><?xml version="1.0" encoding="utf-8"?>
<p:tagLst xmlns:p="http://schemas.openxmlformats.org/presentationml/2006/main">
  <p:tag name="AS_UNIQUEID" val="5010"/>
</p:tagLst>
</file>

<file path=ppt/tags/tag415.xml><?xml version="1.0" encoding="utf-8"?>
<p:tagLst xmlns:p="http://schemas.openxmlformats.org/presentationml/2006/main">
  <p:tag name="AS_UNIQUEID" val="10714"/>
  <p:tag name="KSO_WM_SLIDE_BACKGROUND_TYPE" val="leftRight"/>
  <p:tag name="KSO_WM_UNIT_IGNORE_FIXCOLOR" val="1"/>
  <p:tag name="KSO_WM_UNIT_SUBTYPE" val="h"/>
  <p:tag name="KSO_WM_UNIT_TYPE" val="i"/>
</p:tagLst>
</file>

<file path=ppt/tags/tag416.xml><?xml version="1.0" encoding="utf-8"?>
<p:tagLst xmlns:p="http://schemas.openxmlformats.org/presentationml/2006/main">
  <p:tag name="AS_UNIQUEID" val="10715"/>
  <p:tag name="KSO_WM_SLIDE_BACKGROUND_TYPE" val="leftRight"/>
</p:tagLst>
</file>

<file path=ppt/tags/tag417.xml><?xml version="1.0" encoding="utf-8"?>
<p:tagLst xmlns:p="http://schemas.openxmlformats.org/presentationml/2006/main">
  <p:tag name="AS_UNIQUEID" val="10716"/>
  <p:tag name="KSO_WM_SLIDE_BACKGROUND_TYPE" val="leftRight"/>
</p:tagLst>
</file>

<file path=ppt/tags/tag418.xml><?xml version="1.0" encoding="utf-8"?>
<p:tagLst xmlns:p="http://schemas.openxmlformats.org/presentationml/2006/main">
  <p:tag name="AS_UNIQUEID" val="10717"/>
  <p:tag name="KSO_WM_SLIDE_BACKGROUND_TYPE" val="leftRight"/>
</p:tagLst>
</file>

<file path=ppt/tags/tag419.xml><?xml version="1.0" encoding="utf-8"?>
<p:tagLst xmlns:p="http://schemas.openxmlformats.org/presentationml/2006/main">
  <p:tag name="AS_UNIQUEID" val="10718"/>
  <p:tag name="KSO_WM_SLIDE_BACKGROUND_TYPE" val="leftRight"/>
</p:tagLst>
</file>

<file path=ppt/tags/tag42.xml><?xml version="1.0" encoding="utf-8"?>
<p:tagLst xmlns:p="http://schemas.openxmlformats.org/presentationml/2006/main">
  <p:tag name="AS_UNIQUEID" val="10473"/>
  <p:tag name="KSO_WM_BEAUTIFY_FLAG" val=""/>
</p:tagLst>
</file>

<file path=ppt/tags/tag420.xml><?xml version="1.0" encoding="utf-8"?>
<p:tagLst xmlns:p="http://schemas.openxmlformats.org/presentationml/2006/main">
  <p:tag name="AS_UNIQUEID" val="10719"/>
  <p:tag name="KSO_WM_SLIDE_BACKGROUND_TYPE" val="leftRight"/>
</p:tagLst>
</file>

<file path=ppt/tags/tag421.xml><?xml version="1.0" encoding="utf-8"?>
<p:tagLst xmlns:p="http://schemas.openxmlformats.org/presentationml/2006/main">
  <p:tag name="AS_UNIQUEID" val="10720"/>
  <p:tag name="KSO_WM_SLIDE_BACKGROUND_TYPE" val="leftRight"/>
</p:tagLst>
</file>

<file path=ppt/tags/tag422.xml><?xml version="1.0" encoding="utf-8"?>
<p:tagLst xmlns:p="http://schemas.openxmlformats.org/presentationml/2006/main">
  <p:tag name="AS_UNIQUEID" val="10721"/>
  <p:tag name="KSO_WM_SLIDE_BACKGROUND_TYPE" val="leftRight"/>
</p:tagLst>
</file>

<file path=ppt/tags/tag423.xml><?xml version="1.0" encoding="utf-8"?>
<p:tagLst xmlns:p="http://schemas.openxmlformats.org/presentationml/2006/main">
  <p:tag name="AS_UNIQUEID" val="4998"/>
</p:tagLst>
</file>

<file path=ppt/tags/tag424.xml><?xml version="1.0" encoding="utf-8"?>
<p:tagLst xmlns:p="http://schemas.openxmlformats.org/presentationml/2006/main">
  <p:tag name="AS_UNIQUEID" val="4999"/>
</p:tagLst>
</file>

<file path=ppt/tags/tag425.xml><?xml version="1.0" encoding="utf-8"?>
<p:tagLst xmlns:p="http://schemas.openxmlformats.org/presentationml/2006/main">
  <p:tag name="AS_UNIQUEID" val="5000"/>
</p:tagLst>
</file>

<file path=ppt/tags/tag426.xml><?xml version="1.0" encoding="utf-8"?>
<p:tagLst xmlns:p="http://schemas.openxmlformats.org/presentationml/2006/main">
  <p:tag name="AS_UNIQUEID" val="5001"/>
</p:tagLst>
</file>

<file path=ppt/tags/tag427.xml><?xml version="1.0" encoding="utf-8"?>
<p:tagLst xmlns:p="http://schemas.openxmlformats.org/presentationml/2006/main">
  <p:tag name="AS_UNIQUEID" val="5002"/>
</p:tagLst>
</file>

<file path=ppt/tags/tag428.xml><?xml version="1.0" encoding="utf-8"?>
<p:tagLst xmlns:p="http://schemas.openxmlformats.org/presentationml/2006/main">
  <p:tag name="AS_UNIQUEID" val="5003"/>
</p:tagLst>
</file>

<file path=ppt/tags/tag429.xml><?xml version="1.0" encoding="utf-8"?>
<p:tagLst xmlns:p="http://schemas.openxmlformats.org/presentationml/2006/main">
  <p:tag name="AS_UNIQUEID" val="10725"/>
  <p:tag name="KSO_WM_SLIDE_BACKGROUND_TYPE" val="belt"/>
  <p:tag name="KSO_WM_UNIT_IGNORE_FIXCOLOR" val="1"/>
  <p:tag name="KSO_WM_UNIT_SUBTYPE" val="h"/>
  <p:tag name="KSO_WM_UNIT_TYPE" val="i"/>
</p:tagLst>
</file>

<file path=ppt/tags/tag43.xml><?xml version="1.0" encoding="utf-8"?>
<p:tagLst xmlns:p="http://schemas.openxmlformats.org/presentationml/2006/main">
  <p:tag name="AS_UNIQUEID" val="10474"/>
  <p:tag name="KSO_WM_BEAUTIFY_FLAG" val=""/>
</p:tagLst>
</file>

<file path=ppt/tags/tag430.xml><?xml version="1.0" encoding="utf-8"?>
<p:tagLst xmlns:p="http://schemas.openxmlformats.org/presentationml/2006/main">
  <p:tag name="AS_UNIQUEID" val="10726"/>
  <p:tag name="KSO_WM_SLIDE_BACKGROUND_TYPE" val="belt"/>
</p:tagLst>
</file>

<file path=ppt/tags/tag431.xml><?xml version="1.0" encoding="utf-8"?>
<p:tagLst xmlns:p="http://schemas.openxmlformats.org/presentationml/2006/main">
  <p:tag name="AS_UNIQUEID" val="10727"/>
  <p:tag name="KSO_WM_SLIDE_BACKGROUND_TYPE" val="belt"/>
</p:tagLst>
</file>

<file path=ppt/tags/tag432.xml><?xml version="1.0" encoding="utf-8"?>
<p:tagLst xmlns:p="http://schemas.openxmlformats.org/presentationml/2006/main">
  <p:tag name="AS_UNIQUEID" val="10728"/>
  <p:tag name="KSO_WM_SLIDE_BACKGROUND_TYPE" val="belt"/>
</p:tagLst>
</file>

<file path=ppt/tags/tag433.xml><?xml version="1.0" encoding="utf-8"?>
<p:tagLst xmlns:p="http://schemas.openxmlformats.org/presentationml/2006/main">
  <p:tag name="AS_UNIQUEID" val="10729"/>
  <p:tag name="KSO_WM_SLIDE_BACKGROUND_TYPE" val="belt"/>
</p:tagLst>
</file>

<file path=ppt/tags/tag434.xml><?xml version="1.0" encoding="utf-8"?>
<p:tagLst xmlns:p="http://schemas.openxmlformats.org/presentationml/2006/main">
  <p:tag name="AS_UNIQUEID" val="10730"/>
  <p:tag name="KSO_WM_SLIDE_BACKGROUND_TYPE" val="belt"/>
</p:tagLst>
</file>

<file path=ppt/tags/tag435.xml><?xml version="1.0" encoding="utf-8"?>
<p:tagLst xmlns:p="http://schemas.openxmlformats.org/presentationml/2006/main">
  <p:tag name="AS_UNIQUEID" val="10731"/>
  <p:tag name="KSO_WM_SLIDE_BACKGROUND_TYPE" val="belt"/>
</p:tagLst>
</file>

<file path=ppt/tags/tag436.xml><?xml version="1.0" encoding="utf-8"?>
<p:tagLst xmlns:p="http://schemas.openxmlformats.org/presentationml/2006/main">
  <p:tag name="AS_UNIQUEID" val="10732"/>
  <p:tag name="KSO_WM_SLIDE_BACKGROUND_TYPE" val="belt"/>
</p:tagLst>
</file>

<file path=ppt/tags/tag437.xml><?xml version="1.0" encoding="utf-8"?>
<p:tagLst xmlns:p="http://schemas.openxmlformats.org/presentationml/2006/main">
  <p:tag name="AS_UNIQUEID" val="4991"/>
</p:tagLst>
</file>

<file path=ppt/tags/tag438.xml><?xml version="1.0" encoding="utf-8"?>
<p:tagLst xmlns:p="http://schemas.openxmlformats.org/presentationml/2006/main">
  <p:tag name="AS_UNIQUEID" val="4992"/>
</p:tagLst>
</file>

<file path=ppt/tags/tag439.xml><?xml version="1.0" encoding="utf-8"?>
<p:tagLst xmlns:p="http://schemas.openxmlformats.org/presentationml/2006/main">
  <p:tag name="AS_UNIQUEID" val="4993"/>
</p:tagLst>
</file>

<file path=ppt/tags/tag44.xml><?xml version="1.0" encoding="utf-8"?>
<p:tagLst xmlns:p="http://schemas.openxmlformats.org/presentationml/2006/main">
  <p:tag name="AS_UNIQUEID" val="10476"/>
</p:tagLst>
</file>

<file path=ppt/tags/tag440.xml><?xml version="1.0" encoding="utf-8"?>
<p:tagLst xmlns:p="http://schemas.openxmlformats.org/presentationml/2006/main">
  <p:tag name="AS_UNIQUEID" val="4994"/>
</p:tagLst>
</file>

<file path=ppt/tags/tag441.xml><?xml version="1.0" encoding="utf-8"?>
<p:tagLst xmlns:p="http://schemas.openxmlformats.org/presentationml/2006/main">
  <p:tag name="AS_UNIQUEID" val="4995"/>
</p:tagLst>
</file>

<file path=ppt/tags/tag442.xml><?xml version="1.0" encoding="utf-8"?>
<p:tagLst xmlns:p="http://schemas.openxmlformats.org/presentationml/2006/main">
  <p:tag name="AS_UNIQUEID" val="4996"/>
</p:tagLst>
</file>

<file path=ppt/tags/tag443.xml><?xml version="1.0" encoding="utf-8"?>
<p:tagLst xmlns:p="http://schemas.openxmlformats.org/presentationml/2006/main">
  <p:tag name="AS_UNIQUEID" val="5019"/>
</p:tagLst>
</file>

<file path=ppt/tags/tag444.xml><?xml version="1.0" encoding="utf-8"?>
<p:tagLst xmlns:p="http://schemas.openxmlformats.org/presentationml/2006/main">
  <p:tag name="AS_UNIQUEID" val="5020"/>
</p:tagLst>
</file>

<file path=ppt/tags/tag445.xml><?xml version="1.0" encoding="utf-8"?>
<p:tagLst xmlns:p="http://schemas.openxmlformats.org/presentationml/2006/main">
  <p:tag name="AS_UNIQUEID" val="5021"/>
</p:tagLst>
</file>

<file path=ppt/tags/tag446.xml><?xml version="1.0" encoding="utf-8"?>
<p:tagLst xmlns:p="http://schemas.openxmlformats.org/presentationml/2006/main">
  <p:tag name="AS_UNIQUEID" val="5022"/>
</p:tagLst>
</file>

<file path=ppt/tags/tag447.xml><?xml version="1.0" encoding="utf-8"?>
<p:tagLst xmlns:p="http://schemas.openxmlformats.org/presentationml/2006/main">
  <p:tag name="AS_UNIQUEID" val="5023"/>
</p:tagLst>
</file>

<file path=ppt/tags/tag448.xml><?xml version="1.0" encoding="utf-8"?>
<p:tagLst xmlns:p="http://schemas.openxmlformats.org/presentationml/2006/main">
  <p:tag name="AS_UNIQUEID" val="5024"/>
</p:tagLst>
</file>

<file path=ppt/tags/tag449.xml><?xml version="1.0" encoding="utf-8"?>
<p:tagLst xmlns:p="http://schemas.openxmlformats.org/presentationml/2006/main">
  <p:tag name="AS_UNIQUEID" val="10736"/>
</p:tagLst>
</file>

<file path=ppt/tags/tag45.xml><?xml version="1.0" encoding="utf-8"?>
<p:tagLst xmlns:p="http://schemas.openxmlformats.org/presentationml/2006/main">
  <p:tag name="AS_UNIQUEID" val="10477"/>
</p:tagLst>
</file>

<file path=ppt/tags/tag450.xml><?xml version="1.0" encoding="utf-8"?>
<p:tagLst xmlns:p="http://schemas.openxmlformats.org/presentationml/2006/main">
  <p:tag name="AS_UNIQUEID" val="10737"/>
</p:tagLst>
</file>

<file path=ppt/tags/tag451.xml><?xml version="1.0" encoding="utf-8"?>
<p:tagLst xmlns:p="http://schemas.openxmlformats.org/presentationml/2006/main">
  <p:tag name="AS_UNIQUEID" val="10738"/>
</p:tagLst>
</file>

<file path=ppt/tags/tag452.xml><?xml version="1.0" encoding="utf-8"?>
<p:tagLst xmlns:p="http://schemas.openxmlformats.org/presentationml/2006/main">
  <p:tag name="AS_UNIQUEID" val="10739"/>
</p:tagLst>
</file>

<file path=ppt/tags/tag453.xml><?xml version="1.0" encoding="utf-8"?>
<p:tagLst xmlns:p="http://schemas.openxmlformats.org/presentationml/2006/main">
  <p:tag name="AS_UNIQUEID" val="10740"/>
</p:tagLst>
</file>

<file path=ppt/tags/tag454.xml><?xml version="1.0" encoding="utf-8"?>
<p:tagLst xmlns:p="http://schemas.openxmlformats.org/presentationml/2006/main">
  <p:tag name="AS_UNIQUEID" val="10741"/>
</p:tagLst>
</file>

<file path=ppt/tags/tag455.xml><?xml version="1.0" encoding="utf-8"?>
<p:tagLst xmlns:p="http://schemas.openxmlformats.org/presentationml/2006/main">
  <p:tag name="AS_UNIQUEID" val="10755"/>
</p:tagLst>
</file>

<file path=ppt/tags/tag456.xml><?xml version="1.0" encoding="utf-8"?>
<p:tagLst xmlns:p="http://schemas.openxmlformats.org/presentationml/2006/main">
  <p:tag name="AS_UNIQUEID" val="10757"/>
</p:tagLst>
</file>

<file path=ppt/tags/tag457.xml><?xml version="1.0" encoding="utf-8"?>
<p:tagLst xmlns:p="http://schemas.openxmlformats.org/presentationml/2006/main">
  <p:tag name="AS_UNIQUEID" val="10758"/>
</p:tagLst>
</file>

<file path=ppt/tags/tag458.xml><?xml version="1.0" encoding="utf-8"?>
<p:tagLst xmlns:p="http://schemas.openxmlformats.org/presentationml/2006/main">
  <p:tag name="AS_UNIQUEID" val="10759"/>
</p:tagLst>
</file>

<file path=ppt/tags/tag459.xml><?xml version="1.0" encoding="utf-8"?>
<p:tagLst xmlns:p="http://schemas.openxmlformats.org/presentationml/2006/main">
  <p:tag name="AS_UNIQUEID" val="10760"/>
</p:tagLst>
</file>

<file path=ppt/tags/tag46.xml><?xml version="1.0" encoding="utf-8"?>
<p:tagLst xmlns:p="http://schemas.openxmlformats.org/presentationml/2006/main">
  <p:tag name="AS_UNIQUEID" val="10478"/>
</p:tagLst>
</file>

<file path=ppt/tags/tag460.xml><?xml version="1.0" encoding="utf-8"?>
<p:tagLst xmlns:p="http://schemas.openxmlformats.org/presentationml/2006/main">
  <p:tag name="AS_UNIQUEID" val="10761"/>
</p:tagLst>
</file>

<file path=ppt/tags/tag461.xml><?xml version="1.0" encoding="utf-8"?>
<p:tagLst xmlns:p="http://schemas.openxmlformats.org/presentationml/2006/main">
  <p:tag name="AS_UNIQUEID" val="10763"/>
</p:tagLst>
</file>

<file path=ppt/tags/tag462.xml><?xml version="1.0" encoding="utf-8"?>
<p:tagLst xmlns:p="http://schemas.openxmlformats.org/presentationml/2006/main">
  <p:tag name="AS_UNIQUEID" val="10769"/>
</p:tagLst>
</file>

<file path=ppt/tags/tag463.xml><?xml version="1.0" encoding="utf-8"?>
<p:tagLst xmlns:p="http://schemas.openxmlformats.org/presentationml/2006/main">
  <p:tag name="AS_UNIQUEID" val="10770"/>
</p:tagLst>
</file>

<file path=ppt/tags/tag464.xml><?xml version="1.0" encoding="utf-8"?>
<p:tagLst xmlns:p="http://schemas.openxmlformats.org/presentationml/2006/main">
  <p:tag name="AS_UNIQUEID" val="10771"/>
</p:tagLst>
</file>

<file path=ppt/tags/tag465.xml><?xml version="1.0" encoding="utf-8"?>
<p:tagLst xmlns:p="http://schemas.openxmlformats.org/presentationml/2006/main">
  <p:tag name="AS_UNIQUEID" val="10772"/>
</p:tagLst>
</file>

<file path=ppt/tags/tag466.xml><?xml version="1.0" encoding="utf-8"?>
<p:tagLst xmlns:p="http://schemas.openxmlformats.org/presentationml/2006/main">
  <p:tag name="AS_UNIQUEID" val="10773"/>
</p:tagLst>
</file>

<file path=ppt/tags/tag467.xml><?xml version="1.0" encoding="utf-8"?>
<p:tagLst xmlns:p="http://schemas.openxmlformats.org/presentationml/2006/main">
  <p:tag name="AS_UNIQUEID" val="10774"/>
</p:tagLst>
</file>

<file path=ppt/tags/tag468.xml><?xml version="1.0" encoding="utf-8"?>
<p:tagLst xmlns:p="http://schemas.openxmlformats.org/presentationml/2006/main">
  <p:tag name="AS_UNIQUEID" val="10775"/>
</p:tagLst>
</file>

<file path=ppt/tags/tag469.xml><?xml version="1.0" encoding="utf-8"?>
<p:tagLst xmlns:p="http://schemas.openxmlformats.org/presentationml/2006/main">
  <p:tag name="AS_UNIQUEID" val="10776"/>
</p:tagLst>
</file>

<file path=ppt/tags/tag47.xml><?xml version="1.0" encoding="utf-8"?>
<p:tagLst xmlns:p="http://schemas.openxmlformats.org/presentationml/2006/main">
  <p:tag name="AS_UNIQUEID" val="10479"/>
</p:tagLst>
</file>

<file path=ppt/tags/tag470.xml><?xml version="1.0" encoding="utf-8"?>
<p:tagLst xmlns:p="http://schemas.openxmlformats.org/presentationml/2006/main">
  <p:tag name="AS_UNIQUEID" val="10777"/>
  <p:tag name="KSO_WM_DIAGRAM_VIRTUALLY_FRAME" val="{&quot;height&quot;:210.75,&quot;left&quot;:405.4,&quot;top&quot;:289.8,&quot;width&quot;:555.05}"/>
</p:tagLst>
</file>

<file path=ppt/tags/tag471.xml><?xml version="1.0" encoding="utf-8"?>
<p:tagLst xmlns:p="http://schemas.openxmlformats.org/presentationml/2006/main">
  <p:tag name="AS_UNIQUEID" val="10778"/>
  <p:tag name="KSO_WM_DIAGRAM_VIRTUALLY_FRAME" val="{&quot;height&quot;:210.75,&quot;left&quot;:405.4,&quot;top&quot;:289.8,&quot;width&quot;:555.05}"/>
</p:tagLst>
</file>

<file path=ppt/tags/tag472.xml><?xml version="1.0" encoding="utf-8"?>
<p:tagLst xmlns:p="http://schemas.openxmlformats.org/presentationml/2006/main">
  <p:tag name="AS_UNIQUEID" val="10779"/>
  <p:tag name="KSO_WM_DIAGRAM_VIRTUALLY_FRAME" val="{&quot;height&quot;:210.75,&quot;left&quot;:405.4,&quot;top&quot;:289.8,&quot;width&quot;:555.05}"/>
</p:tagLst>
</file>

<file path=ppt/tags/tag473.xml><?xml version="1.0" encoding="utf-8"?>
<p:tagLst xmlns:p="http://schemas.openxmlformats.org/presentationml/2006/main">
  <p:tag name="AS_UNIQUEID" val="10780"/>
  <p:tag name="KSO_WM_DIAGRAM_VIRTUALLY_FRAME" val="{&quot;height&quot;:210.75,&quot;left&quot;:405.4,&quot;top&quot;:289.8,&quot;width&quot;:555.05}"/>
</p:tagLst>
</file>

<file path=ppt/tags/tag474.xml><?xml version="1.0" encoding="utf-8"?>
<p:tagLst xmlns:p="http://schemas.openxmlformats.org/presentationml/2006/main">
  <p:tag name="AS_UNIQUEID" val="10781"/>
  <p:tag name="KSO_WM_DIAGRAM_VIRTUALLY_FRAME" val="{&quot;height&quot;:210.75,&quot;left&quot;:405.4,&quot;top&quot;:289.8,&quot;width&quot;:555.05}"/>
</p:tagLst>
</file>

<file path=ppt/tags/tag475.xml><?xml version="1.0" encoding="utf-8"?>
<p:tagLst xmlns:p="http://schemas.openxmlformats.org/presentationml/2006/main">
  <p:tag name="AS_UNIQUEID" val="10782"/>
  <p:tag name="KSO_WM_DIAGRAM_VIRTUALLY_FRAME" val="{&quot;height&quot;:210.75,&quot;left&quot;:405.4,&quot;top&quot;:289.8,&quot;width&quot;:555.05}"/>
</p:tagLst>
</file>

<file path=ppt/tags/tag476.xml><?xml version="1.0" encoding="utf-8"?>
<p:tagLst xmlns:p="http://schemas.openxmlformats.org/presentationml/2006/main">
  <p:tag name="AS_UNIQUEID" val="10783"/>
  <p:tag name="KSO_WM_DIAGRAM_VIRTUALLY_FRAME" val="{&quot;height&quot;:210.75,&quot;left&quot;:405.4,&quot;top&quot;:289.8,&quot;width&quot;:555.05}"/>
</p:tagLst>
</file>

<file path=ppt/tags/tag477.xml><?xml version="1.0" encoding="utf-8"?>
<p:tagLst xmlns:p="http://schemas.openxmlformats.org/presentationml/2006/main">
  <p:tag name="AS_UNIQUEID" val="10784"/>
  <p:tag name="KSO_WM_DIAGRAM_VIRTUALLY_FRAME" val="{&quot;height&quot;:210.75,&quot;left&quot;:405.4,&quot;top&quot;:289.8,&quot;width&quot;:555.05}"/>
</p:tagLst>
</file>

<file path=ppt/tags/tag478.xml><?xml version="1.0" encoding="utf-8"?>
<p:tagLst xmlns:p="http://schemas.openxmlformats.org/presentationml/2006/main">
  <p:tag name="AS_UNIQUEID" val="10785"/>
  <p:tag name="KSO_WM_DIAGRAM_VIRTUALLY_FRAME" val="{&quot;height&quot;:210.75,&quot;left&quot;:405.4,&quot;top&quot;:289.8,&quot;width&quot;:555.05}"/>
</p:tagLst>
</file>

<file path=ppt/tags/tag479.xml><?xml version="1.0" encoding="utf-8"?>
<p:tagLst xmlns:p="http://schemas.openxmlformats.org/presentationml/2006/main">
  <p:tag name="AS_UNIQUEID" val="10786"/>
  <p:tag name="KSO_WM_DIAGRAM_VIRTUALLY_FRAME" val="{&quot;height&quot;:210.75,&quot;left&quot;:405.4,&quot;top&quot;:289.8,&quot;width&quot;:555.05}"/>
</p:tagLst>
</file>

<file path=ppt/tags/tag48.xml><?xml version="1.0" encoding="utf-8"?>
<p:tagLst xmlns:p="http://schemas.openxmlformats.org/presentationml/2006/main">
  <p:tag name="AS_UNIQUEID" val="10480"/>
</p:tagLst>
</file>

<file path=ppt/tags/tag480.xml><?xml version="1.0" encoding="utf-8"?>
<p:tagLst xmlns:p="http://schemas.openxmlformats.org/presentationml/2006/main">
  <p:tag name="AS_UNIQUEID" val="10766"/>
</p:tagLst>
</file>

<file path=ppt/tags/tag481.xml><?xml version="1.0" encoding="utf-8"?>
<p:tagLst xmlns:p="http://schemas.openxmlformats.org/presentationml/2006/main">
  <p:tag name="AS_UNIQUEID" val="10767"/>
</p:tagLst>
</file>

<file path=ppt/tags/tag482.xml><?xml version="1.0" encoding="utf-8"?>
<p:tagLst xmlns:p="http://schemas.openxmlformats.org/presentationml/2006/main">
  <p:tag name="AS_UNIQUEID" val="10797"/>
</p:tagLst>
</file>

<file path=ppt/tags/tag483.xml><?xml version="1.0" encoding="utf-8"?>
<p:tagLst xmlns:p="http://schemas.openxmlformats.org/presentationml/2006/main">
  <p:tag name="AS_UNIQUEID" val="10798"/>
  <p:tag name="KSO_WM_BEAUTIFY_FLAG" val=""/>
</p:tagLst>
</file>

<file path=ppt/tags/tag484.xml><?xml version="1.0" encoding="utf-8"?>
<p:tagLst xmlns:p="http://schemas.openxmlformats.org/presentationml/2006/main">
  <p:tag name="AS_UNIQUEID" val="10799"/>
  <p:tag name="KSO_WM_BEAUTIFY_FLAG" val=""/>
</p:tagLst>
</file>

<file path=ppt/tags/tag485.xml><?xml version="1.0" encoding="utf-8"?>
<p:tagLst xmlns:p="http://schemas.openxmlformats.org/presentationml/2006/main">
  <p:tag name="AS_UNIQUEID" val="10800"/>
  <p:tag name="KSO_WM_BEAUTIFY_FLAG" val=""/>
</p:tagLst>
</file>

<file path=ppt/tags/tag486.xml><?xml version="1.0" encoding="utf-8"?>
<p:tagLst xmlns:p="http://schemas.openxmlformats.org/presentationml/2006/main">
  <p:tag name="AS_UNIQUEID" val="5116"/>
</p:tagLst>
</file>

<file path=ppt/tags/tag487.xml><?xml version="1.0" encoding="utf-8"?>
<p:tagLst xmlns:p="http://schemas.openxmlformats.org/presentationml/2006/main">
  <p:tag name="AS_UNIQUEID" val="10801"/>
</p:tagLst>
</file>

<file path=ppt/tags/tag488.xml><?xml version="1.0" encoding="utf-8"?>
<p:tagLst xmlns:p="http://schemas.openxmlformats.org/presentationml/2006/main">
  <p:tag name="AS_UNIQUEID" val="2677"/>
</p:tagLst>
</file>

<file path=ppt/tags/tag489.xml><?xml version="1.0" encoding="utf-8"?>
<p:tagLst xmlns:p="http://schemas.openxmlformats.org/presentationml/2006/main">
  <p:tag name="AS_UNIQUEID" val="5923"/>
</p:tagLst>
</file>

<file path=ppt/tags/tag49.xml><?xml version="1.0" encoding="utf-8"?>
<p:tagLst xmlns:p="http://schemas.openxmlformats.org/presentationml/2006/main">
  <p:tag name="AS_UNIQUEID" val="10481"/>
</p:tagLst>
</file>

<file path=ppt/tags/tag490.xml><?xml version="1.0" encoding="utf-8"?>
<p:tagLst xmlns:p="http://schemas.openxmlformats.org/presentationml/2006/main">
  <p:tag name="AS_UNIQUEID" val="2678"/>
</p:tagLst>
</file>

<file path=ppt/tags/tag491.xml><?xml version="1.0" encoding="utf-8"?>
<p:tagLst xmlns:p="http://schemas.openxmlformats.org/presentationml/2006/main">
  <p:tag name="AS_UNIQUEID" val="10803"/>
</p:tagLst>
</file>

<file path=ppt/tags/tag492.xml><?xml version="1.0" encoding="utf-8"?>
<p:tagLst xmlns:p="http://schemas.openxmlformats.org/presentationml/2006/main">
  <p:tag name="AS_UNIQUEID" val="10804"/>
  <p:tag name="KSO_WM_BEAUTIFY_FLAG" val=""/>
</p:tagLst>
</file>

<file path=ppt/tags/tag493.xml><?xml version="1.0" encoding="utf-8"?>
<p:tagLst xmlns:p="http://schemas.openxmlformats.org/presentationml/2006/main">
  <p:tag name="AS_UNIQUEID" val="10805"/>
  <p:tag name="KSO_WM_BEAUTIFY_FLAG" val=""/>
</p:tagLst>
</file>

<file path=ppt/tags/tag494.xml><?xml version="1.0" encoding="utf-8"?>
<p:tagLst xmlns:p="http://schemas.openxmlformats.org/presentationml/2006/main">
  <p:tag name="AS_UNIQUEID" val="10806"/>
  <p:tag name="KSO_WM_BEAUTIFY_FLAG" val=""/>
</p:tagLst>
</file>

<file path=ppt/tags/tag495.xml><?xml version="1.0" encoding="utf-8"?>
<p:tagLst xmlns:p="http://schemas.openxmlformats.org/presentationml/2006/main">
  <p:tag name="AS_UNIQUEID" val="10807"/>
</p:tagLst>
</file>

<file path=ppt/tags/tag496.xml><?xml version="1.0" encoding="utf-8"?>
<p:tagLst xmlns:p="http://schemas.openxmlformats.org/presentationml/2006/main">
  <p:tag name="AS_UNIQUEID" val="10808"/>
</p:tagLst>
</file>

<file path=ppt/tags/tag497.xml><?xml version="1.0" encoding="utf-8"?>
<p:tagLst xmlns:p="http://schemas.openxmlformats.org/presentationml/2006/main">
  <p:tag name="AS_UNIQUEID" val="10809"/>
</p:tagLst>
</file>

<file path=ppt/tags/tag498.xml><?xml version="1.0" encoding="utf-8"?>
<p:tagLst xmlns:p="http://schemas.openxmlformats.org/presentationml/2006/main">
  <p:tag name="AS_UNIQUEID" val="10810"/>
</p:tagLst>
</file>

<file path=ppt/tags/tag499.xml><?xml version="1.0" encoding="utf-8"?>
<p:tagLst xmlns:p="http://schemas.openxmlformats.org/presentationml/2006/main">
  <p:tag name="AS_UNIQUEID" val="10811"/>
</p:tagLst>
</file>

<file path=ppt/tags/tag5.xml><?xml version="1.0" encoding="utf-8"?>
<p:tagLst xmlns:p="http://schemas.openxmlformats.org/presentationml/2006/main">
  <p:tag name="AS_UNIQUEID" val="10434"/>
</p:tagLst>
</file>

<file path=ppt/tags/tag50.xml><?xml version="1.0" encoding="utf-8"?>
<p:tagLst xmlns:p="http://schemas.openxmlformats.org/presentationml/2006/main">
  <p:tag name="AS_UNIQUEID" val="10482"/>
</p:tagLst>
</file>

<file path=ppt/tags/tag500.xml><?xml version="1.0" encoding="utf-8"?>
<p:tagLst xmlns:p="http://schemas.openxmlformats.org/presentationml/2006/main">
  <p:tag name="AS_UNIQUEID" val="10812"/>
</p:tagLst>
</file>

<file path=ppt/tags/tag501.xml><?xml version="1.0" encoding="utf-8"?>
<p:tagLst xmlns:p="http://schemas.openxmlformats.org/presentationml/2006/main">
  <p:tag name="AS_UNIQUEID" val="10813"/>
</p:tagLst>
</file>

<file path=ppt/tags/tag502.xml><?xml version="1.0" encoding="utf-8"?>
<p:tagLst xmlns:p="http://schemas.openxmlformats.org/presentationml/2006/main">
  <p:tag name="AS_UNIQUEID" val="10815"/>
  <p:tag name="KSO_WM_BEAUTIFY_FLAG" val=""/>
</p:tagLst>
</file>

<file path=ppt/tags/tag503.xml><?xml version="1.0" encoding="utf-8"?>
<p:tagLst xmlns:p="http://schemas.openxmlformats.org/presentationml/2006/main">
  <p:tag name="AS_UNIQUEID" val="10816"/>
  <p:tag name="KSO_WM_BEAUTIFY_FLAG" val=""/>
</p:tagLst>
</file>

<file path=ppt/tags/tag504.xml><?xml version="1.0" encoding="utf-8"?>
<p:tagLst xmlns:p="http://schemas.openxmlformats.org/presentationml/2006/main">
  <p:tag name="AS_UNIQUEID" val="10817"/>
  <p:tag name="KSO_WM_BEAUTIFY_FLAG" val=""/>
</p:tagLst>
</file>

<file path=ppt/tags/tag505.xml><?xml version="1.0" encoding="utf-8"?>
<p:tagLst xmlns:p="http://schemas.openxmlformats.org/presentationml/2006/main">
  <p:tag name="AS_UNIQUEID" val="10818"/>
  <p:tag name="KSO_WM_BEAUTIFY_FLAG" val=""/>
</p:tagLst>
</file>

<file path=ppt/tags/tag506.xml><?xml version="1.0" encoding="utf-8"?>
<p:tagLst xmlns:p="http://schemas.openxmlformats.org/presentationml/2006/main">
  <p:tag name="AS_UNIQUEID" val="10819"/>
</p:tagLst>
</file>

<file path=ppt/tags/tag507.xml><?xml version="1.0" encoding="utf-8"?>
<p:tagLst xmlns:p="http://schemas.openxmlformats.org/presentationml/2006/main">
  <p:tag name="AS_UNIQUEID" val="10820"/>
</p:tagLst>
</file>

<file path=ppt/tags/tag508.xml><?xml version="1.0" encoding="utf-8"?>
<p:tagLst xmlns:p="http://schemas.openxmlformats.org/presentationml/2006/main">
  <p:tag name="AS_UNIQUEID" val="10821"/>
</p:tagLst>
</file>

<file path=ppt/tags/tag509.xml><?xml version="1.0" encoding="utf-8"?>
<p:tagLst xmlns:p="http://schemas.openxmlformats.org/presentationml/2006/main">
  <p:tag name="AS_UNIQUEID" val="10822"/>
</p:tagLst>
</file>

<file path=ppt/tags/tag51.xml><?xml version="1.0" encoding="utf-8"?>
<p:tagLst xmlns:p="http://schemas.openxmlformats.org/presentationml/2006/main">
  <p:tag name="AS_UNIQUEID" val="10483"/>
</p:tagLst>
</file>

<file path=ppt/tags/tag510.xml><?xml version="1.0" encoding="utf-8"?>
<p:tagLst xmlns:p="http://schemas.openxmlformats.org/presentationml/2006/main">
  <p:tag name="AS_UNIQUEID" val="10823"/>
</p:tagLst>
</file>

<file path=ppt/tags/tag511.xml><?xml version="1.0" encoding="utf-8"?>
<p:tagLst xmlns:p="http://schemas.openxmlformats.org/presentationml/2006/main">
  <p:tag name="AS_UNIQUEID" val="10824"/>
</p:tagLst>
</file>

<file path=ppt/tags/tag512.xml><?xml version="1.0" encoding="utf-8"?>
<p:tagLst xmlns:p="http://schemas.openxmlformats.org/presentationml/2006/main">
  <p:tag name="AS_UNIQUEID" val="10825"/>
</p:tagLst>
</file>

<file path=ppt/tags/tag513.xml><?xml version="1.0" encoding="utf-8"?>
<p:tagLst xmlns:p="http://schemas.openxmlformats.org/presentationml/2006/main">
  <p:tag name="AS_UNIQUEID" val="10826"/>
</p:tagLst>
</file>

<file path=ppt/tags/tag514.xml><?xml version="1.0" encoding="utf-8"?>
<p:tagLst xmlns:p="http://schemas.openxmlformats.org/presentationml/2006/main">
  <p:tag name="AS_UNIQUEID" val="10827"/>
</p:tagLst>
</file>

<file path=ppt/tags/tag515.xml><?xml version="1.0" encoding="utf-8"?>
<p:tagLst xmlns:p="http://schemas.openxmlformats.org/presentationml/2006/main">
  <p:tag name="AS_UNIQUEID" val="10828"/>
</p:tagLst>
</file>

<file path=ppt/tags/tag516.xml><?xml version="1.0" encoding="utf-8"?>
<p:tagLst xmlns:p="http://schemas.openxmlformats.org/presentationml/2006/main">
  <p:tag name="AS_UNIQUEID" val="10829"/>
</p:tagLst>
</file>

<file path=ppt/tags/tag517.xml><?xml version="1.0" encoding="utf-8"?>
<p:tagLst xmlns:p="http://schemas.openxmlformats.org/presentationml/2006/main">
  <p:tag name="AS_UNIQUEID" val="10830"/>
</p:tagLst>
</file>

<file path=ppt/tags/tag518.xml><?xml version="1.0" encoding="utf-8"?>
<p:tagLst xmlns:p="http://schemas.openxmlformats.org/presentationml/2006/main">
  <p:tag name="AS_UNIQUEID" val="10831"/>
</p:tagLst>
</file>

<file path=ppt/tags/tag519.xml><?xml version="1.0" encoding="utf-8"?>
<p:tagLst xmlns:p="http://schemas.openxmlformats.org/presentationml/2006/main">
  <p:tag name="AS_UNIQUEID" val="10832"/>
</p:tagLst>
</file>

<file path=ppt/tags/tag52.xml><?xml version="1.0" encoding="utf-8"?>
<p:tagLst xmlns:p="http://schemas.openxmlformats.org/presentationml/2006/main">
  <p:tag name="AS_UNIQUEID" val="10484"/>
</p:tagLst>
</file>

<file path=ppt/tags/tag520.xml><?xml version="1.0" encoding="utf-8"?>
<p:tagLst xmlns:p="http://schemas.openxmlformats.org/presentationml/2006/main">
  <p:tag name="AS_UNIQUEID" val="10837"/>
</p:tagLst>
</file>

<file path=ppt/tags/tag521.xml><?xml version="1.0" encoding="utf-8"?>
<p:tagLst xmlns:p="http://schemas.openxmlformats.org/presentationml/2006/main">
  <p:tag name="AS_UNIQUEID" val="10838"/>
  <p:tag name="KSO_WM_BEAUTIFY_FLAG" val=""/>
</p:tagLst>
</file>

<file path=ppt/tags/tag522.xml><?xml version="1.0" encoding="utf-8"?>
<p:tagLst xmlns:p="http://schemas.openxmlformats.org/presentationml/2006/main">
  <p:tag name="AS_UNIQUEID" val="10839"/>
  <p:tag name="KSO_WM_BEAUTIFY_FLAG" val=""/>
</p:tagLst>
</file>

<file path=ppt/tags/tag523.xml><?xml version="1.0" encoding="utf-8"?>
<p:tagLst xmlns:p="http://schemas.openxmlformats.org/presentationml/2006/main">
  <p:tag name="AS_UNIQUEID" val="10840"/>
  <p:tag name="KSO_WM_BEAUTIFY_FLAG" val=""/>
</p:tagLst>
</file>

<file path=ppt/tags/tag524.xml><?xml version="1.0" encoding="utf-8"?>
<p:tagLst xmlns:p="http://schemas.openxmlformats.org/presentationml/2006/main">
  <p:tag name="AS_UNIQUEID" val="5116"/>
</p:tagLst>
</file>

<file path=ppt/tags/tag525.xml><?xml version="1.0" encoding="utf-8"?>
<p:tagLst xmlns:p="http://schemas.openxmlformats.org/presentationml/2006/main">
  <p:tag name="AS_UNIQUEID" val="10841"/>
  <p:tag name="KSO_WM_BEAUTIFY_FLAG" val=""/>
</p:tagLst>
</file>

<file path=ppt/tags/tag526.xml><?xml version="1.0" encoding="utf-8"?>
<p:tagLst xmlns:p="http://schemas.openxmlformats.org/presentationml/2006/main">
  <p:tag name="AS_UNIQUEID" val="10842"/>
</p:tagLst>
</file>

<file path=ppt/tags/tag527.xml><?xml version="1.0" encoding="utf-8"?>
<p:tagLst xmlns:p="http://schemas.openxmlformats.org/presentationml/2006/main">
  <p:tag name="AS_UNIQUEID" val="10843"/>
  <p:tag name="TABLE_ENDDRAG_ORIGIN_RECT" val="885*227"/>
  <p:tag name="TABLE_ENDDRAG_RECT" val="36*319*885*227"/>
</p:tagLst>
</file>

<file path=ppt/tags/tag528.xml><?xml version="1.0" encoding="utf-8"?>
<p:tagLst xmlns:p="http://schemas.openxmlformats.org/presentationml/2006/main">
  <p:tag name="AS_UNIQUEID" val="10844"/>
</p:tagLst>
</file>

<file path=ppt/tags/tag529.xml><?xml version="1.0" encoding="utf-8"?>
<p:tagLst xmlns:p="http://schemas.openxmlformats.org/presentationml/2006/main">
  <p:tag name="AS_UNIQUEID" val="10845"/>
</p:tagLst>
</file>

<file path=ppt/tags/tag53.xml><?xml version="1.0" encoding="utf-8"?>
<p:tagLst xmlns:p="http://schemas.openxmlformats.org/presentationml/2006/main">
  <p:tag name="AS_UNIQUEID" val="10485"/>
</p:tagLst>
</file>

<file path=ppt/tags/tag530.xml><?xml version="1.0" encoding="utf-8"?>
<p:tagLst xmlns:p="http://schemas.openxmlformats.org/presentationml/2006/main">
  <p:tag name="AS_UNIQUEID" val="10846"/>
</p:tagLst>
</file>

<file path=ppt/tags/tag531.xml><?xml version="1.0" encoding="utf-8"?>
<p:tagLst xmlns:p="http://schemas.openxmlformats.org/presentationml/2006/main">
  <p:tag name="AS_UNIQUEID" val="10847"/>
</p:tagLst>
</file>

<file path=ppt/tags/tag532.xml><?xml version="1.0" encoding="utf-8"?>
<p:tagLst xmlns:p="http://schemas.openxmlformats.org/presentationml/2006/main">
  <p:tag name="AS_UNIQUEID" val="10848"/>
</p:tagLst>
</file>

<file path=ppt/tags/tag533.xml><?xml version="1.0" encoding="utf-8"?>
<p:tagLst xmlns:p="http://schemas.openxmlformats.org/presentationml/2006/main">
  <p:tag name="AS_UNIQUEID" val="10849"/>
</p:tagLst>
</file>

<file path=ppt/tags/tag534.xml><?xml version="1.0" encoding="utf-8"?>
<p:tagLst xmlns:p="http://schemas.openxmlformats.org/presentationml/2006/main">
  <p:tag name="AS_UNIQUEID" val="10850"/>
  <p:tag name="KSO_WM_BEAUTIFY_FLAG" val=""/>
</p:tagLst>
</file>

<file path=ppt/tags/tag535.xml><?xml version="1.0" encoding="utf-8"?>
<p:tagLst xmlns:p="http://schemas.openxmlformats.org/presentationml/2006/main">
  <p:tag name="AS_UNIQUEID" val="10851"/>
  <p:tag name="KSO_WM_BEAUTIFY_FLAG" val=""/>
</p:tagLst>
</file>

<file path=ppt/tags/tag536.xml><?xml version="1.0" encoding="utf-8"?>
<p:tagLst xmlns:p="http://schemas.openxmlformats.org/presentationml/2006/main">
  <p:tag name="AS_UNIQUEID" val="10852"/>
  <p:tag name="KSO_WM_BEAUTIFY_FLAG" val=""/>
</p:tagLst>
</file>

<file path=ppt/tags/tag537.xml><?xml version="1.0" encoding="utf-8"?>
<p:tagLst xmlns:p="http://schemas.openxmlformats.org/presentationml/2006/main">
  <p:tag name="AS_UNIQUEID" val="10853"/>
  <p:tag name="KSO_WM_BEAUTIFY_FLAG" val=""/>
</p:tagLst>
</file>

<file path=ppt/tags/tag538.xml><?xml version="1.0" encoding="utf-8"?>
<p:tagLst xmlns:p="http://schemas.openxmlformats.org/presentationml/2006/main">
  <p:tag name="AS_UNIQUEID" val="10854"/>
  <p:tag name="KSO_WM_BEAUTIFY_FLAG" val=""/>
</p:tagLst>
</file>

<file path=ppt/tags/tag539.xml><?xml version="1.0" encoding="utf-8"?>
<p:tagLst xmlns:p="http://schemas.openxmlformats.org/presentationml/2006/main">
  <p:tag name="AS_UNIQUEID" val="10855"/>
  <p:tag name="KSO_WM_BEAUTIFY_FLAG" val=""/>
</p:tagLst>
</file>

<file path=ppt/tags/tag54.xml><?xml version="1.0" encoding="utf-8"?>
<p:tagLst xmlns:p="http://schemas.openxmlformats.org/presentationml/2006/main">
  <p:tag name="AS_UNIQUEID" val="10486"/>
</p:tagLst>
</file>

<file path=ppt/tags/tag540.xml><?xml version="1.0" encoding="utf-8"?>
<p:tagLst xmlns:p="http://schemas.openxmlformats.org/presentationml/2006/main">
  <p:tag name="AS_UNIQUEID" val="10834"/>
</p:tagLst>
</file>

<file path=ppt/tags/tag541.xml><?xml version="1.0" encoding="utf-8"?>
<p:tagLst xmlns:p="http://schemas.openxmlformats.org/presentationml/2006/main">
  <p:tag name="AS_UNIQUEID" val="10835"/>
</p:tagLst>
</file>

<file path=ppt/tags/tag542.xml><?xml version="1.0" encoding="utf-8"?>
<p:tagLst xmlns:p="http://schemas.openxmlformats.org/presentationml/2006/main">
  <p:tag name="AS_UNIQUEID" val="10857"/>
</p:tagLst>
</file>

<file path=ppt/tags/tag543.xml><?xml version="1.0" encoding="utf-8"?>
<p:tagLst xmlns:p="http://schemas.openxmlformats.org/presentationml/2006/main">
  <p:tag name="AS_UNIQUEID" val="10858"/>
  <p:tag name="KSO_WM_BEAUTIFY_FLAG" val=""/>
</p:tagLst>
</file>

<file path=ppt/tags/tag544.xml><?xml version="1.0" encoding="utf-8"?>
<p:tagLst xmlns:p="http://schemas.openxmlformats.org/presentationml/2006/main">
  <p:tag name="AS_UNIQUEID" val="10859"/>
  <p:tag name="KSO_WM_BEAUTIFY_FLAG" val=""/>
</p:tagLst>
</file>

<file path=ppt/tags/tag545.xml><?xml version="1.0" encoding="utf-8"?>
<p:tagLst xmlns:p="http://schemas.openxmlformats.org/presentationml/2006/main">
  <p:tag name="AS_UNIQUEID" val="10860"/>
  <p:tag name="KSO_WM_BEAUTIFY_FLAG" val=""/>
</p:tagLst>
</file>

<file path=ppt/tags/tag546.xml><?xml version="1.0" encoding="utf-8"?>
<p:tagLst xmlns:p="http://schemas.openxmlformats.org/presentationml/2006/main">
  <p:tag name="AS_UNIQUEID" val="484"/>
</p:tagLst>
</file>

<file path=ppt/tags/tag547.xml><?xml version="1.0" encoding="utf-8"?>
<p:tagLst xmlns:p="http://schemas.openxmlformats.org/presentationml/2006/main">
  <p:tag name="AS_UNIQUEID" val="5943"/>
</p:tagLst>
</file>

<file path=ppt/tags/tag548.xml><?xml version="1.0" encoding="utf-8"?>
<p:tagLst xmlns:p="http://schemas.openxmlformats.org/presentationml/2006/main">
  <p:tag name="AS_UNIQUEID" val="5944"/>
</p:tagLst>
</file>

<file path=ppt/tags/tag549.xml><?xml version="1.0" encoding="utf-8"?>
<p:tagLst xmlns:p="http://schemas.openxmlformats.org/presentationml/2006/main">
  <p:tag name="AS_UNIQUEID" val="5945"/>
</p:tagLst>
</file>

<file path=ppt/tags/tag55.xml><?xml version="1.0" encoding="utf-8"?>
<p:tagLst xmlns:p="http://schemas.openxmlformats.org/presentationml/2006/main">
  <p:tag name="AS_UNIQUEID" val="10487"/>
  <p:tag name="KSO_WM_BEAUTIFY_FLAG" val=""/>
</p:tagLst>
</file>

<file path=ppt/tags/tag550.xml><?xml version="1.0" encoding="utf-8"?>
<p:tagLst xmlns:p="http://schemas.openxmlformats.org/presentationml/2006/main">
  <p:tag name="AS_UNIQUEID" val="5947"/>
</p:tagLst>
</file>

<file path=ppt/tags/tag551.xml><?xml version="1.0" encoding="utf-8"?>
<p:tagLst xmlns:p="http://schemas.openxmlformats.org/presentationml/2006/main">
  <p:tag name="AS_UNIQUEID" val="5948"/>
</p:tagLst>
</file>

<file path=ppt/tags/tag552.xml><?xml version="1.0" encoding="utf-8"?>
<p:tagLst xmlns:p="http://schemas.openxmlformats.org/presentationml/2006/main">
  <p:tag name="AS_UNIQUEID" val="5949"/>
</p:tagLst>
</file>

<file path=ppt/tags/tag553.xml><?xml version="1.0" encoding="utf-8"?>
<p:tagLst xmlns:p="http://schemas.openxmlformats.org/presentationml/2006/main">
  <p:tag name="AS_UNIQUEID" val="5950"/>
</p:tagLst>
</file>

<file path=ppt/tags/tag554.xml><?xml version="1.0" encoding="utf-8"?>
<p:tagLst xmlns:p="http://schemas.openxmlformats.org/presentationml/2006/main">
  <p:tag name="AS_UNIQUEID" val="5951"/>
</p:tagLst>
</file>

<file path=ppt/tags/tag555.xml><?xml version="1.0" encoding="utf-8"?>
<p:tagLst xmlns:p="http://schemas.openxmlformats.org/presentationml/2006/main">
  <p:tag name="AS_UNIQUEID" val="10862"/>
</p:tagLst>
</file>

<file path=ppt/tags/tag556.xml><?xml version="1.0" encoding="utf-8"?>
<p:tagLst xmlns:p="http://schemas.openxmlformats.org/presentationml/2006/main">
  <p:tag name="AS_UNIQUEID" val="10863"/>
  <p:tag name="KSO_WM_BEAUTIFY_FLAG" val=""/>
</p:tagLst>
</file>

<file path=ppt/tags/tag557.xml><?xml version="1.0" encoding="utf-8"?>
<p:tagLst xmlns:p="http://schemas.openxmlformats.org/presentationml/2006/main">
  <p:tag name="AS_UNIQUEID" val="10864"/>
  <p:tag name="KSO_WM_BEAUTIFY_FLAG" val=""/>
</p:tagLst>
</file>

<file path=ppt/tags/tag558.xml><?xml version="1.0" encoding="utf-8"?>
<p:tagLst xmlns:p="http://schemas.openxmlformats.org/presentationml/2006/main">
  <p:tag name="AS_UNIQUEID" val="10865"/>
  <p:tag name="KSO_WM_BEAUTIFY_FLAG" val=""/>
</p:tagLst>
</file>

<file path=ppt/tags/tag559.xml><?xml version="1.0" encoding="utf-8"?>
<p:tagLst xmlns:p="http://schemas.openxmlformats.org/presentationml/2006/main">
  <p:tag name="AS_UNIQUEID" val="10866"/>
  <p:tag name="KSO_WM_BEAUTIFY_FLAG" val=""/>
</p:tagLst>
</file>

<file path=ppt/tags/tag56.xml><?xml version="1.0" encoding="utf-8"?>
<p:tagLst xmlns:p="http://schemas.openxmlformats.org/presentationml/2006/main">
  <p:tag name="AS_UNIQUEID" val="10488"/>
  <p:tag name="KSO_WM_BEAUTIFY_FLAG" val=""/>
</p:tagLst>
</file>

<file path=ppt/tags/tag560.xml><?xml version="1.0" encoding="utf-8"?>
<p:tagLst xmlns:p="http://schemas.openxmlformats.org/presentationml/2006/main">
  <p:tag name="AS_UNIQUEID" val="10867"/>
  <p:tag name="KSO_WM_BEAUTIFY_FLAG" val=""/>
</p:tagLst>
</file>

<file path=ppt/tags/tag561.xml><?xml version="1.0" encoding="utf-8"?>
<p:tagLst xmlns:p="http://schemas.openxmlformats.org/presentationml/2006/main">
  <p:tag name="AS_UNIQUEID" val="10868"/>
</p:tagLst>
</file>

<file path=ppt/tags/tag562.xml><?xml version="1.0" encoding="utf-8"?>
<p:tagLst xmlns:p="http://schemas.openxmlformats.org/presentationml/2006/main">
  <p:tag name="AS_UNIQUEID" val="10969"/>
</p:tagLst>
</file>

<file path=ppt/tags/tag563.xml><?xml version="1.0" encoding="utf-8"?>
<p:tagLst xmlns:p="http://schemas.openxmlformats.org/presentationml/2006/main">
  <p:tag name="AS_UNIQUEID" val="10870"/>
</p:tagLst>
</file>

<file path=ppt/tags/tag564.xml><?xml version="1.0" encoding="utf-8"?>
<p:tagLst xmlns:p="http://schemas.openxmlformats.org/presentationml/2006/main">
  <p:tag name="AS_UNIQUEID" val="10871"/>
</p:tagLst>
</file>

<file path=ppt/tags/tag565.xml><?xml version="1.0" encoding="utf-8"?>
<p:tagLst xmlns:p="http://schemas.openxmlformats.org/presentationml/2006/main">
  <p:tag name="AS_UNIQUEID" val="10872"/>
  <p:tag name="KSO_WM_BEAUTIFY_FLAG" val=""/>
</p:tagLst>
</file>

<file path=ppt/tags/tag566.xml><?xml version="1.0" encoding="utf-8"?>
<p:tagLst xmlns:p="http://schemas.openxmlformats.org/presentationml/2006/main">
  <p:tag name="AS_UNIQUEID" val="10873"/>
  <p:tag name="KSO_WM_BEAUTIFY_FLAG" val=""/>
</p:tagLst>
</file>

<file path=ppt/tags/tag567.xml><?xml version="1.0" encoding="utf-8"?>
<p:tagLst xmlns:p="http://schemas.openxmlformats.org/presentationml/2006/main">
  <p:tag name="AS_UNIQUEID" val="10874"/>
  <p:tag name="KSO_WM_BEAUTIFY_FLAG" val=""/>
</p:tagLst>
</file>

<file path=ppt/tags/tag568.xml><?xml version="1.0" encoding="utf-8"?>
<p:tagLst xmlns:p="http://schemas.openxmlformats.org/presentationml/2006/main">
  <p:tag name="AS_UNIQUEID" val="10875"/>
</p:tagLst>
</file>

<file path=ppt/tags/tag569.xml><?xml version="1.0" encoding="utf-8"?>
<p:tagLst xmlns:p="http://schemas.openxmlformats.org/presentationml/2006/main">
  <p:tag name="AS_UNIQUEID" val="10876"/>
</p:tagLst>
</file>

<file path=ppt/tags/tag57.xml><?xml version="1.0" encoding="utf-8"?>
<p:tagLst xmlns:p="http://schemas.openxmlformats.org/presentationml/2006/main">
  <p:tag name="AS_UNIQUEID" val="10489"/>
  <p:tag name="KSO_WM_BEAUTIFY_FLAG" val=""/>
</p:tagLst>
</file>

<file path=ppt/tags/tag570.xml><?xml version="1.0" encoding="utf-8"?>
<p:tagLst xmlns:p="http://schemas.openxmlformats.org/presentationml/2006/main">
  <p:tag name="AS_UNIQUEID" val="10877"/>
</p:tagLst>
</file>

<file path=ppt/tags/tag571.xml><?xml version="1.0" encoding="utf-8"?>
<p:tagLst xmlns:p="http://schemas.openxmlformats.org/presentationml/2006/main">
  <p:tag name="AS_UNIQUEID" val="10878"/>
</p:tagLst>
</file>

<file path=ppt/tags/tag572.xml><?xml version="1.0" encoding="utf-8"?>
<p:tagLst xmlns:p="http://schemas.openxmlformats.org/presentationml/2006/main">
  <p:tag name="AS_UNIQUEID" val="5116"/>
</p:tagLst>
</file>

<file path=ppt/tags/tag573.xml><?xml version="1.0" encoding="utf-8"?>
<p:tagLst xmlns:p="http://schemas.openxmlformats.org/presentationml/2006/main">
  <p:tag name="AS_UNIQUEID" val="10880"/>
</p:tagLst>
</file>

<file path=ppt/tags/tag574.xml><?xml version="1.0" encoding="utf-8"?>
<p:tagLst xmlns:p="http://schemas.openxmlformats.org/presentationml/2006/main">
  <p:tag name="AS_UNIQUEID" val="10881"/>
  <p:tag name="KSO_WM_BEAUTIFY_FLAG" val=""/>
</p:tagLst>
</file>

<file path=ppt/tags/tag575.xml><?xml version="1.0" encoding="utf-8"?>
<p:tagLst xmlns:p="http://schemas.openxmlformats.org/presentationml/2006/main">
  <p:tag name="AS_UNIQUEID" val="10882"/>
  <p:tag name="KSO_WM_BEAUTIFY_FLAG" val=""/>
</p:tagLst>
</file>

<file path=ppt/tags/tag576.xml><?xml version="1.0" encoding="utf-8"?>
<p:tagLst xmlns:p="http://schemas.openxmlformats.org/presentationml/2006/main">
  <p:tag name="AS_UNIQUEID" val="10883"/>
  <p:tag name="KSO_WM_BEAUTIFY_FLAG" val=""/>
</p:tagLst>
</file>

<file path=ppt/tags/tag577.xml><?xml version="1.0" encoding="utf-8"?>
<p:tagLst xmlns:p="http://schemas.openxmlformats.org/presentationml/2006/main">
  <p:tag name="AS_UNIQUEID" val="2891"/>
</p:tagLst>
</file>

<file path=ppt/tags/tag578.xml><?xml version="1.0" encoding="utf-8"?>
<p:tagLst xmlns:p="http://schemas.openxmlformats.org/presentationml/2006/main">
  <p:tag name="AS_UNIQUEID" val="2892"/>
</p:tagLst>
</file>

<file path=ppt/tags/tag579.xml><?xml version="1.0" encoding="utf-8"?>
<p:tagLst xmlns:p="http://schemas.openxmlformats.org/presentationml/2006/main">
  <p:tag name="AS_UNIQUEID" val="2893"/>
</p:tagLst>
</file>

<file path=ppt/tags/tag58.xml><?xml version="1.0" encoding="utf-8"?>
<p:tagLst xmlns:p="http://schemas.openxmlformats.org/presentationml/2006/main">
  <p:tag name="AS_UNIQUEID" val="10491"/>
</p:tagLst>
</file>

<file path=ppt/tags/tag580.xml><?xml version="1.0" encoding="utf-8"?>
<p:tagLst xmlns:p="http://schemas.openxmlformats.org/presentationml/2006/main">
  <p:tag name="AS_UNIQUEID" val="3501"/>
</p:tagLst>
</file>

<file path=ppt/tags/tag581.xml><?xml version="1.0" encoding="utf-8"?>
<p:tagLst xmlns:p="http://schemas.openxmlformats.org/presentationml/2006/main">
  <p:tag name="AS_UNIQUEID" val="3387"/>
</p:tagLst>
</file>

<file path=ppt/tags/tag582.xml><?xml version="1.0" encoding="utf-8"?>
<p:tagLst xmlns:p="http://schemas.openxmlformats.org/presentationml/2006/main">
  <p:tag name="AS_UNIQUEID" val="3502"/>
</p:tagLst>
</file>

<file path=ppt/tags/tag583.xml><?xml version="1.0" encoding="utf-8"?>
<p:tagLst xmlns:p="http://schemas.openxmlformats.org/presentationml/2006/main">
  <p:tag name="AS_UNIQUEID" val="3503"/>
</p:tagLst>
</file>

<file path=ppt/tags/tag584.xml><?xml version="1.0" encoding="utf-8"?>
<p:tagLst xmlns:p="http://schemas.openxmlformats.org/presentationml/2006/main">
  <p:tag name="AS_UNIQUEID" val="3504"/>
</p:tagLst>
</file>

<file path=ppt/tags/tag585.xml><?xml version="1.0" encoding="utf-8"?>
<p:tagLst xmlns:p="http://schemas.openxmlformats.org/presentationml/2006/main">
  <p:tag name="AS_UNIQUEID" val="3505"/>
</p:tagLst>
</file>

<file path=ppt/tags/tag586.xml><?xml version="1.0" encoding="utf-8"?>
<p:tagLst xmlns:p="http://schemas.openxmlformats.org/presentationml/2006/main">
  <p:tag name="AS_UNIQUEID" val="3506"/>
</p:tagLst>
</file>

<file path=ppt/tags/tag587.xml><?xml version="1.0" encoding="utf-8"?>
<p:tagLst xmlns:p="http://schemas.openxmlformats.org/presentationml/2006/main">
  <p:tag name="AS_UNIQUEID" val="3387"/>
</p:tagLst>
</file>

<file path=ppt/tags/tag588.xml><?xml version="1.0" encoding="utf-8"?>
<p:tagLst xmlns:p="http://schemas.openxmlformats.org/presentationml/2006/main">
  <p:tag name="AS_UNIQUEID" val="3507"/>
</p:tagLst>
</file>

<file path=ppt/tags/tag589.xml><?xml version="1.0" encoding="utf-8"?>
<p:tagLst xmlns:p="http://schemas.openxmlformats.org/presentationml/2006/main">
  <p:tag name="AS_UNIQUEID" val="3508"/>
</p:tagLst>
</file>

<file path=ppt/tags/tag59.xml><?xml version="1.0" encoding="utf-8"?>
<p:tagLst xmlns:p="http://schemas.openxmlformats.org/presentationml/2006/main">
  <p:tag name="AS_UNIQUEID" val="10492"/>
</p:tagLst>
</file>

<file path=ppt/tags/tag590.xml><?xml version="1.0" encoding="utf-8"?>
<p:tagLst xmlns:p="http://schemas.openxmlformats.org/presentationml/2006/main">
  <p:tag name="AS_UNIQUEID" val="3509"/>
</p:tagLst>
</file>

<file path=ppt/tags/tag591.xml><?xml version="1.0" encoding="utf-8"?>
<p:tagLst xmlns:p="http://schemas.openxmlformats.org/presentationml/2006/main">
  <p:tag name="AS_UNIQUEID" val="3510"/>
</p:tagLst>
</file>

<file path=ppt/tags/tag592.xml><?xml version="1.0" encoding="utf-8"?>
<p:tagLst xmlns:p="http://schemas.openxmlformats.org/presentationml/2006/main">
  <p:tag name="AS_UNIQUEID" val="3511"/>
</p:tagLst>
</file>

<file path=ppt/tags/tag593.xml><?xml version="1.0" encoding="utf-8"?>
<p:tagLst xmlns:p="http://schemas.openxmlformats.org/presentationml/2006/main">
  <p:tag name="AS_UNIQUEID" val="3512"/>
</p:tagLst>
</file>

<file path=ppt/tags/tag594.xml><?xml version="1.0" encoding="utf-8"?>
<p:tagLst xmlns:p="http://schemas.openxmlformats.org/presentationml/2006/main">
  <p:tag name="AS_UNIQUEID" val="10885"/>
</p:tagLst>
</file>

<file path=ppt/tags/tag595.xml><?xml version="1.0" encoding="utf-8"?>
<p:tagLst xmlns:p="http://schemas.openxmlformats.org/presentationml/2006/main">
  <p:tag name="AS_UNIQUEID" val="10886"/>
</p:tagLst>
</file>

<file path=ppt/tags/tag596.xml><?xml version="1.0" encoding="utf-8"?>
<p:tagLst xmlns:p="http://schemas.openxmlformats.org/presentationml/2006/main">
  <p:tag name="AS_UNIQUEID" val="10887"/>
</p:tagLst>
</file>

<file path=ppt/tags/tag597.xml><?xml version="1.0" encoding="utf-8"?>
<p:tagLst xmlns:p="http://schemas.openxmlformats.org/presentationml/2006/main">
  <p:tag name="AS_UNIQUEID" val="10888"/>
</p:tagLst>
</file>

<file path=ppt/tags/tag598.xml><?xml version="1.0" encoding="utf-8"?>
<p:tagLst xmlns:p="http://schemas.openxmlformats.org/presentationml/2006/main">
  <p:tag name="AS_UNIQUEID" val="10889"/>
</p:tagLst>
</file>

<file path=ppt/tags/tag599.xml><?xml version="1.0" encoding="utf-8"?>
<p:tagLst xmlns:p="http://schemas.openxmlformats.org/presentationml/2006/main">
  <p:tag name="AS_UNIQUEID" val="10890"/>
</p:tagLst>
</file>

<file path=ppt/tags/tag6.xml><?xml version="1.0" encoding="utf-8"?>
<p:tagLst xmlns:p="http://schemas.openxmlformats.org/presentationml/2006/main">
  <p:tag name="AS_UNIQUEID" val="10435"/>
</p:tagLst>
</file>

<file path=ppt/tags/tag60.xml><?xml version="1.0" encoding="utf-8"?>
<p:tagLst xmlns:p="http://schemas.openxmlformats.org/presentationml/2006/main">
  <p:tag name="AS_UNIQUEID" val="10493"/>
</p:tagLst>
</file>

<file path=ppt/tags/tag600.xml><?xml version="1.0" encoding="utf-8"?>
<p:tagLst xmlns:p="http://schemas.openxmlformats.org/presentationml/2006/main">
  <p:tag name="AS_UNIQUEID" val="10891"/>
</p:tagLst>
</file>

<file path=ppt/tags/tag601.xml><?xml version="1.0" encoding="utf-8"?>
<p:tagLst xmlns:p="http://schemas.openxmlformats.org/presentationml/2006/main">
  <p:tag name="AS_UNIQUEID" val="10906"/>
</p:tagLst>
</file>

<file path=ppt/tags/tag602.xml><?xml version="1.0" encoding="utf-8"?>
<p:tagLst xmlns:p="http://schemas.openxmlformats.org/presentationml/2006/main">
  <p:tag name="AS_UNIQUEID" val="10907"/>
  <p:tag name="KSO_WM_BEAUTIFY_FLAG" val=""/>
</p:tagLst>
</file>

<file path=ppt/tags/tag603.xml><?xml version="1.0" encoding="utf-8"?>
<p:tagLst xmlns:p="http://schemas.openxmlformats.org/presentationml/2006/main">
  <p:tag name="AS_UNIQUEID" val="10908"/>
  <p:tag name="KSO_WM_BEAUTIFY_FLAG" val=""/>
</p:tagLst>
</file>

<file path=ppt/tags/tag604.xml><?xml version="1.0" encoding="utf-8"?>
<p:tagLst xmlns:p="http://schemas.openxmlformats.org/presentationml/2006/main">
  <p:tag name="AS_UNIQUEID" val="10909"/>
  <p:tag name="KSO_WM_BEAUTIFY_FLAG" val=""/>
</p:tagLst>
</file>

<file path=ppt/tags/tag605.xml><?xml version="1.0" encoding="utf-8"?>
<p:tagLst xmlns:p="http://schemas.openxmlformats.org/presentationml/2006/main">
  <p:tag name="AS_UNIQUEID" val="5116"/>
</p:tagLst>
</file>

<file path=ppt/tags/tag606.xml><?xml version="1.0" encoding="utf-8"?>
<p:tagLst xmlns:p="http://schemas.openxmlformats.org/presentationml/2006/main">
  <p:tag name="AS_UNIQUEID" val="6554"/>
</p:tagLst>
</file>

<file path=ppt/tags/tag607.xml><?xml version="1.0" encoding="utf-8"?>
<p:tagLst xmlns:p="http://schemas.openxmlformats.org/presentationml/2006/main">
  <p:tag name="AS_UNIQUEID" val="6555"/>
</p:tagLst>
</file>

<file path=ppt/tags/tag608.xml><?xml version="1.0" encoding="utf-8"?>
<p:tagLst xmlns:p="http://schemas.openxmlformats.org/presentationml/2006/main">
  <p:tag name="AS_UNIQUEID" val="6556"/>
</p:tagLst>
</file>

<file path=ppt/tags/tag609.xml><?xml version="1.0" encoding="utf-8"?>
<p:tagLst xmlns:p="http://schemas.openxmlformats.org/presentationml/2006/main">
  <p:tag name="AS_UNIQUEID" val="6558"/>
</p:tagLst>
</file>

<file path=ppt/tags/tag61.xml><?xml version="1.0" encoding="utf-8"?>
<p:tagLst xmlns:p="http://schemas.openxmlformats.org/presentationml/2006/main">
  <p:tag name="AS_UNIQUEID" val="10494"/>
</p:tagLst>
</file>

<file path=ppt/tags/tag610.xml><?xml version="1.0" encoding="utf-8"?>
<p:tagLst xmlns:p="http://schemas.openxmlformats.org/presentationml/2006/main">
  <p:tag name="AS_UNIQUEID" val="6559"/>
</p:tagLst>
</file>

<file path=ppt/tags/tag611.xml><?xml version="1.0" encoding="utf-8"?>
<p:tagLst xmlns:p="http://schemas.openxmlformats.org/presentationml/2006/main">
  <p:tag name="AS_UNIQUEID" val="10910"/>
</p:tagLst>
</file>

<file path=ppt/tags/tag612.xml><?xml version="1.0" encoding="utf-8"?>
<p:tagLst xmlns:p="http://schemas.openxmlformats.org/presentationml/2006/main">
  <p:tag name="AS_UNIQUEID" val="10915"/>
</p:tagLst>
</file>

<file path=ppt/tags/tag613.xml><?xml version="1.0" encoding="utf-8"?>
<p:tagLst xmlns:p="http://schemas.openxmlformats.org/presentationml/2006/main">
  <p:tag name="AS_UNIQUEID" val="10916"/>
  <p:tag name="KSO_WM_BEAUTIFY_FLAG" val=""/>
</p:tagLst>
</file>

<file path=ppt/tags/tag614.xml><?xml version="1.0" encoding="utf-8"?>
<p:tagLst xmlns:p="http://schemas.openxmlformats.org/presentationml/2006/main">
  <p:tag name="AS_UNIQUEID" val="10917"/>
  <p:tag name="KSO_WM_BEAUTIFY_FLAG" val=""/>
</p:tagLst>
</file>

<file path=ppt/tags/tag615.xml><?xml version="1.0" encoding="utf-8"?>
<p:tagLst xmlns:p="http://schemas.openxmlformats.org/presentationml/2006/main">
  <p:tag name="AS_UNIQUEID" val="10918"/>
  <p:tag name="KSO_WM_BEAUTIFY_FLAG" val=""/>
</p:tagLst>
</file>

<file path=ppt/tags/tag616.xml><?xml version="1.0" encoding="utf-8"?>
<p:tagLst xmlns:p="http://schemas.openxmlformats.org/presentationml/2006/main">
  <p:tag name="AS_UNIQUEID" val="3518"/>
</p:tagLst>
</file>

<file path=ppt/tags/tag617.xml><?xml version="1.0" encoding="utf-8"?>
<p:tagLst xmlns:p="http://schemas.openxmlformats.org/presentationml/2006/main">
  <p:tag name="AS_UNIQUEID" val="1940"/>
</p:tagLst>
</file>

<file path=ppt/tags/tag618.xml><?xml version="1.0" encoding="utf-8"?>
<p:tagLst xmlns:p="http://schemas.openxmlformats.org/presentationml/2006/main">
  <p:tag name="AS_UNIQUEID" val="3519"/>
</p:tagLst>
</file>

<file path=ppt/tags/tag619.xml><?xml version="1.0" encoding="utf-8"?>
<p:tagLst xmlns:p="http://schemas.openxmlformats.org/presentationml/2006/main">
  <p:tag name="AS_UNIQUEID" val="3520"/>
</p:tagLst>
</file>

<file path=ppt/tags/tag62.xml><?xml version="1.0" encoding="utf-8"?>
<p:tagLst xmlns:p="http://schemas.openxmlformats.org/presentationml/2006/main">
  <p:tag name="AS_UNIQUEID" val="10495"/>
</p:tagLst>
</file>

<file path=ppt/tags/tag620.xml><?xml version="1.0" encoding="utf-8"?>
<p:tagLst xmlns:p="http://schemas.openxmlformats.org/presentationml/2006/main">
  <p:tag name="AS_UNIQUEID" val="3521"/>
</p:tagLst>
</file>

<file path=ppt/tags/tag621.xml><?xml version="1.0" encoding="utf-8"?>
<p:tagLst xmlns:p="http://schemas.openxmlformats.org/presentationml/2006/main">
  <p:tag name="AS_UNIQUEID" val="3522"/>
</p:tagLst>
</file>

<file path=ppt/tags/tag622.xml><?xml version="1.0" encoding="utf-8"?>
<p:tagLst xmlns:p="http://schemas.openxmlformats.org/presentationml/2006/main">
  <p:tag name="AS_UNIQUEID" val="3523"/>
</p:tagLst>
</file>

<file path=ppt/tags/tag623.xml><?xml version="1.0" encoding="utf-8"?>
<p:tagLst xmlns:p="http://schemas.openxmlformats.org/presentationml/2006/main">
  <p:tag name="AS_UNIQUEID" val="3524"/>
</p:tagLst>
</file>

<file path=ppt/tags/tag624.xml><?xml version="1.0" encoding="utf-8"?>
<p:tagLst xmlns:p="http://schemas.openxmlformats.org/presentationml/2006/main">
  <p:tag name="AS_UNIQUEID" val="3525"/>
</p:tagLst>
</file>

<file path=ppt/tags/tag625.xml><?xml version="1.0" encoding="utf-8"?>
<p:tagLst xmlns:p="http://schemas.openxmlformats.org/presentationml/2006/main">
  <p:tag name="AS_UNIQUEID" val="3526"/>
</p:tagLst>
</file>

<file path=ppt/tags/tag626.xml><?xml version="1.0" encoding="utf-8"?>
<p:tagLst xmlns:p="http://schemas.openxmlformats.org/presentationml/2006/main">
  <p:tag name="AS_UNIQUEID" val="3532"/>
</p:tagLst>
</file>

<file path=ppt/tags/tag627.xml><?xml version="1.0" encoding="utf-8"?>
<p:tagLst xmlns:p="http://schemas.openxmlformats.org/presentationml/2006/main">
  <p:tag name="AS_UNIQUEID" val="3533"/>
</p:tagLst>
</file>

<file path=ppt/tags/tag628.xml><?xml version="1.0" encoding="utf-8"?>
<p:tagLst xmlns:p="http://schemas.openxmlformats.org/presentationml/2006/main">
  <p:tag name="AS_UNIQUEID" val="3534"/>
</p:tagLst>
</file>

<file path=ppt/tags/tag629.xml><?xml version="1.0" encoding="utf-8"?>
<p:tagLst xmlns:p="http://schemas.openxmlformats.org/presentationml/2006/main">
  <p:tag name="AS_UNIQUEID" val="3535"/>
</p:tagLst>
</file>

<file path=ppt/tags/tag63.xml><?xml version="1.0" encoding="utf-8"?>
<p:tagLst xmlns:p="http://schemas.openxmlformats.org/presentationml/2006/main">
  <p:tag name="AS_UNIQUEID" val="10496"/>
</p:tagLst>
</file>

<file path=ppt/tags/tag630.xml><?xml version="1.0" encoding="utf-8"?>
<p:tagLst xmlns:p="http://schemas.openxmlformats.org/presentationml/2006/main">
  <p:tag name="AS_UNIQUEID" val="3536"/>
</p:tagLst>
</file>

<file path=ppt/tags/tag631.xml><?xml version="1.0" encoding="utf-8"?>
<p:tagLst xmlns:p="http://schemas.openxmlformats.org/presentationml/2006/main">
  <p:tag name="AS_UNIQUEID" val="3537"/>
</p:tagLst>
</file>

<file path=ppt/tags/tag632.xml><?xml version="1.0" encoding="utf-8"?>
<p:tagLst xmlns:p="http://schemas.openxmlformats.org/presentationml/2006/main">
  <p:tag name="AS_UNIQUEID" val="3529"/>
</p:tagLst>
</file>

<file path=ppt/tags/tag633.xml><?xml version="1.0" encoding="utf-8"?>
<p:tagLst xmlns:p="http://schemas.openxmlformats.org/presentationml/2006/main">
  <p:tag name="AS_UNIQUEID" val="3530"/>
</p:tagLst>
</file>

<file path=ppt/tags/tag634.xml><?xml version="1.0" encoding="utf-8"?>
<p:tagLst xmlns:p="http://schemas.openxmlformats.org/presentationml/2006/main">
  <p:tag name="AS_UNIQUEID" val="3531"/>
</p:tagLst>
</file>

<file path=ppt/tags/tag635.xml><?xml version="1.0" encoding="utf-8"?>
<p:tagLst xmlns:p="http://schemas.openxmlformats.org/presentationml/2006/main">
  <p:tag name="AS_UNIQUEID" val="3538"/>
</p:tagLst>
</file>

<file path=ppt/tags/tag636.xml><?xml version="1.0" encoding="utf-8"?>
<p:tagLst xmlns:p="http://schemas.openxmlformats.org/presentationml/2006/main">
  <p:tag name="AS_UNIQUEID" val="9323"/>
</p:tagLst>
</file>

<file path=ppt/tags/tag637.xml><?xml version="1.0" encoding="utf-8"?>
<p:tagLst xmlns:p="http://schemas.openxmlformats.org/presentationml/2006/main">
  <p:tag name="AS_UNIQUEID" val="9324"/>
</p:tagLst>
</file>

<file path=ppt/tags/tag638.xml><?xml version="1.0" encoding="utf-8"?>
<p:tagLst xmlns:p="http://schemas.openxmlformats.org/presentationml/2006/main">
  <p:tag name="AS_UNIQUEID" val="9325"/>
</p:tagLst>
</file>

<file path=ppt/tags/tag639.xml><?xml version="1.0" encoding="utf-8"?>
<p:tagLst xmlns:p="http://schemas.openxmlformats.org/presentationml/2006/main">
  <p:tag name="AS_UNIQUEID" val="9326"/>
</p:tagLst>
</file>

<file path=ppt/tags/tag64.xml><?xml version="1.0" encoding="utf-8"?>
<p:tagLst xmlns:p="http://schemas.openxmlformats.org/presentationml/2006/main">
  <p:tag name="AS_UNIQUEID" val="10497"/>
</p:tagLst>
</file>

<file path=ppt/tags/tag640.xml><?xml version="1.0" encoding="utf-8"?>
<p:tagLst xmlns:p="http://schemas.openxmlformats.org/presentationml/2006/main">
  <p:tag name="AS_UNIQUEID" val="9327"/>
</p:tagLst>
</file>

<file path=ppt/tags/tag641.xml><?xml version="1.0" encoding="utf-8"?>
<p:tagLst xmlns:p="http://schemas.openxmlformats.org/presentationml/2006/main">
  <p:tag name="AS_UNIQUEID" val="9328"/>
</p:tagLst>
</file>

<file path=ppt/tags/tag642.xml><?xml version="1.0" encoding="utf-8"?>
<p:tagLst xmlns:p="http://schemas.openxmlformats.org/presentationml/2006/main">
  <p:tag name="AS_UNIQUEID" val="9329"/>
</p:tagLst>
</file>

<file path=ppt/tags/tag643.xml><?xml version="1.0" encoding="utf-8"?>
<p:tagLst xmlns:p="http://schemas.openxmlformats.org/presentationml/2006/main">
  <p:tag name="AS_UNIQUEID" val="9330"/>
</p:tagLst>
</file>

<file path=ppt/tags/tag644.xml><?xml version="1.0" encoding="utf-8"?>
<p:tagLst xmlns:p="http://schemas.openxmlformats.org/presentationml/2006/main">
  <p:tag name="AS_UNIQUEID" val="3538"/>
</p:tagLst>
</file>

<file path=ppt/tags/tag645.xml><?xml version="1.0" encoding="utf-8"?>
<p:tagLst xmlns:p="http://schemas.openxmlformats.org/presentationml/2006/main">
  <p:tag name="AS_UNIQUEID" val="3538"/>
</p:tagLst>
</file>

<file path=ppt/tags/tag646.xml><?xml version="1.0" encoding="utf-8"?>
<p:tagLst xmlns:p="http://schemas.openxmlformats.org/presentationml/2006/main">
  <p:tag name="AS_UNIQUEID" val="3538"/>
</p:tagLst>
</file>

<file path=ppt/tags/tag647.xml><?xml version="1.0" encoding="utf-8"?>
<p:tagLst xmlns:p="http://schemas.openxmlformats.org/presentationml/2006/main">
  <p:tag name="AS_UNIQUEID" val="3538"/>
</p:tagLst>
</file>

<file path=ppt/tags/tag648.xml><?xml version="1.0" encoding="utf-8"?>
<p:tagLst xmlns:p="http://schemas.openxmlformats.org/presentationml/2006/main">
  <p:tag name="AS_UNIQUEID" val="3538"/>
</p:tagLst>
</file>

<file path=ppt/tags/tag649.xml><?xml version="1.0" encoding="utf-8"?>
<p:tagLst xmlns:p="http://schemas.openxmlformats.org/presentationml/2006/main">
  <p:tag name="AS_UNIQUEID" val="3538"/>
</p:tagLst>
</file>

<file path=ppt/tags/tag65.xml><?xml version="1.0" encoding="utf-8"?>
<p:tagLst xmlns:p="http://schemas.openxmlformats.org/presentationml/2006/main">
  <p:tag name="AS_UNIQUEID" val="10498"/>
</p:tagLst>
</file>

<file path=ppt/tags/tag650.xml><?xml version="1.0" encoding="utf-8"?>
<p:tagLst xmlns:p="http://schemas.openxmlformats.org/presentationml/2006/main">
  <p:tag name="AS_UNIQUEID" val="3538"/>
</p:tagLst>
</file>

<file path=ppt/tags/tag651.xml><?xml version="1.0" encoding="utf-8"?>
<p:tagLst xmlns:p="http://schemas.openxmlformats.org/presentationml/2006/main">
  <p:tag name="AS_UNIQUEID" val="3538"/>
</p:tagLst>
</file>

<file path=ppt/tags/tag652.xml><?xml version="1.0" encoding="utf-8"?>
<p:tagLst xmlns:p="http://schemas.openxmlformats.org/presentationml/2006/main">
  <p:tag name="AS_UNIQUEID" val="5210"/>
</p:tagLst>
</file>

<file path=ppt/tags/tag653.xml><?xml version="1.0" encoding="utf-8"?>
<p:tagLst xmlns:p="http://schemas.openxmlformats.org/presentationml/2006/main">
  <p:tag name="AS_UNIQUEID" val="3604"/>
</p:tagLst>
</file>

<file path=ppt/tags/tag654.xml><?xml version="1.0" encoding="utf-8"?>
<p:tagLst xmlns:p="http://schemas.openxmlformats.org/presentationml/2006/main">
  <p:tag name="AS_UNIQUEID" val="1101"/>
</p:tagLst>
</file>

<file path=ppt/tags/tag655.xml><?xml version="1.0" encoding="utf-8"?>
<p:tagLst xmlns:p="http://schemas.openxmlformats.org/presentationml/2006/main">
  <p:tag name="AS_UNIQUEID" val="1103"/>
</p:tagLst>
</file>

<file path=ppt/tags/tag656.xml><?xml version="1.0" encoding="utf-8"?>
<p:tagLst xmlns:p="http://schemas.openxmlformats.org/presentationml/2006/main">
  <p:tag name="AS_UNIQUEID" val="3606"/>
</p:tagLst>
</file>

<file path=ppt/tags/tag657.xml><?xml version="1.0" encoding="utf-8"?>
<p:tagLst xmlns:p="http://schemas.openxmlformats.org/presentationml/2006/main">
  <p:tag name="AS_UNIQUEID" val="3607"/>
</p:tagLst>
</file>

<file path=ppt/tags/tag658.xml><?xml version="1.0" encoding="utf-8"?>
<p:tagLst xmlns:p="http://schemas.openxmlformats.org/presentationml/2006/main">
  <p:tag name="AS_UNIQUEID" val="3608"/>
</p:tagLst>
</file>

<file path=ppt/tags/tag659.xml><?xml version="1.0" encoding="utf-8"?>
<p:tagLst xmlns:p="http://schemas.openxmlformats.org/presentationml/2006/main">
  <p:tag name="AS_UNIQUEID" val="3609"/>
</p:tagLst>
</file>

<file path=ppt/tags/tag66.xml><?xml version="1.0" encoding="utf-8"?>
<p:tagLst xmlns:p="http://schemas.openxmlformats.org/presentationml/2006/main">
  <p:tag name="AS_UNIQUEID" val="10499"/>
</p:tagLst>
</file>

<file path=ppt/tags/tag660.xml><?xml version="1.0" encoding="utf-8"?>
<p:tagLst xmlns:p="http://schemas.openxmlformats.org/presentationml/2006/main">
  <p:tag name="AS_UNIQUEID" val="3610"/>
</p:tagLst>
</file>

<file path=ppt/tags/tag661.xml><?xml version="1.0" encoding="utf-8"?>
<p:tagLst xmlns:p="http://schemas.openxmlformats.org/presentationml/2006/main">
  <p:tag name="AS_UNIQUEID" val="3611"/>
</p:tagLst>
</file>

<file path=ppt/tags/tag662.xml><?xml version="1.0" encoding="utf-8"?>
<p:tagLst xmlns:p="http://schemas.openxmlformats.org/presentationml/2006/main">
  <p:tag name="AS_UNIQUEID" val="3612"/>
</p:tagLst>
</file>

<file path=ppt/tags/tag663.xml><?xml version="1.0" encoding="utf-8"?>
<p:tagLst xmlns:p="http://schemas.openxmlformats.org/presentationml/2006/main">
  <p:tag name="AS_UNIQUEID" val="3613"/>
</p:tagLst>
</file>

<file path=ppt/tags/tag664.xml><?xml version="1.0" encoding="utf-8"?>
<p:tagLst xmlns:p="http://schemas.openxmlformats.org/presentationml/2006/main">
  <p:tag name="AS_UNIQUEID" val="3614"/>
</p:tagLst>
</file>

<file path=ppt/tags/tag665.xml><?xml version="1.0" encoding="utf-8"?>
<p:tagLst xmlns:p="http://schemas.openxmlformats.org/presentationml/2006/main">
  <p:tag name="AS_UNIQUEID" val="3615"/>
</p:tagLst>
</file>

<file path=ppt/tags/tag666.xml><?xml version="1.0" encoding="utf-8"?>
<p:tagLst xmlns:p="http://schemas.openxmlformats.org/presentationml/2006/main">
  <p:tag name="AS_UNIQUEID" val="3616"/>
</p:tagLst>
</file>

<file path=ppt/tags/tag667.xml><?xml version="1.0" encoding="utf-8"?>
<p:tagLst xmlns:p="http://schemas.openxmlformats.org/presentationml/2006/main">
  <p:tag name="AS_UNIQUEID" val="3617"/>
</p:tagLst>
</file>

<file path=ppt/tags/tag668.xml><?xml version="1.0" encoding="utf-8"?>
<p:tagLst xmlns:p="http://schemas.openxmlformats.org/presentationml/2006/main">
  <p:tag name="AS_UNIQUEID" val="3618"/>
</p:tagLst>
</file>

<file path=ppt/tags/tag669.xml><?xml version="1.0" encoding="utf-8"?>
<p:tagLst xmlns:p="http://schemas.openxmlformats.org/presentationml/2006/main">
  <p:tag name="AS_UNIQUEID" val="3619"/>
</p:tagLst>
</file>

<file path=ppt/tags/tag67.xml><?xml version="1.0" encoding="utf-8"?>
<p:tagLst xmlns:p="http://schemas.openxmlformats.org/presentationml/2006/main">
  <p:tag name="AS_UNIQUEID" val="10501"/>
</p:tagLst>
</file>

<file path=ppt/tags/tag670.xml><?xml version="1.0" encoding="utf-8"?>
<p:tagLst xmlns:p="http://schemas.openxmlformats.org/presentationml/2006/main">
  <p:tag name="AS_UNIQUEID" val="3620"/>
</p:tagLst>
</file>

<file path=ppt/tags/tag671.xml><?xml version="1.0" encoding="utf-8"?>
<p:tagLst xmlns:p="http://schemas.openxmlformats.org/presentationml/2006/main">
  <p:tag name="AS_UNIQUEID" val="3621"/>
</p:tagLst>
</file>

<file path=ppt/tags/tag672.xml><?xml version="1.0" encoding="utf-8"?>
<p:tagLst xmlns:p="http://schemas.openxmlformats.org/presentationml/2006/main">
  <p:tag name="AS_UNIQUEID" val="3622"/>
</p:tagLst>
</file>

<file path=ppt/tags/tag673.xml><?xml version="1.0" encoding="utf-8"?>
<p:tagLst xmlns:p="http://schemas.openxmlformats.org/presentationml/2006/main">
  <p:tag name="AS_UNIQUEID" val="3623"/>
</p:tagLst>
</file>

<file path=ppt/tags/tag674.xml><?xml version="1.0" encoding="utf-8"?>
<p:tagLst xmlns:p="http://schemas.openxmlformats.org/presentationml/2006/main">
  <p:tag name="AS_UNIQUEID" val="3624"/>
</p:tagLst>
</file>

<file path=ppt/tags/tag675.xml><?xml version="1.0" encoding="utf-8"?>
<p:tagLst xmlns:p="http://schemas.openxmlformats.org/presentationml/2006/main">
  <p:tag name="AS_UNIQUEID" val="3625"/>
</p:tagLst>
</file>

<file path=ppt/tags/tag676.xml><?xml version="1.0" encoding="utf-8"?>
<p:tagLst xmlns:p="http://schemas.openxmlformats.org/presentationml/2006/main">
  <p:tag name="AS_UNIQUEID" val="3626"/>
</p:tagLst>
</file>

<file path=ppt/tags/tag677.xml><?xml version="1.0" encoding="utf-8"?>
<p:tagLst xmlns:p="http://schemas.openxmlformats.org/presentationml/2006/main">
  <p:tag name="AS_UNIQUEID" val="10912"/>
</p:tagLst>
</file>

<file path=ppt/tags/tag678.xml><?xml version="1.0" encoding="utf-8"?>
<p:tagLst xmlns:p="http://schemas.openxmlformats.org/presentationml/2006/main">
  <p:tag name="AS_UNIQUEID" val="10913"/>
</p:tagLst>
</file>

<file path=ppt/tags/tag679.xml><?xml version="1.0" encoding="utf-8"?>
<p:tagLst xmlns:p="http://schemas.openxmlformats.org/presentationml/2006/main">
  <p:tag name="AS_UNIQUEID" val="10920"/>
</p:tagLst>
</file>

<file path=ppt/tags/tag68.xml><?xml version="1.0" encoding="utf-8"?>
<p:tagLst xmlns:p="http://schemas.openxmlformats.org/presentationml/2006/main">
  <p:tag name="AS_UNIQUEID" val="10502"/>
</p:tagLst>
</file>

<file path=ppt/tags/tag680.xml><?xml version="1.0" encoding="utf-8"?>
<p:tagLst xmlns:p="http://schemas.openxmlformats.org/presentationml/2006/main">
  <p:tag name="AS_UNIQUEID" val="10921"/>
  <p:tag name="KSO_WM_BEAUTIFY_FLAG" val=""/>
</p:tagLst>
</file>

<file path=ppt/tags/tag681.xml><?xml version="1.0" encoding="utf-8"?>
<p:tagLst xmlns:p="http://schemas.openxmlformats.org/presentationml/2006/main">
  <p:tag name="AS_UNIQUEID" val="10922"/>
  <p:tag name="KSO_WM_BEAUTIFY_FLAG" val=""/>
</p:tagLst>
</file>

<file path=ppt/tags/tag682.xml><?xml version="1.0" encoding="utf-8"?>
<p:tagLst xmlns:p="http://schemas.openxmlformats.org/presentationml/2006/main">
  <p:tag name="AS_UNIQUEID" val="10923"/>
  <p:tag name="KSO_WM_BEAUTIFY_FLAG" val=""/>
</p:tagLst>
</file>

<file path=ppt/tags/tag683.xml><?xml version="1.0" encoding="utf-8"?>
<p:tagLst xmlns:p="http://schemas.openxmlformats.org/presentationml/2006/main">
  <p:tag name="AS_UNIQUEID" val="7932"/>
</p:tagLst>
</file>

<file path=ppt/tags/tag684.xml><?xml version="1.0" encoding="utf-8"?>
<p:tagLst xmlns:p="http://schemas.openxmlformats.org/presentationml/2006/main">
  <p:tag name="AS_UNIQUEID" val="8322"/>
</p:tagLst>
</file>

<file path=ppt/tags/tag685.xml><?xml version="1.0" encoding="utf-8"?>
<p:tagLst xmlns:p="http://schemas.openxmlformats.org/presentationml/2006/main">
  <p:tag name="AS_UNIQUEID" val="8323"/>
</p:tagLst>
</file>

<file path=ppt/tags/tag686.xml><?xml version="1.0" encoding="utf-8"?>
<p:tagLst xmlns:p="http://schemas.openxmlformats.org/presentationml/2006/main">
  <p:tag name="AS_UNIQUEID" val="8324"/>
</p:tagLst>
</file>

<file path=ppt/tags/tag687.xml><?xml version="1.0" encoding="utf-8"?>
<p:tagLst xmlns:p="http://schemas.openxmlformats.org/presentationml/2006/main">
  <p:tag name="AS_UNIQUEID" val="8325"/>
</p:tagLst>
</file>

<file path=ppt/tags/tag688.xml><?xml version="1.0" encoding="utf-8"?>
<p:tagLst xmlns:p="http://schemas.openxmlformats.org/presentationml/2006/main">
  <p:tag name="AS_UNIQUEID" val="8326"/>
</p:tagLst>
</file>

<file path=ppt/tags/tag689.xml><?xml version="1.0" encoding="utf-8"?>
<p:tagLst xmlns:p="http://schemas.openxmlformats.org/presentationml/2006/main">
  <p:tag name="AS_UNIQUEID" val="8327"/>
</p:tagLst>
</file>

<file path=ppt/tags/tag69.xml><?xml version="1.0" encoding="utf-8"?>
<p:tagLst xmlns:p="http://schemas.openxmlformats.org/presentationml/2006/main">
  <p:tag name="AS_UNIQUEID" val="10503"/>
</p:tagLst>
</file>

<file path=ppt/tags/tag690.xml><?xml version="1.0" encoding="utf-8"?>
<p:tagLst xmlns:p="http://schemas.openxmlformats.org/presentationml/2006/main">
  <p:tag name="AS_UNIQUEID" val="8328"/>
</p:tagLst>
</file>

<file path=ppt/tags/tag691.xml><?xml version="1.0" encoding="utf-8"?>
<p:tagLst xmlns:p="http://schemas.openxmlformats.org/presentationml/2006/main">
  <p:tag name="AS_UNIQUEID" val="8329"/>
</p:tagLst>
</file>

<file path=ppt/tags/tag692.xml><?xml version="1.0" encoding="utf-8"?>
<p:tagLst xmlns:p="http://schemas.openxmlformats.org/presentationml/2006/main">
  <p:tag name="AS_UNIQUEID" val="8330"/>
</p:tagLst>
</file>

<file path=ppt/tags/tag693.xml><?xml version="1.0" encoding="utf-8"?>
<p:tagLst xmlns:p="http://schemas.openxmlformats.org/presentationml/2006/main">
  <p:tag name="AS_UNIQUEID" val="8331"/>
</p:tagLst>
</file>

<file path=ppt/tags/tag694.xml><?xml version="1.0" encoding="utf-8"?>
<p:tagLst xmlns:p="http://schemas.openxmlformats.org/presentationml/2006/main">
  <p:tag name="AS_UNIQUEID" val="8332"/>
</p:tagLst>
</file>

<file path=ppt/tags/tag695.xml><?xml version="1.0" encoding="utf-8"?>
<p:tagLst xmlns:p="http://schemas.openxmlformats.org/presentationml/2006/main">
  <p:tag name="AS_UNIQUEID" val="8333"/>
</p:tagLst>
</file>

<file path=ppt/tags/tag696.xml><?xml version="1.0" encoding="utf-8"?>
<p:tagLst xmlns:p="http://schemas.openxmlformats.org/presentationml/2006/main">
  <p:tag name="AS_UNIQUEID" val="8334"/>
</p:tagLst>
</file>

<file path=ppt/tags/tag697.xml><?xml version="1.0" encoding="utf-8"?>
<p:tagLst xmlns:p="http://schemas.openxmlformats.org/presentationml/2006/main">
  <p:tag name="AS_UNIQUEID" val="8335"/>
</p:tagLst>
</file>

<file path=ppt/tags/tag698.xml><?xml version="1.0" encoding="utf-8"?>
<p:tagLst xmlns:p="http://schemas.openxmlformats.org/presentationml/2006/main">
  <p:tag name="AS_UNIQUEID" val="8336"/>
</p:tagLst>
</file>

<file path=ppt/tags/tag699.xml><?xml version="1.0" encoding="utf-8"?>
<p:tagLst xmlns:p="http://schemas.openxmlformats.org/presentationml/2006/main">
  <p:tag name="AS_UNIQUEID" val="8337"/>
</p:tagLst>
</file>

<file path=ppt/tags/tag7.xml><?xml version="1.0" encoding="utf-8"?>
<p:tagLst xmlns:p="http://schemas.openxmlformats.org/presentationml/2006/main">
  <p:tag name="AS_UNIQUEID" val="10436"/>
</p:tagLst>
</file>

<file path=ppt/tags/tag70.xml><?xml version="1.0" encoding="utf-8"?>
<p:tagLst xmlns:p="http://schemas.openxmlformats.org/presentationml/2006/main">
  <p:tag name="AS_UNIQUEID" val="10504"/>
  <p:tag name="KSO_WM_BEAUTIFY_FLAG" val=""/>
</p:tagLst>
</file>

<file path=ppt/tags/tag700.xml><?xml version="1.0" encoding="utf-8"?>
<p:tagLst xmlns:p="http://schemas.openxmlformats.org/presentationml/2006/main">
  <p:tag name="AS_UNIQUEID" val="8338"/>
</p:tagLst>
</file>

<file path=ppt/tags/tag701.xml><?xml version="1.0" encoding="utf-8"?>
<p:tagLst xmlns:p="http://schemas.openxmlformats.org/presentationml/2006/main">
  <p:tag name="AS_UNIQUEID" val="8339"/>
</p:tagLst>
</file>

<file path=ppt/tags/tag702.xml><?xml version="1.0" encoding="utf-8"?>
<p:tagLst xmlns:p="http://schemas.openxmlformats.org/presentationml/2006/main">
  <p:tag name="AS_UNIQUEID" val="8340"/>
</p:tagLst>
</file>

<file path=ppt/tags/tag703.xml><?xml version="1.0" encoding="utf-8"?>
<p:tagLst xmlns:p="http://schemas.openxmlformats.org/presentationml/2006/main">
  <p:tag name="AS_UNIQUEID" val="8341"/>
</p:tagLst>
</file>

<file path=ppt/tags/tag704.xml><?xml version="1.0" encoding="utf-8"?>
<p:tagLst xmlns:p="http://schemas.openxmlformats.org/presentationml/2006/main">
  <p:tag name="AS_UNIQUEID" val="8342"/>
</p:tagLst>
</file>

<file path=ppt/tags/tag705.xml><?xml version="1.0" encoding="utf-8"?>
<p:tagLst xmlns:p="http://schemas.openxmlformats.org/presentationml/2006/main">
  <p:tag name="AS_UNIQUEID" val="8343"/>
</p:tagLst>
</file>

<file path=ppt/tags/tag706.xml><?xml version="1.0" encoding="utf-8"?>
<p:tagLst xmlns:p="http://schemas.openxmlformats.org/presentationml/2006/main">
  <p:tag name="AS_UNIQUEID" val="8344"/>
</p:tagLst>
</file>

<file path=ppt/tags/tag707.xml><?xml version="1.0" encoding="utf-8"?>
<p:tagLst xmlns:p="http://schemas.openxmlformats.org/presentationml/2006/main">
  <p:tag name="AS_UNIQUEID" val="8345"/>
</p:tagLst>
</file>

<file path=ppt/tags/tag708.xml><?xml version="1.0" encoding="utf-8"?>
<p:tagLst xmlns:p="http://schemas.openxmlformats.org/presentationml/2006/main">
  <p:tag name="AS_UNIQUEID" val="1104"/>
</p:tagLst>
</file>

<file path=ppt/tags/tag709.xml><?xml version="1.0" encoding="utf-8"?>
<p:tagLst xmlns:p="http://schemas.openxmlformats.org/presentationml/2006/main">
  <p:tag name="AS_UNIQUEID" val="3873"/>
</p:tagLst>
</file>

<file path=ppt/tags/tag71.xml><?xml version="1.0" encoding="utf-8"?>
<p:tagLst xmlns:p="http://schemas.openxmlformats.org/presentationml/2006/main">
  <p:tag name="AS_UNIQUEID" val="10505"/>
  <p:tag name="KSO_WM_BEAUTIFY_FLAG" val=""/>
</p:tagLst>
</file>

<file path=ppt/tags/tag710.xml><?xml version="1.0" encoding="utf-8"?>
<p:tagLst xmlns:p="http://schemas.openxmlformats.org/presentationml/2006/main">
  <p:tag name="AS_UNIQUEID" val="3874"/>
</p:tagLst>
</file>

<file path=ppt/tags/tag711.xml><?xml version="1.0" encoding="utf-8"?>
<p:tagLst xmlns:p="http://schemas.openxmlformats.org/presentationml/2006/main">
  <p:tag name="AS_UNIQUEID" val="3875"/>
</p:tagLst>
</file>

<file path=ppt/tags/tag712.xml><?xml version="1.0" encoding="utf-8"?>
<p:tagLst xmlns:p="http://schemas.openxmlformats.org/presentationml/2006/main">
  <p:tag name="AS_UNIQUEID" val="3876"/>
</p:tagLst>
</file>

<file path=ppt/tags/tag713.xml><?xml version="1.0" encoding="utf-8"?>
<p:tagLst xmlns:p="http://schemas.openxmlformats.org/presentationml/2006/main">
  <p:tag name="AS_UNIQUEID" val="3878"/>
</p:tagLst>
</file>

<file path=ppt/tags/tag714.xml><?xml version="1.0" encoding="utf-8"?>
<p:tagLst xmlns:p="http://schemas.openxmlformats.org/presentationml/2006/main">
  <p:tag name="AS_UNIQUEID" val="3879"/>
</p:tagLst>
</file>

<file path=ppt/tags/tag715.xml><?xml version="1.0" encoding="utf-8"?>
<p:tagLst xmlns:p="http://schemas.openxmlformats.org/presentationml/2006/main">
  <p:tag name="AS_UNIQUEID" val="3880"/>
</p:tagLst>
</file>

<file path=ppt/tags/tag716.xml><?xml version="1.0" encoding="utf-8"?>
<p:tagLst xmlns:p="http://schemas.openxmlformats.org/presentationml/2006/main">
  <p:tag name="AS_UNIQUEID" val="3881"/>
</p:tagLst>
</file>

<file path=ppt/tags/tag717.xml><?xml version="1.0" encoding="utf-8"?>
<p:tagLst xmlns:p="http://schemas.openxmlformats.org/presentationml/2006/main">
  <p:tag name="AS_UNIQUEID" val="3882"/>
</p:tagLst>
</file>

<file path=ppt/tags/tag718.xml><?xml version="1.0" encoding="utf-8"?>
<p:tagLst xmlns:p="http://schemas.openxmlformats.org/presentationml/2006/main">
  <p:tag name="AS_UNIQUEID" val="9337"/>
</p:tagLst>
</file>

<file path=ppt/tags/tag719.xml><?xml version="1.0" encoding="utf-8"?>
<p:tagLst xmlns:p="http://schemas.openxmlformats.org/presentationml/2006/main">
  <p:tag name="AS_UNIQUEID" val="9338"/>
</p:tagLst>
</file>

<file path=ppt/tags/tag72.xml><?xml version="1.0" encoding="utf-8"?>
<p:tagLst xmlns:p="http://schemas.openxmlformats.org/presentationml/2006/main">
  <p:tag name="AS_UNIQUEID" val="10506"/>
  <p:tag name="KSO_WM_BEAUTIFY_FLAG" val=""/>
</p:tagLst>
</file>

<file path=ppt/tags/tag720.xml><?xml version="1.0" encoding="utf-8"?>
<p:tagLst xmlns:p="http://schemas.openxmlformats.org/presentationml/2006/main">
  <p:tag name="AS_UNIQUEID" val="10926"/>
</p:tagLst>
</file>

<file path=ppt/tags/tag721.xml><?xml version="1.0" encoding="utf-8"?>
<p:tagLst xmlns:p="http://schemas.openxmlformats.org/presentationml/2006/main">
  <p:tag name="AS_UNIQUEID" val="10927"/>
  <p:tag name="KSO_WM_BEAUTIFY_FLAG" val=""/>
</p:tagLst>
</file>

<file path=ppt/tags/tag722.xml><?xml version="1.0" encoding="utf-8"?>
<p:tagLst xmlns:p="http://schemas.openxmlformats.org/presentationml/2006/main">
  <p:tag name="AS_UNIQUEID" val="10928"/>
  <p:tag name="KSO_WM_BEAUTIFY_FLAG" val=""/>
</p:tagLst>
</file>

<file path=ppt/tags/tag723.xml><?xml version="1.0" encoding="utf-8"?>
<p:tagLst xmlns:p="http://schemas.openxmlformats.org/presentationml/2006/main">
  <p:tag name="AS_UNIQUEID" val="10929"/>
  <p:tag name="KSO_WM_BEAUTIFY_FLAG" val=""/>
</p:tagLst>
</file>

<file path=ppt/tags/tag724.xml><?xml version="1.0" encoding="utf-8"?>
<p:tagLst xmlns:p="http://schemas.openxmlformats.org/presentationml/2006/main">
  <p:tag name="AS_UNIQUEID" val="10031"/>
</p:tagLst>
</file>

<file path=ppt/tags/tag725.xml><?xml version="1.0" encoding="utf-8"?>
<p:tagLst xmlns:p="http://schemas.openxmlformats.org/presentationml/2006/main">
  <p:tag name="AS_UNIQUEID" val="10032"/>
</p:tagLst>
</file>

<file path=ppt/tags/tag726.xml><?xml version="1.0" encoding="utf-8"?>
<p:tagLst xmlns:p="http://schemas.openxmlformats.org/presentationml/2006/main">
  <p:tag name="AS_UNIQUEID" val="10033"/>
</p:tagLst>
</file>

<file path=ppt/tags/tag727.xml><?xml version="1.0" encoding="utf-8"?>
<p:tagLst xmlns:p="http://schemas.openxmlformats.org/presentationml/2006/main">
  <p:tag name="AS_UNIQUEID" val="10930"/>
</p:tagLst>
</file>

<file path=ppt/tags/tag728.xml><?xml version="1.0" encoding="utf-8"?>
<p:tagLst xmlns:p="http://schemas.openxmlformats.org/presentationml/2006/main">
  <p:tag name="AS_UNIQUEID" val="10931"/>
</p:tagLst>
</file>

<file path=ppt/tags/tag729.xml><?xml version="1.0" encoding="utf-8"?>
<p:tagLst xmlns:p="http://schemas.openxmlformats.org/presentationml/2006/main">
  <p:tag name="AS_UNIQUEID" val="10932"/>
</p:tagLst>
</file>

<file path=ppt/tags/tag73.xml><?xml version="1.0" encoding="utf-8"?>
<p:tagLst xmlns:p="http://schemas.openxmlformats.org/presentationml/2006/main">
  <p:tag name="AS_UNIQUEID" val="10507"/>
  <p:tag name="KSO_WM_BEAUTIFY_FLAG" val=""/>
</p:tagLst>
</file>

<file path=ppt/tags/tag730.xml><?xml version="1.0" encoding="utf-8"?>
<p:tagLst xmlns:p="http://schemas.openxmlformats.org/presentationml/2006/main">
  <p:tag name="AS_UNIQUEID" val="10934"/>
</p:tagLst>
</file>

<file path=ppt/tags/tag731.xml><?xml version="1.0" encoding="utf-8"?>
<p:tagLst xmlns:p="http://schemas.openxmlformats.org/presentationml/2006/main">
  <p:tag name="AS_UNIQUEID" val="10935"/>
  <p:tag name="KSO_WM_BEAUTIFY_FLAG" val=""/>
</p:tagLst>
</file>

<file path=ppt/tags/tag732.xml><?xml version="1.0" encoding="utf-8"?>
<p:tagLst xmlns:p="http://schemas.openxmlformats.org/presentationml/2006/main">
  <p:tag name="AS_UNIQUEID" val="10936"/>
  <p:tag name="KSO_WM_BEAUTIFY_FLAG" val=""/>
</p:tagLst>
</file>

<file path=ppt/tags/tag733.xml><?xml version="1.0" encoding="utf-8"?>
<p:tagLst xmlns:p="http://schemas.openxmlformats.org/presentationml/2006/main">
  <p:tag name="AS_UNIQUEID" val="10937"/>
  <p:tag name="KSO_WM_BEAUTIFY_FLAG" val=""/>
</p:tagLst>
</file>

<file path=ppt/tags/tag734.xml><?xml version="1.0" encoding="utf-8"?>
<p:tagLst xmlns:p="http://schemas.openxmlformats.org/presentationml/2006/main">
  <p:tag name="AS_UNIQUEID" val="10043"/>
</p:tagLst>
</file>

<file path=ppt/tags/tag735.xml><?xml version="1.0" encoding="utf-8"?>
<p:tagLst xmlns:p="http://schemas.openxmlformats.org/presentationml/2006/main">
  <p:tag name="AS_UNIQUEID" val="10044"/>
</p:tagLst>
</file>

<file path=ppt/tags/tag736.xml><?xml version="1.0" encoding="utf-8"?>
<p:tagLst xmlns:p="http://schemas.openxmlformats.org/presentationml/2006/main">
  <p:tag name="AS_UNIQUEID" val="10045"/>
</p:tagLst>
</file>

<file path=ppt/tags/tag737.xml><?xml version="1.0" encoding="utf-8"?>
<p:tagLst xmlns:p="http://schemas.openxmlformats.org/presentationml/2006/main">
  <p:tag name="AS_UNIQUEID" val="10046"/>
</p:tagLst>
</file>

<file path=ppt/tags/tag738.xml><?xml version="1.0" encoding="utf-8"?>
<p:tagLst xmlns:p="http://schemas.openxmlformats.org/presentationml/2006/main">
  <p:tag name="AS_UNIQUEID" val="10047"/>
</p:tagLst>
</file>

<file path=ppt/tags/tag739.xml><?xml version="1.0" encoding="utf-8"?>
<p:tagLst xmlns:p="http://schemas.openxmlformats.org/presentationml/2006/main">
  <p:tag name="AS_UNIQUEID" val="10048"/>
</p:tagLst>
</file>

<file path=ppt/tags/tag74.xml><?xml version="1.0" encoding="utf-8"?>
<p:tagLst xmlns:p="http://schemas.openxmlformats.org/presentationml/2006/main">
  <p:tag name="AS_UNIQUEID" val="10508"/>
  <p:tag name="KSO_WM_BEAUTIFY_FLAG" val=""/>
</p:tagLst>
</file>

<file path=ppt/tags/tag740.xml><?xml version="1.0" encoding="utf-8"?>
<p:tagLst xmlns:p="http://schemas.openxmlformats.org/presentationml/2006/main">
  <p:tag name="AS_UNIQUEID" val="10049"/>
</p:tagLst>
</file>

<file path=ppt/tags/tag741.xml><?xml version="1.0" encoding="utf-8"?>
<p:tagLst xmlns:p="http://schemas.openxmlformats.org/presentationml/2006/main">
  <p:tag name="AS_UNIQUEID" val="831"/>
</p:tagLst>
</file>

<file path=ppt/tags/tag742.xml><?xml version="1.0" encoding="utf-8"?>
<p:tagLst xmlns:p="http://schemas.openxmlformats.org/presentationml/2006/main">
  <p:tag name="AS_UNIQUEID" val="831"/>
</p:tagLst>
</file>

<file path=ppt/tags/tag743.xml><?xml version="1.0" encoding="utf-8"?>
<p:tagLst xmlns:p="http://schemas.openxmlformats.org/presentationml/2006/main">
  <p:tag name="AS_UNIQUEID" val="831"/>
</p:tagLst>
</file>

<file path=ppt/tags/tag744.xml><?xml version="1.0" encoding="utf-8"?>
<p:tagLst xmlns:p="http://schemas.openxmlformats.org/presentationml/2006/main">
  <p:tag name="AS_UNIQUEID" val="831"/>
</p:tagLst>
</file>

<file path=ppt/tags/tag745.xml><?xml version="1.0" encoding="utf-8"?>
<p:tagLst xmlns:p="http://schemas.openxmlformats.org/presentationml/2006/main">
  <p:tag name="AS_UNIQUEID" val="831"/>
</p:tagLst>
</file>

<file path=ppt/tags/tag746.xml><?xml version="1.0" encoding="utf-8"?>
<p:tagLst xmlns:p="http://schemas.openxmlformats.org/presentationml/2006/main">
  <p:tag name="AS_UNIQUEID" val="831"/>
</p:tagLst>
</file>

<file path=ppt/tags/tag747.xml><?xml version="1.0" encoding="utf-8"?>
<p:tagLst xmlns:p="http://schemas.openxmlformats.org/presentationml/2006/main">
  <p:tag name="AS_UNIQUEID" val="831"/>
</p:tagLst>
</file>

<file path=ppt/tags/tag748.xml><?xml version="1.0" encoding="utf-8"?>
<p:tagLst xmlns:p="http://schemas.openxmlformats.org/presentationml/2006/main">
  <p:tag name="AS_UNIQUEID" val="831"/>
</p:tagLst>
</file>

<file path=ppt/tags/tag749.xml><?xml version="1.0" encoding="utf-8"?>
<p:tagLst xmlns:p="http://schemas.openxmlformats.org/presentationml/2006/main">
  <p:tag name="AS_UNIQUEID" val="10050"/>
</p:tagLst>
</file>

<file path=ppt/tags/tag75.xml><?xml version="1.0" encoding="utf-8"?>
<p:tagLst xmlns:p="http://schemas.openxmlformats.org/presentationml/2006/main">
  <p:tag name="AS_UNIQUEID" val="10509"/>
</p:tagLst>
</file>

<file path=ppt/tags/tag750.xml><?xml version="1.0" encoding="utf-8"?>
<p:tagLst xmlns:p="http://schemas.openxmlformats.org/presentationml/2006/main">
  <p:tag name="AS_UNIQUEID" val="10051"/>
</p:tagLst>
</file>

<file path=ppt/tags/tag751.xml><?xml version="1.0" encoding="utf-8"?>
<p:tagLst xmlns:p="http://schemas.openxmlformats.org/presentationml/2006/main">
  <p:tag name="AS_UNIQUEID" val="10052"/>
</p:tagLst>
</file>

<file path=ppt/tags/tag752.xml><?xml version="1.0" encoding="utf-8"?>
<p:tagLst xmlns:p="http://schemas.openxmlformats.org/presentationml/2006/main">
  <p:tag name="AS_UNIQUEID" val="10053"/>
</p:tagLst>
</file>

<file path=ppt/tags/tag753.xml><?xml version="1.0" encoding="utf-8"?>
<p:tagLst xmlns:p="http://schemas.openxmlformats.org/presentationml/2006/main">
  <p:tag name="AS_UNIQUEID" val="10054"/>
</p:tagLst>
</file>

<file path=ppt/tags/tag754.xml><?xml version="1.0" encoding="utf-8"?>
<p:tagLst xmlns:p="http://schemas.openxmlformats.org/presentationml/2006/main">
  <p:tag name="AS_UNIQUEID" val="10055"/>
</p:tagLst>
</file>

<file path=ppt/tags/tag755.xml><?xml version="1.0" encoding="utf-8"?>
<p:tagLst xmlns:p="http://schemas.openxmlformats.org/presentationml/2006/main">
  <p:tag name="AS_UNIQUEID" val="10056"/>
</p:tagLst>
</file>

<file path=ppt/tags/tag756.xml><?xml version="1.0" encoding="utf-8"?>
<p:tagLst xmlns:p="http://schemas.openxmlformats.org/presentationml/2006/main">
  <p:tag name="AS_UNIQUEID" val="10057"/>
</p:tagLst>
</file>

<file path=ppt/tags/tag757.xml><?xml version="1.0" encoding="utf-8"?>
<p:tagLst xmlns:p="http://schemas.openxmlformats.org/presentationml/2006/main">
  <p:tag name="AS_UNIQUEID" val="10058"/>
</p:tagLst>
</file>

<file path=ppt/tags/tag758.xml><?xml version="1.0" encoding="utf-8"?>
<p:tagLst xmlns:p="http://schemas.openxmlformats.org/presentationml/2006/main">
  <p:tag name="AS_UNIQUEID" val="10059"/>
</p:tagLst>
</file>

<file path=ppt/tags/tag759.xml><?xml version="1.0" encoding="utf-8"?>
<p:tagLst xmlns:p="http://schemas.openxmlformats.org/presentationml/2006/main">
  <p:tag name="AS_UNIQUEID" val="10060"/>
</p:tagLst>
</file>

<file path=ppt/tags/tag76.xml><?xml version="1.0" encoding="utf-8"?>
<p:tagLst xmlns:p="http://schemas.openxmlformats.org/presentationml/2006/main">
  <p:tag name="AS_UNIQUEID" val="10510"/>
  <p:tag name="KSO_WM_BEAUTIFY_FLAG" val=""/>
</p:tagLst>
</file>

<file path=ppt/tags/tag760.xml><?xml version="1.0" encoding="utf-8"?>
<p:tagLst xmlns:p="http://schemas.openxmlformats.org/presentationml/2006/main">
  <p:tag name="AS_UNIQUEID" val="10061"/>
</p:tagLst>
</file>

<file path=ppt/tags/tag761.xml><?xml version="1.0" encoding="utf-8"?>
<p:tagLst xmlns:p="http://schemas.openxmlformats.org/presentationml/2006/main">
  <p:tag name="AS_UNIQUEID" val="10062"/>
</p:tagLst>
</file>

<file path=ppt/tags/tag762.xml><?xml version="1.0" encoding="utf-8"?>
<p:tagLst xmlns:p="http://schemas.openxmlformats.org/presentationml/2006/main">
  <p:tag name="AS_UNIQUEID" val="10063"/>
</p:tagLst>
</file>

<file path=ppt/tags/tag763.xml><?xml version="1.0" encoding="utf-8"?>
<p:tagLst xmlns:p="http://schemas.openxmlformats.org/presentationml/2006/main">
  <p:tag name="AS_UNIQUEID" val="10064"/>
</p:tagLst>
</file>

<file path=ppt/tags/tag764.xml><?xml version="1.0" encoding="utf-8"?>
<p:tagLst xmlns:p="http://schemas.openxmlformats.org/presentationml/2006/main">
  <p:tag name="AS_UNIQUEID" val="831"/>
</p:tagLst>
</file>

<file path=ppt/tags/tag765.xml><?xml version="1.0" encoding="utf-8"?>
<p:tagLst xmlns:p="http://schemas.openxmlformats.org/presentationml/2006/main">
  <p:tag name="AS_UNIQUEID" val="10065"/>
</p:tagLst>
</file>

<file path=ppt/tags/tag766.xml><?xml version="1.0" encoding="utf-8"?>
<p:tagLst xmlns:p="http://schemas.openxmlformats.org/presentationml/2006/main">
  <p:tag name="AS_UNIQUEID" val="10066"/>
</p:tagLst>
</file>

<file path=ppt/tags/tag767.xml><?xml version="1.0" encoding="utf-8"?>
<p:tagLst xmlns:p="http://schemas.openxmlformats.org/presentationml/2006/main">
  <p:tag name="AS_UNIQUEID" val="10067"/>
</p:tagLst>
</file>

<file path=ppt/tags/tag768.xml><?xml version="1.0" encoding="utf-8"?>
<p:tagLst xmlns:p="http://schemas.openxmlformats.org/presentationml/2006/main">
  <p:tag name="AS_UNIQUEID" val="10068"/>
</p:tagLst>
</file>

<file path=ppt/tags/tag769.xml><?xml version="1.0" encoding="utf-8"?>
<p:tagLst xmlns:p="http://schemas.openxmlformats.org/presentationml/2006/main">
  <p:tag name="AS_UNIQUEID" val="831"/>
</p:tagLst>
</file>

<file path=ppt/tags/tag77.xml><?xml version="1.0" encoding="utf-8"?>
<p:tagLst xmlns:p="http://schemas.openxmlformats.org/presentationml/2006/main">
  <p:tag name="AS_UNIQUEID" val="10511"/>
</p:tagLst>
</file>

<file path=ppt/tags/tag770.xml><?xml version="1.0" encoding="utf-8"?>
<p:tagLst xmlns:p="http://schemas.openxmlformats.org/presentationml/2006/main">
  <p:tag name="AS_UNIQUEID" val="831"/>
</p:tagLst>
</file>

<file path=ppt/tags/tag771.xml><?xml version="1.0" encoding="utf-8"?>
<p:tagLst xmlns:p="http://schemas.openxmlformats.org/presentationml/2006/main">
  <p:tag name="AS_UNIQUEID" val="831"/>
</p:tagLst>
</file>

<file path=ppt/tags/tag772.xml><?xml version="1.0" encoding="utf-8"?>
<p:tagLst xmlns:p="http://schemas.openxmlformats.org/presentationml/2006/main">
  <p:tag name="AS_UNIQUEID" val="10938"/>
</p:tagLst>
</file>

<file path=ppt/tags/tag773.xml><?xml version="1.0" encoding="utf-8"?>
<p:tagLst xmlns:p="http://schemas.openxmlformats.org/presentationml/2006/main">
  <p:tag name="AS_UNIQUEID" val="10071"/>
</p:tagLst>
</file>

<file path=ppt/tags/tag774.xml><?xml version="1.0" encoding="utf-8"?>
<p:tagLst xmlns:p="http://schemas.openxmlformats.org/presentationml/2006/main">
  <p:tag name="AS_UNIQUEID" val="10090"/>
</p:tagLst>
</file>

<file path=ppt/tags/tag775.xml><?xml version="1.0" encoding="utf-8"?>
<p:tagLst xmlns:p="http://schemas.openxmlformats.org/presentationml/2006/main">
  <p:tag name="AS_UNIQUEID" val="10139"/>
</p:tagLst>
</file>

<file path=ppt/tags/tag776.xml><?xml version="1.0" encoding="utf-8"?>
<p:tagLst xmlns:p="http://schemas.openxmlformats.org/presentationml/2006/main">
  <p:tag name="AS_UNIQUEID" val="10091"/>
</p:tagLst>
</file>

<file path=ppt/tags/tag777.xml><?xml version="1.0" encoding="utf-8"?>
<p:tagLst xmlns:p="http://schemas.openxmlformats.org/presentationml/2006/main">
  <p:tag name="AS_UNIQUEID" val="831"/>
</p:tagLst>
</file>

<file path=ppt/tags/tag778.xml><?xml version="1.0" encoding="utf-8"?>
<p:tagLst xmlns:p="http://schemas.openxmlformats.org/presentationml/2006/main">
  <p:tag name="AS_UNIQUEID" val="831"/>
</p:tagLst>
</file>

<file path=ppt/tags/tag779.xml><?xml version="1.0" encoding="utf-8"?>
<p:tagLst xmlns:p="http://schemas.openxmlformats.org/presentationml/2006/main">
  <p:tag name="AS_UNIQUEID" val="831"/>
</p:tagLst>
</file>

<file path=ppt/tags/tag78.xml><?xml version="1.0" encoding="utf-8"?>
<p:tagLst xmlns:p="http://schemas.openxmlformats.org/presentationml/2006/main">
  <p:tag name="AS_UNIQUEID" val="10513"/>
</p:tagLst>
</file>

<file path=ppt/tags/tag780.xml><?xml version="1.0" encoding="utf-8"?>
<p:tagLst xmlns:p="http://schemas.openxmlformats.org/presentationml/2006/main">
  <p:tag name="AS_UNIQUEID" val="831"/>
</p:tagLst>
</file>

<file path=ppt/tags/tag781.xml><?xml version="1.0" encoding="utf-8"?>
<p:tagLst xmlns:p="http://schemas.openxmlformats.org/presentationml/2006/main">
  <p:tag name="AS_UNIQUEID" val="831"/>
</p:tagLst>
</file>

<file path=ppt/tags/tag782.xml><?xml version="1.0" encoding="utf-8"?>
<p:tagLst xmlns:p="http://schemas.openxmlformats.org/presentationml/2006/main">
  <p:tag name="AS_UNIQUEID" val="831"/>
</p:tagLst>
</file>

<file path=ppt/tags/tag783.xml><?xml version="1.0" encoding="utf-8"?>
<p:tagLst xmlns:p="http://schemas.openxmlformats.org/presentationml/2006/main">
  <p:tag name="AS_UNIQUEID" val="831"/>
</p:tagLst>
</file>

<file path=ppt/tags/tag784.xml><?xml version="1.0" encoding="utf-8"?>
<p:tagLst xmlns:p="http://schemas.openxmlformats.org/presentationml/2006/main">
  <p:tag name="AS_UNIQUEID" val="10092"/>
</p:tagLst>
</file>

<file path=ppt/tags/tag785.xml><?xml version="1.0" encoding="utf-8"?>
<p:tagLst xmlns:p="http://schemas.openxmlformats.org/presentationml/2006/main">
  <p:tag name="AS_UNIQUEID" val="10093"/>
</p:tagLst>
</file>

<file path=ppt/tags/tag786.xml><?xml version="1.0" encoding="utf-8"?>
<p:tagLst xmlns:p="http://schemas.openxmlformats.org/presentationml/2006/main">
  <p:tag name="AS_UNIQUEID" val="10094"/>
</p:tagLst>
</file>

<file path=ppt/tags/tag787.xml><?xml version="1.0" encoding="utf-8"?>
<p:tagLst xmlns:p="http://schemas.openxmlformats.org/presentationml/2006/main">
  <p:tag name="AS_UNIQUEID" val="10095"/>
</p:tagLst>
</file>

<file path=ppt/tags/tag788.xml><?xml version="1.0" encoding="utf-8"?>
<p:tagLst xmlns:p="http://schemas.openxmlformats.org/presentationml/2006/main">
  <p:tag name="AS_UNIQUEID" val="10096"/>
</p:tagLst>
</file>

<file path=ppt/tags/tag789.xml><?xml version="1.0" encoding="utf-8"?>
<p:tagLst xmlns:p="http://schemas.openxmlformats.org/presentationml/2006/main">
  <p:tag name="AS_UNIQUEID" val="10097"/>
</p:tagLst>
</file>

<file path=ppt/tags/tag79.xml><?xml version="1.0" encoding="utf-8"?>
<p:tagLst xmlns:p="http://schemas.openxmlformats.org/presentationml/2006/main">
  <p:tag name="AS_UNIQUEID" val="10514"/>
</p:tagLst>
</file>

<file path=ppt/tags/tag790.xml><?xml version="1.0" encoding="utf-8"?>
<p:tagLst xmlns:p="http://schemas.openxmlformats.org/presentationml/2006/main">
  <p:tag name="AS_UNIQUEID" val="10098"/>
</p:tagLst>
</file>

<file path=ppt/tags/tag791.xml><?xml version="1.0" encoding="utf-8"?>
<p:tagLst xmlns:p="http://schemas.openxmlformats.org/presentationml/2006/main">
  <p:tag name="AS_UNIQUEID" val="10099"/>
</p:tagLst>
</file>

<file path=ppt/tags/tag792.xml><?xml version="1.0" encoding="utf-8"?>
<p:tagLst xmlns:p="http://schemas.openxmlformats.org/presentationml/2006/main">
  <p:tag name="AS_UNIQUEID" val="10100"/>
</p:tagLst>
</file>

<file path=ppt/tags/tag793.xml><?xml version="1.0" encoding="utf-8"?>
<p:tagLst xmlns:p="http://schemas.openxmlformats.org/presentationml/2006/main">
  <p:tag name="AS_UNIQUEID" val="10101"/>
</p:tagLst>
</file>

<file path=ppt/tags/tag794.xml><?xml version="1.0" encoding="utf-8"?>
<p:tagLst xmlns:p="http://schemas.openxmlformats.org/presentationml/2006/main">
  <p:tag name="AS_UNIQUEID" val="10102"/>
</p:tagLst>
</file>

<file path=ppt/tags/tag795.xml><?xml version="1.0" encoding="utf-8"?>
<p:tagLst xmlns:p="http://schemas.openxmlformats.org/presentationml/2006/main">
  <p:tag name="AS_UNIQUEID" val="10103"/>
</p:tagLst>
</file>

<file path=ppt/tags/tag796.xml><?xml version="1.0" encoding="utf-8"?>
<p:tagLst xmlns:p="http://schemas.openxmlformats.org/presentationml/2006/main">
  <p:tag name="AS_UNIQUEID" val="10104"/>
</p:tagLst>
</file>

<file path=ppt/tags/tag797.xml><?xml version="1.0" encoding="utf-8"?>
<p:tagLst xmlns:p="http://schemas.openxmlformats.org/presentationml/2006/main">
  <p:tag name="AS_UNIQUEID" val="10105"/>
</p:tagLst>
</file>

<file path=ppt/tags/tag798.xml><?xml version="1.0" encoding="utf-8"?>
<p:tagLst xmlns:p="http://schemas.openxmlformats.org/presentationml/2006/main">
  <p:tag name="AS_UNIQUEID" val="10940"/>
</p:tagLst>
</file>

<file path=ppt/tags/tag799.xml><?xml version="1.0" encoding="utf-8"?>
<p:tagLst xmlns:p="http://schemas.openxmlformats.org/presentationml/2006/main">
  <p:tag name="AS_UNIQUEID" val="10941"/>
  <p:tag name="KSO_WM_BEAUTIFY_FLAG" val=""/>
</p:tagLst>
</file>

<file path=ppt/tags/tag8.xml><?xml version="1.0" encoding="utf-8"?>
<p:tagLst xmlns:p="http://schemas.openxmlformats.org/presentationml/2006/main">
  <p:tag name="AS_UNIQUEID" val="10437"/>
</p:tagLst>
</file>

<file path=ppt/tags/tag80.xml><?xml version="1.0" encoding="utf-8"?>
<p:tagLst xmlns:p="http://schemas.openxmlformats.org/presentationml/2006/main">
  <p:tag name="AS_UNIQUEID" val="10515"/>
</p:tagLst>
</file>

<file path=ppt/tags/tag800.xml><?xml version="1.0" encoding="utf-8"?>
<p:tagLst xmlns:p="http://schemas.openxmlformats.org/presentationml/2006/main">
  <p:tag name="AS_UNIQUEID" val="10942"/>
  <p:tag name="KSO_WM_BEAUTIFY_FLAG" val=""/>
</p:tagLst>
</file>

<file path=ppt/tags/tag801.xml><?xml version="1.0" encoding="utf-8"?>
<p:tagLst xmlns:p="http://schemas.openxmlformats.org/presentationml/2006/main">
  <p:tag name="AS_UNIQUEID" val="10943"/>
  <p:tag name="KSO_WM_BEAUTIFY_FLAG" val=""/>
</p:tagLst>
</file>

<file path=ppt/tags/tag802.xml><?xml version="1.0" encoding="utf-8"?>
<p:tagLst xmlns:p="http://schemas.openxmlformats.org/presentationml/2006/main">
  <p:tag name="AS_UNIQUEID" val="10108"/>
</p:tagLst>
</file>

<file path=ppt/tags/tag803.xml><?xml version="1.0" encoding="utf-8"?>
<p:tagLst xmlns:p="http://schemas.openxmlformats.org/presentationml/2006/main">
  <p:tag name="AS_UNIQUEID" val="10109"/>
</p:tagLst>
</file>

<file path=ppt/tags/tag804.xml><?xml version="1.0" encoding="utf-8"?>
<p:tagLst xmlns:p="http://schemas.openxmlformats.org/presentationml/2006/main">
  <p:tag name="AS_UNIQUEID" val="10110"/>
</p:tagLst>
</file>

<file path=ppt/tags/tag805.xml><?xml version="1.0" encoding="utf-8"?>
<p:tagLst xmlns:p="http://schemas.openxmlformats.org/presentationml/2006/main">
  <p:tag name="AS_UNIQUEID" val="10111"/>
</p:tagLst>
</file>

<file path=ppt/tags/tag806.xml><?xml version="1.0" encoding="utf-8"?>
<p:tagLst xmlns:p="http://schemas.openxmlformats.org/presentationml/2006/main">
  <p:tag name="AS_UNIQUEID" val="10112"/>
</p:tagLst>
</file>

<file path=ppt/tags/tag807.xml><?xml version="1.0" encoding="utf-8"?>
<p:tagLst xmlns:p="http://schemas.openxmlformats.org/presentationml/2006/main">
  <p:tag name="AS_UNIQUEID" val="10113"/>
</p:tagLst>
</file>

<file path=ppt/tags/tag808.xml><?xml version="1.0" encoding="utf-8"?>
<p:tagLst xmlns:p="http://schemas.openxmlformats.org/presentationml/2006/main">
  <p:tag name="AS_UNIQUEID" val="10114"/>
</p:tagLst>
</file>

<file path=ppt/tags/tag809.xml><?xml version="1.0" encoding="utf-8"?>
<p:tagLst xmlns:p="http://schemas.openxmlformats.org/presentationml/2006/main">
  <p:tag name="AS_UNIQUEID" val="831"/>
</p:tagLst>
</file>

<file path=ppt/tags/tag81.xml><?xml version="1.0" encoding="utf-8"?>
<p:tagLst xmlns:p="http://schemas.openxmlformats.org/presentationml/2006/main">
  <p:tag name="AS_UNIQUEID" val="10516"/>
</p:tagLst>
</file>

<file path=ppt/tags/tag810.xml><?xml version="1.0" encoding="utf-8"?>
<p:tagLst xmlns:p="http://schemas.openxmlformats.org/presentationml/2006/main">
  <p:tag name="AS_UNIQUEID" val="831"/>
</p:tagLst>
</file>

<file path=ppt/tags/tag811.xml><?xml version="1.0" encoding="utf-8"?>
<p:tagLst xmlns:p="http://schemas.openxmlformats.org/presentationml/2006/main">
  <p:tag name="AS_UNIQUEID" val="831"/>
</p:tagLst>
</file>

<file path=ppt/tags/tag812.xml><?xml version="1.0" encoding="utf-8"?>
<p:tagLst xmlns:p="http://schemas.openxmlformats.org/presentationml/2006/main">
  <p:tag name="AS_UNIQUEID" val="831"/>
</p:tagLst>
</file>

<file path=ppt/tags/tag813.xml><?xml version="1.0" encoding="utf-8"?>
<p:tagLst xmlns:p="http://schemas.openxmlformats.org/presentationml/2006/main">
  <p:tag name="AS_UNIQUEID" val="831"/>
</p:tagLst>
</file>

<file path=ppt/tags/tag814.xml><?xml version="1.0" encoding="utf-8"?>
<p:tagLst xmlns:p="http://schemas.openxmlformats.org/presentationml/2006/main">
  <p:tag name="AS_UNIQUEID" val="831"/>
</p:tagLst>
</file>

<file path=ppt/tags/tag815.xml><?xml version="1.0" encoding="utf-8"?>
<p:tagLst xmlns:p="http://schemas.openxmlformats.org/presentationml/2006/main">
  <p:tag name="AS_UNIQUEID" val="831"/>
</p:tagLst>
</file>

<file path=ppt/tags/tag816.xml><?xml version="1.0" encoding="utf-8"?>
<p:tagLst xmlns:p="http://schemas.openxmlformats.org/presentationml/2006/main">
  <p:tag name="AS_UNIQUEID" val="831"/>
</p:tagLst>
</file>

<file path=ppt/tags/tag817.xml><?xml version="1.0" encoding="utf-8"?>
<p:tagLst xmlns:p="http://schemas.openxmlformats.org/presentationml/2006/main">
  <p:tag name="AS_UNIQUEID" val="10115"/>
</p:tagLst>
</file>

<file path=ppt/tags/tag818.xml><?xml version="1.0" encoding="utf-8"?>
<p:tagLst xmlns:p="http://schemas.openxmlformats.org/presentationml/2006/main">
  <p:tag name="AS_UNIQUEID" val="10116"/>
</p:tagLst>
</file>

<file path=ppt/tags/tag819.xml><?xml version="1.0" encoding="utf-8"?>
<p:tagLst xmlns:p="http://schemas.openxmlformats.org/presentationml/2006/main">
  <p:tag name="AS_UNIQUEID" val="10117"/>
</p:tagLst>
</file>

<file path=ppt/tags/tag82.xml><?xml version="1.0" encoding="utf-8"?>
<p:tagLst xmlns:p="http://schemas.openxmlformats.org/presentationml/2006/main">
  <p:tag name="AS_UNIQUEID" val="10517"/>
</p:tagLst>
</file>

<file path=ppt/tags/tag820.xml><?xml version="1.0" encoding="utf-8"?>
<p:tagLst xmlns:p="http://schemas.openxmlformats.org/presentationml/2006/main">
  <p:tag name="AS_UNIQUEID" val="10118"/>
</p:tagLst>
</file>

<file path=ppt/tags/tag821.xml><?xml version="1.0" encoding="utf-8"?>
<p:tagLst xmlns:p="http://schemas.openxmlformats.org/presentationml/2006/main">
  <p:tag name="AS_UNIQUEID" val="10119"/>
</p:tagLst>
</file>

<file path=ppt/tags/tag822.xml><?xml version="1.0" encoding="utf-8"?>
<p:tagLst xmlns:p="http://schemas.openxmlformats.org/presentationml/2006/main">
  <p:tag name="AS_UNIQUEID" val="10120"/>
</p:tagLst>
</file>

<file path=ppt/tags/tag823.xml><?xml version="1.0" encoding="utf-8"?>
<p:tagLst xmlns:p="http://schemas.openxmlformats.org/presentationml/2006/main">
  <p:tag name="AS_UNIQUEID" val="10121"/>
</p:tagLst>
</file>

<file path=ppt/tags/tag824.xml><?xml version="1.0" encoding="utf-8"?>
<p:tagLst xmlns:p="http://schemas.openxmlformats.org/presentationml/2006/main">
  <p:tag name="AS_UNIQUEID" val="10122"/>
</p:tagLst>
</file>

<file path=ppt/tags/tag825.xml><?xml version="1.0" encoding="utf-8"?>
<p:tagLst xmlns:p="http://schemas.openxmlformats.org/presentationml/2006/main">
  <p:tag name="AS_UNIQUEID" val="10123"/>
</p:tagLst>
</file>

<file path=ppt/tags/tag826.xml><?xml version="1.0" encoding="utf-8"?>
<p:tagLst xmlns:p="http://schemas.openxmlformats.org/presentationml/2006/main">
  <p:tag name="AS_UNIQUEID" val="10124"/>
</p:tagLst>
</file>

<file path=ppt/tags/tag827.xml><?xml version="1.0" encoding="utf-8"?>
<p:tagLst xmlns:p="http://schemas.openxmlformats.org/presentationml/2006/main">
  <p:tag name="AS_UNIQUEID" val="10125"/>
</p:tagLst>
</file>

<file path=ppt/tags/tag828.xml><?xml version="1.0" encoding="utf-8"?>
<p:tagLst xmlns:p="http://schemas.openxmlformats.org/presentationml/2006/main">
  <p:tag name="AS_UNIQUEID" val="10126"/>
</p:tagLst>
</file>

<file path=ppt/tags/tag829.xml><?xml version="1.0" encoding="utf-8"?>
<p:tagLst xmlns:p="http://schemas.openxmlformats.org/presentationml/2006/main">
  <p:tag name="AS_UNIQUEID" val="10127"/>
</p:tagLst>
</file>

<file path=ppt/tags/tag83.xml><?xml version="1.0" encoding="utf-8"?>
<p:tagLst xmlns:p="http://schemas.openxmlformats.org/presentationml/2006/main">
  <p:tag name="AS_UNIQUEID" val="10519"/>
</p:tagLst>
</file>

<file path=ppt/tags/tag830.xml><?xml version="1.0" encoding="utf-8"?>
<p:tagLst xmlns:p="http://schemas.openxmlformats.org/presentationml/2006/main">
  <p:tag name="AS_UNIQUEID" val="831"/>
</p:tagLst>
</file>

<file path=ppt/tags/tag831.xml><?xml version="1.0" encoding="utf-8"?>
<p:tagLst xmlns:p="http://schemas.openxmlformats.org/presentationml/2006/main">
  <p:tag name="AS_UNIQUEID" val="10128"/>
</p:tagLst>
</file>

<file path=ppt/tags/tag832.xml><?xml version="1.0" encoding="utf-8"?>
<p:tagLst xmlns:p="http://schemas.openxmlformats.org/presentationml/2006/main">
  <p:tag name="AS_UNIQUEID" val="10129"/>
</p:tagLst>
</file>

<file path=ppt/tags/tag833.xml><?xml version="1.0" encoding="utf-8"?>
<p:tagLst xmlns:p="http://schemas.openxmlformats.org/presentationml/2006/main">
  <p:tag name="AS_UNIQUEID" val="10130"/>
</p:tagLst>
</file>

<file path=ppt/tags/tag834.xml><?xml version="1.0" encoding="utf-8"?>
<p:tagLst xmlns:p="http://schemas.openxmlformats.org/presentationml/2006/main">
  <p:tag name="AS_UNIQUEID" val="831"/>
</p:tagLst>
</file>

<file path=ppt/tags/tag835.xml><?xml version="1.0" encoding="utf-8"?>
<p:tagLst xmlns:p="http://schemas.openxmlformats.org/presentationml/2006/main">
  <p:tag name="AS_UNIQUEID" val="10131"/>
</p:tagLst>
</file>

<file path=ppt/tags/tag836.xml><?xml version="1.0" encoding="utf-8"?>
<p:tagLst xmlns:p="http://schemas.openxmlformats.org/presentationml/2006/main">
  <p:tag name="AS_UNIQUEID" val="10132"/>
</p:tagLst>
</file>

<file path=ppt/tags/tag837.xml><?xml version="1.0" encoding="utf-8"?>
<p:tagLst xmlns:p="http://schemas.openxmlformats.org/presentationml/2006/main">
  <p:tag name="AS_UNIQUEID" val="10133"/>
</p:tagLst>
</file>

<file path=ppt/tags/tag838.xml><?xml version="1.0" encoding="utf-8"?>
<p:tagLst xmlns:p="http://schemas.openxmlformats.org/presentationml/2006/main">
  <p:tag name="AS_UNIQUEID" val="10134"/>
</p:tagLst>
</file>

<file path=ppt/tags/tag839.xml><?xml version="1.0" encoding="utf-8"?>
<p:tagLst xmlns:p="http://schemas.openxmlformats.org/presentationml/2006/main">
  <p:tag name="AS_UNIQUEID" val="831"/>
</p:tagLst>
</file>

<file path=ppt/tags/tag84.xml><?xml version="1.0" encoding="utf-8"?>
<p:tagLst xmlns:p="http://schemas.openxmlformats.org/presentationml/2006/main">
  <p:tag name="AS_UNIQUEID" val="10520"/>
</p:tagLst>
</file>

<file path=ppt/tags/tag840.xml><?xml version="1.0" encoding="utf-8"?>
<p:tagLst xmlns:p="http://schemas.openxmlformats.org/presentationml/2006/main">
  <p:tag name="AS_UNIQUEID" val="831"/>
</p:tagLst>
</file>

<file path=ppt/tags/tag841.xml><?xml version="1.0" encoding="utf-8"?>
<p:tagLst xmlns:p="http://schemas.openxmlformats.org/presentationml/2006/main">
  <p:tag name="AS_UNIQUEID" val="831"/>
</p:tagLst>
</file>

<file path=ppt/tags/tag842.xml><?xml version="1.0" encoding="utf-8"?>
<p:tagLst xmlns:p="http://schemas.openxmlformats.org/presentationml/2006/main">
  <p:tag name="AS_UNIQUEID" val="831"/>
</p:tagLst>
</file>

<file path=ppt/tags/tag843.xml><?xml version="1.0" encoding="utf-8"?>
<p:tagLst xmlns:p="http://schemas.openxmlformats.org/presentationml/2006/main">
  <p:tag name="AS_UNIQUEID" val="10135"/>
</p:tagLst>
</file>

<file path=ppt/tags/tag844.xml><?xml version="1.0" encoding="utf-8"?>
<p:tagLst xmlns:p="http://schemas.openxmlformats.org/presentationml/2006/main">
  <p:tag name="AS_UNIQUEID" val="10136"/>
</p:tagLst>
</file>

<file path=ppt/tags/tag845.xml><?xml version="1.0" encoding="utf-8"?>
<p:tagLst xmlns:p="http://schemas.openxmlformats.org/presentationml/2006/main">
  <p:tag name="AS_UNIQUEID" val="10137"/>
</p:tagLst>
</file>

<file path=ppt/tags/tag846.xml><?xml version="1.0" encoding="utf-8"?>
<p:tagLst xmlns:p="http://schemas.openxmlformats.org/presentationml/2006/main">
  <p:tag name="AS_UNIQUEID" val="10944"/>
</p:tagLst>
</file>

<file path=ppt/tags/tag847.xml><?xml version="1.0" encoding="utf-8"?>
<p:tagLst xmlns:p="http://schemas.openxmlformats.org/presentationml/2006/main">
  <p:tag name="AS_UNIQUEID" val="10140"/>
</p:tagLst>
</file>

<file path=ppt/tags/tag848.xml><?xml version="1.0" encoding="utf-8"?>
<p:tagLst xmlns:p="http://schemas.openxmlformats.org/presentationml/2006/main">
  <p:tag name="AS_UNIQUEID" val="10159"/>
</p:tagLst>
</file>

<file path=ppt/tags/tag849.xml><?xml version="1.0" encoding="utf-8"?>
<p:tagLst xmlns:p="http://schemas.openxmlformats.org/presentationml/2006/main">
  <p:tag name="AS_UNIQUEID" val="10139"/>
</p:tagLst>
</file>

<file path=ppt/tags/tag85.xml><?xml version="1.0" encoding="utf-8"?>
<p:tagLst xmlns:p="http://schemas.openxmlformats.org/presentationml/2006/main">
  <p:tag name="AS_UNIQUEID" val="10521"/>
</p:tagLst>
</file>

<file path=ppt/tags/tag850.xml><?xml version="1.0" encoding="utf-8"?>
<p:tagLst xmlns:p="http://schemas.openxmlformats.org/presentationml/2006/main">
  <p:tag name="AS_UNIQUEID" val="10160"/>
</p:tagLst>
</file>

<file path=ppt/tags/tag851.xml><?xml version="1.0" encoding="utf-8"?>
<p:tagLst xmlns:p="http://schemas.openxmlformats.org/presentationml/2006/main">
  <p:tag name="AS_UNIQUEID" val="831"/>
</p:tagLst>
</file>

<file path=ppt/tags/tag852.xml><?xml version="1.0" encoding="utf-8"?>
<p:tagLst xmlns:p="http://schemas.openxmlformats.org/presentationml/2006/main">
  <p:tag name="AS_UNIQUEID" val="831"/>
</p:tagLst>
</file>

<file path=ppt/tags/tag853.xml><?xml version="1.0" encoding="utf-8"?>
<p:tagLst xmlns:p="http://schemas.openxmlformats.org/presentationml/2006/main">
  <p:tag name="AS_UNIQUEID" val="831"/>
</p:tagLst>
</file>

<file path=ppt/tags/tag854.xml><?xml version="1.0" encoding="utf-8"?>
<p:tagLst xmlns:p="http://schemas.openxmlformats.org/presentationml/2006/main">
  <p:tag name="AS_UNIQUEID" val="831"/>
</p:tagLst>
</file>

<file path=ppt/tags/tag855.xml><?xml version="1.0" encoding="utf-8"?>
<p:tagLst xmlns:p="http://schemas.openxmlformats.org/presentationml/2006/main">
  <p:tag name="AS_UNIQUEID" val="831"/>
</p:tagLst>
</file>

<file path=ppt/tags/tag856.xml><?xml version="1.0" encoding="utf-8"?>
<p:tagLst xmlns:p="http://schemas.openxmlformats.org/presentationml/2006/main">
  <p:tag name="AS_UNIQUEID" val="831"/>
</p:tagLst>
</file>

<file path=ppt/tags/tag857.xml><?xml version="1.0" encoding="utf-8"?>
<p:tagLst xmlns:p="http://schemas.openxmlformats.org/presentationml/2006/main">
  <p:tag name="AS_UNIQUEID" val="831"/>
</p:tagLst>
</file>

<file path=ppt/tags/tag858.xml><?xml version="1.0" encoding="utf-8"?>
<p:tagLst xmlns:p="http://schemas.openxmlformats.org/presentationml/2006/main">
  <p:tag name="AS_UNIQUEID" val="10161"/>
</p:tagLst>
</file>

<file path=ppt/tags/tag859.xml><?xml version="1.0" encoding="utf-8"?>
<p:tagLst xmlns:p="http://schemas.openxmlformats.org/presentationml/2006/main">
  <p:tag name="AS_UNIQUEID" val="10162"/>
</p:tagLst>
</file>

<file path=ppt/tags/tag86.xml><?xml version="1.0" encoding="utf-8"?>
<p:tagLst xmlns:p="http://schemas.openxmlformats.org/presentationml/2006/main">
  <p:tag name="AS_UNIQUEID" val="10522"/>
</p:tagLst>
</file>

<file path=ppt/tags/tag860.xml><?xml version="1.0" encoding="utf-8"?>
<p:tagLst xmlns:p="http://schemas.openxmlformats.org/presentationml/2006/main">
  <p:tag name="AS_UNIQUEID" val="10163"/>
</p:tagLst>
</file>

<file path=ppt/tags/tag861.xml><?xml version="1.0" encoding="utf-8"?>
<p:tagLst xmlns:p="http://schemas.openxmlformats.org/presentationml/2006/main">
  <p:tag name="AS_UNIQUEID" val="10164"/>
</p:tagLst>
</file>

<file path=ppt/tags/tag862.xml><?xml version="1.0" encoding="utf-8"?>
<p:tagLst xmlns:p="http://schemas.openxmlformats.org/presentationml/2006/main">
  <p:tag name="AS_UNIQUEID" val="10165"/>
</p:tagLst>
</file>

<file path=ppt/tags/tag863.xml><?xml version="1.0" encoding="utf-8"?>
<p:tagLst xmlns:p="http://schemas.openxmlformats.org/presentationml/2006/main">
  <p:tag name="AS_UNIQUEID" val="10166"/>
</p:tagLst>
</file>

<file path=ppt/tags/tag864.xml><?xml version="1.0" encoding="utf-8"?>
<p:tagLst xmlns:p="http://schemas.openxmlformats.org/presentationml/2006/main">
  <p:tag name="AS_UNIQUEID" val="10167"/>
</p:tagLst>
</file>

<file path=ppt/tags/tag865.xml><?xml version="1.0" encoding="utf-8"?>
<p:tagLst xmlns:p="http://schemas.openxmlformats.org/presentationml/2006/main">
  <p:tag name="AS_UNIQUEID" val="10168"/>
</p:tagLst>
</file>

<file path=ppt/tags/tag866.xml><?xml version="1.0" encoding="utf-8"?>
<p:tagLst xmlns:p="http://schemas.openxmlformats.org/presentationml/2006/main">
  <p:tag name="AS_UNIQUEID" val="10169"/>
</p:tagLst>
</file>

<file path=ppt/tags/tag867.xml><?xml version="1.0" encoding="utf-8"?>
<p:tagLst xmlns:p="http://schemas.openxmlformats.org/presentationml/2006/main">
  <p:tag name="AS_UNIQUEID" val="10170"/>
</p:tagLst>
</file>

<file path=ppt/tags/tag868.xml><?xml version="1.0" encoding="utf-8"?>
<p:tagLst xmlns:p="http://schemas.openxmlformats.org/presentationml/2006/main">
  <p:tag name="AS_UNIQUEID" val="10171"/>
</p:tagLst>
</file>

<file path=ppt/tags/tag869.xml><?xml version="1.0" encoding="utf-8"?>
<p:tagLst xmlns:p="http://schemas.openxmlformats.org/presentationml/2006/main">
  <p:tag name="AS_UNIQUEID" val="10172"/>
</p:tagLst>
</file>

<file path=ppt/tags/tag87.xml><?xml version="1.0" encoding="utf-8"?>
<p:tagLst xmlns:p="http://schemas.openxmlformats.org/presentationml/2006/main">
  <p:tag name="AS_UNIQUEID" val="10523"/>
</p:tagLst>
</file>

<file path=ppt/tags/tag870.xml><?xml version="1.0" encoding="utf-8"?>
<p:tagLst xmlns:p="http://schemas.openxmlformats.org/presentationml/2006/main">
  <p:tag name="AS_UNIQUEID" val="10173"/>
</p:tagLst>
</file>

<file path=ppt/tags/tag871.xml><?xml version="1.0" encoding="utf-8"?>
<p:tagLst xmlns:p="http://schemas.openxmlformats.org/presentationml/2006/main">
  <p:tag name="AS_UNIQUEID" val="10174"/>
</p:tagLst>
</file>

<file path=ppt/tags/tag872.xml><?xml version="1.0" encoding="utf-8"?>
<p:tagLst xmlns:p="http://schemas.openxmlformats.org/presentationml/2006/main">
  <p:tag name="AS_UNIQUEID" val="10176"/>
</p:tagLst>
</file>

<file path=ppt/tags/tag873.xml><?xml version="1.0" encoding="utf-8"?>
<p:tagLst xmlns:p="http://schemas.openxmlformats.org/presentationml/2006/main">
  <p:tag name="AS_UNIQUEID" val="831"/>
</p:tagLst>
</file>

<file path=ppt/tags/tag874.xml><?xml version="1.0" encoding="utf-8"?>
<p:tagLst xmlns:p="http://schemas.openxmlformats.org/presentationml/2006/main">
  <p:tag name="AS_UNIQUEID" val="831"/>
</p:tagLst>
</file>

<file path=ppt/tags/tag875.xml><?xml version="1.0" encoding="utf-8"?>
<p:tagLst xmlns:p="http://schemas.openxmlformats.org/presentationml/2006/main">
  <p:tag name="AS_UNIQUEID" val="10946"/>
</p:tagLst>
</file>

<file path=ppt/tags/tag876.xml><?xml version="1.0" encoding="utf-8"?>
<p:tagLst xmlns:p="http://schemas.openxmlformats.org/presentationml/2006/main">
  <p:tag name="AS_UNIQUEID" val="10947"/>
  <p:tag name="KSO_WM_BEAUTIFY_FLAG" val=""/>
</p:tagLst>
</file>

<file path=ppt/tags/tag877.xml><?xml version="1.0" encoding="utf-8"?>
<p:tagLst xmlns:p="http://schemas.openxmlformats.org/presentationml/2006/main">
  <p:tag name="AS_UNIQUEID" val="10948"/>
  <p:tag name="KSO_WM_BEAUTIFY_FLAG" val=""/>
</p:tagLst>
</file>

<file path=ppt/tags/tag878.xml><?xml version="1.0" encoding="utf-8"?>
<p:tagLst xmlns:p="http://schemas.openxmlformats.org/presentationml/2006/main">
  <p:tag name="AS_UNIQUEID" val="10949"/>
  <p:tag name="KSO_WM_BEAUTIFY_FLAG" val=""/>
</p:tagLst>
</file>

<file path=ppt/tags/tag879.xml><?xml version="1.0" encoding="utf-8"?>
<p:tagLst xmlns:p="http://schemas.openxmlformats.org/presentationml/2006/main">
  <p:tag name="AS_UNIQUEID" val="10202"/>
</p:tagLst>
</file>

<file path=ppt/tags/tag88.xml><?xml version="1.0" encoding="utf-8"?>
<p:tagLst xmlns:p="http://schemas.openxmlformats.org/presentationml/2006/main">
  <p:tag name="AS_UNIQUEID" val="10525"/>
</p:tagLst>
</file>

<file path=ppt/tags/tag880.xml><?xml version="1.0" encoding="utf-8"?>
<p:tagLst xmlns:p="http://schemas.openxmlformats.org/presentationml/2006/main">
  <p:tag name="AS_UNIQUEID" val="10203"/>
</p:tagLst>
</file>

<file path=ppt/tags/tag881.xml><?xml version="1.0" encoding="utf-8"?>
<p:tagLst xmlns:p="http://schemas.openxmlformats.org/presentationml/2006/main">
  <p:tag name="AS_UNIQUEID" val="10204"/>
</p:tagLst>
</file>

<file path=ppt/tags/tag882.xml><?xml version="1.0" encoding="utf-8"?>
<p:tagLst xmlns:p="http://schemas.openxmlformats.org/presentationml/2006/main">
  <p:tag name="AS_UNIQUEID" val="10205"/>
</p:tagLst>
</file>

<file path=ppt/tags/tag883.xml><?xml version="1.0" encoding="utf-8"?>
<p:tagLst xmlns:p="http://schemas.openxmlformats.org/presentationml/2006/main">
  <p:tag name="AS_UNIQUEID" val="10206"/>
</p:tagLst>
</file>

<file path=ppt/tags/tag884.xml><?xml version="1.0" encoding="utf-8"?>
<p:tagLst xmlns:p="http://schemas.openxmlformats.org/presentationml/2006/main">
  <p:tag name="AS_UNIQUEID" val="10207"/>
</p:tagLst>
</file>

<file path=ppt/tags/tag885.xml><?xml version="1.0" encoding="utf-8"?>
<p:tagLst xmlns:p="http://schemas.openxmlformats.org/presentationml/2006/main">
  <p:tag name="AS_UNIQUEID" val="10208"/>
</p:tagLst>
</file>

<file path=ppt/tags/tag886.xml><?xml version="1.0" encoding="utf-8"?>
<p:tagLst xmlns:p="http://schemas.openxmlformats.org/presentationml/2006/main">
  <p:tag name="AS_UNIQUEID" val="831"/>
</p:tagLst>
</file>

<file path=ppt/tags/tag887.xml><?xml version="1.0" encoding="utf-8"?>
<p:tagLst xmlns:p="http://schemas.openxmlformats.org/presentationml/2006/main">
  <p:tag name="AS_UNIQUEID" val="831"/>
</p:tagLst>
</file>

<file path=ppt/tags/tag888.xml><?xml version="1.0" encoding="utf-8"?>
<p:tagLst xmlns:p="http://schemas.openxmlformats.org/presentationml/2006/main">
  <p:tag name="AS_UNIQUEID" val="831"/>
</p:tagLst>
</file>

<file path=ppt/tags/tag889.xml><?xml version="1.0" encoding="utf-8"?>
<p:tagLst xmlns:p="http://schemas.openxmlformats.org/presentationml/2006/main">
  <p:tag name="AS_UNIQUEID" val="831"/>
</p:tagLst>
</file>

<file path=ppt/tags/tag89.xml><?xml version="1.0" encoding="utf-8"?>
<p:tagLst xmlns:p="http://schemas.openxmlformats.org/presentationml/2006/main">
  <p:tag name="AS_UNIQUEID" val="10526"/>
</p:tagLst>
</file>

<file path=ppt/tags/tag890.xml><?xml version="1.0" encoding="utf-8"?>
<p:tagLst xmlns:p="http://schemas.openxmlformats.org/presentationml/2006/main">
  <p:tag name="AS_UNIQUEID" val="831"/>
</p:tagLst>
</file>

<file path=ppt/tags/tag891.xml><?xml version="1.0" encoding="utf-8"?>
<p:tagLst xmlns:p="http://schemas.openxmlformats.org/presentationml/2006/main">
  <p:tag name="AS_UNIQUEID" val="831"/>
</p:tagLst>
</file>

<file path=ppt/tags/tag892.xml><?xml version="1.0" encoding="utf-8"?>
<p:tagLst xmlns:p="http://schemas.openxmlformats.org/presentationml/2006/main">
  <p:tag name="AS_UNIQUEID" val="831"/>
</p:tagLst>
</file>

<file path=ppt/tags/tag893.xml><?xml version="1.0" encoding="utf-8"?>
<p:tagLst xmlns:p="http://schemas.openxmlformats.org/presentationml/2006/main">
  <p:tag name="AS_UNIQUEID" val="831"/>
</p:tagLst>
</file>

<file path=ppt/tags/tag894.xml><?xml version="1.0" encoding="utf-8"?>
<p:tagLst xmlns:p="http://schemas.openxmlformats.org/presentationml/2006/main">
  <p:tag name="AS_UNIQUEID" val="10209"/>
</p:tagLst>
</file>

<file path=ppt/tags/tag895.xml><?xml version="1.0" encoding="utf-8"?>
<p:tagLst xmlns:p="http://schemas.openxmlformats.org/presentationml/2006/main">
  <p:tag name="AS_UNIQUEID" val="10210"/>
</p:tagLst>
</file>

<file path=ppt/tags/tag896.xml><?xml version="1.0" encoding="utf-8"?>
<p:tagLst xmlns:p="http://schemas.openxmlformats.org/presentationml/2006/main">
  <p:tag name="AS_UNIQUEID" val="10211"/>
</p:tagLst>
</file>

<file path=ppt/tags/tag897.xml><?xml version="1.0" encoding="utf-8"?>
<p:tagLst xmlns:p="http://schemas.openxmlformats.org/presentationml/2006/main">
  <p:tag name="AS_UNIQUEID" val="10213"/>
</p:tagLst>
</file>

<file path=ppt/tags/tag898.xml><?xml version="1.0" encoding="utf-8"?>
<p:tagLst xmlns:p="http://schemas.openxmlformats.org/presentationml/2006/main">
  <p:tag name="AS_UNIQUEID" val="10214"/>
</p:tagLst>
</file>

<file path=ppt/tags/tag899.xml><?xml version="1.0" encoding="utf-8"?>
<p:tagLst xmlns:p="http://schemas.openxmlformats.org/presentationml/2006/main">
  <p:tag name="AS_UNIQUEID" val="10215"/>
</p:tagLst>
</file>

<file path=ppt/tags/tag9.xml><?xml version="1.0" encoding="utf-8"?>
<p:tagLst xmlns:p="http://schemas.openxmlformats.org/presentationml/2006/main">
  <p:tag name="AS_UNIQUEID" val="10438"/>
</p:tagLst>
</file>

<file path=ppt/tags/tag90.xml><?xml version="1.0" encoding="utf-8"?>
<p:tagLst xmlns:p="http://schemas.openxmlformats.org/presentationml/2006/main">
  <p:tag name="AS_UNIQUEID" val="10527"/>
</p:tagLst>
</file>

<file path=ppt/tags/tag900.xml><?xml version="1.0" encoding="utf-8"?>
<p:tagLst xmlns:p="http://schemas.openxmlformats.org/presentationml/2006/main">
  <p:tag name="AS_UNIQUEID" val="10216"/>
</p:tagLst>
</file>

<file path=ppt/tags/tag901.xml><?xml version="1.0" encoding="utf-8"?>
<p:tagLst xmlns:p="http://schemas.openxmlformats.org/presentationml/2006/main">
  <p:tag name="AS_UNIQUEID" val="10217"/>
</p:tagLst>
</file>

<file path=ppt/tags/tag902.xml><?xml version="1.0" encoding="utf-8"?>
<p:tagLst xmlns:p="http://schemas.openxmlformats.org/presentationml/2006/main">
  <p:tag name="AS_UNIQUEID" val="10218"/>
</p:tagLst>
</file>

<file path=ppt/tags/tag903.xml><?xml version="1.0" encoding="utf-8"?>
<p:tagLst xmlns:p="http://schemas.openxmlformats.org/presentationml/2006/main">
  <p:tag name="AS_UNIQUEID" val="10219"/>
</p:tagLst>
</file>

<file path=ppt/tags/tag904.xml><?xml version="1.0" encoding="utf-8"?>
<p:tagLst xmlns:p="http://schemas.openxmlformats.org/presentationml/2006/main">
  <p:tag name="AS_UNIQUEID" val="10220"/>
</p:tagLst>
</file>

<file path=ppt/tags/tag905.xml><?xml version="1.0" encoding="utf-8"?>
<p:tagLst xmlns:p="http://schemas.openxmlformats.org/presentationml/2006/main">
  <p:tag name="AS_UNIQUEID" val="10221"/>
</p:tagLst>
</file>

<file path=ppt/tags/tag906.xml><?xml version="1.0" encoding="utf-8"?>
<p:tagLst xmlns:p="http://schemas.openxmlformats.org/presentationml/2006/main">
  <p:tag name="AS_UNIQUEID" val="10222"/>
</p:tagLst>
</file>

<file path=ppt/tags/tag907.xml><?xml version="1.0" encoding="utf-8"?>
<p:tagLst xmlns:p="http://schemas.openxmlformats.org/presentationml/2006/main">
  <p:tag name="AS_UNIQUEID" val="831"/>
</p:tagLst>
</file>

<file path=ppt/tags/tag908.xml><?xml version="1.0" encoding="utf-8"?>
<p:tagLst xmlns:p="http://schemas.openxmlformats.org/presentationml/2006/main">
  <p:tag name="AS_UNIQUEID" val="831"/>
</p:tagLst>
</file>

<file path=ppt/tags/tag909.xml><?xml version="1.0" encoding="utf-8"?>
<p:tagLst xmlns:p="http://schemas.openxmlformats.org/presentationml/2006/main">
  <p:tag name="AS_UNIQUEID" val="831"/>
</p:tagLst>
</file>

<file path=ppt/tags/tag91.xml><?xml version="1.0" encoding="utf-8"?>
<p:tagLst xmlns:p="http://schemas.openxmlformats.org/presentationml/2006/main">
  <p:tag name="AS_UNIQUEID" val="10528"/>
</p:tagLst>
</file>

<file path=ppt/tags/tag910.xml><?xml version="1.0" encoding="utf-8"?>
<p:tagLst xmlns:p="http://schemas.openxmlformats.org/presentationml/2006/main">
  <p:tag name="AS_UNIQUEID" val="831"/>
</p:tagLst>
</file>

<file path=ppt/tags/tag911.xml><?xml version="1.0" encoding="utf-8"?>
<p:tagLst xmlns:p="http://schemas.openxmlformats.org/presentationml/2006/main">
  <p:tag name="AS_UNIQUEID" val="831"/>
</p:tagLst>
</file>

<file path=ppt/tags/tag912.xml><?xml version="1.0" encoding="utf-8"?>
<p:tagLst xmlns:p="http://schemas.openxmlformats.org/presentationml/2006/main">
  <p:tag name="AS_UNIQUEID" val="831"/>
</p:tagLst>
</file>

<file path=ppt/tags/tag913.xml><?xml version="1.0" encoding="utf-8"?>
<p:tagLst xmlns:p="http://schemas.openxmlformats.org/presentationml/2006/main">
  <p:tag name="AS_UNIQUEID" val="10228"/>
</p:tagLst>
</file>

<file path=ppt/tags/tag914.xml><?xml version="1.0" encoding="utf-8"?>
<p:tagLst xmlns:p="http://schemas.openxmlformats.org/presentationml/2006/main">
  <p:tag name="AS_UNIQUEID" val="10229"/>
</p:tagLst>
</file>

<file path=ppt/tags/tag915.xml><?xml version="1.0" encoding="utf-8"?>
<p:tagLst xmlns:p="http://schemas.openxmlformats.org/presentationml/2006/main">
  <p:tag name="AS_UNIQUEID" val="10230"/>
</p:tagLst>
</file>

<file path=ppt/tags/tag916.xml><?xml version="1.0" encoding="utf-8"?>
<p:tagLst xmlns:p="http://schemas.openxmlformats.org/presentationml/2006/main">
  <p:tag name="AS_UNIQUEID" val="10231"/>
</p:tagLst>
</file>

<file path=ppt/tags/tag917.xml><?xml version="1.0" encoding="utf-8"?>
<p:tagLst xmlns:p="http://schemas.openxmlformats.org/presentationml/2006/main">
  <p:tag name="AS_UNIQUEID" val="10232"/>
</p:tagLst>
</file>

<file path=ppt/tags/tag918.xml><?xml version="1.0" encoding="utf-8"?>
<p:tagLst xmlns:p="http://schemas.openxmlformats.org/presentationml/2006/main">
  <p:tag name="AS_UNIQUEID" val="10233"/>
</p:tagLst>
</file>

<file path=ppt/tags/tag919.xml><?xml version="1.0" encoding="utf-8"?>
<p:tagLst xmlns:p="http://schemas.openxmlformats.org/presentationml/2006/main">
  <p:tag name="AS_UNIQUEID" val="10129"/>
</p:tagLst>
</file>

<file path=ppt/tags/tag92.xml><?xml version="1.0" encoding="utf-8"?>
<p:tagLst xmlns:p="http://schemas.openxmlformats.org/presentationml/2006/main">
  <p:tag name="AS_UNIQUEID" val="10529"/>
</p:tagLst>
</file>

<file path=ppt/tags/tag920.xml><?xml version="1.0" encoding="utf-8"?>
<p:tagLst xmlns:p="http://schemas.openxmlformats.org/presentationml/2006/main">
  <p:tag name="AS_UNIQUEID" val="10223"/>
</p:tagLst>
</file>

<file path=ppt/tags/tag921.xml><?xml version="1.0" encoding="utf-8"?>
<p:tagLst xmlns:p="http://schemas.openxmlformats.org/presentationml/2006/main">
  <p:tag name="AS_UNIQUEID" val="831"/>
</p:tagLst>
</file>

<file path=ppt/tags/tag922.xml><?xml version="1.0" encoding="utf-8"?>
<p:tagLst xmlns:p="http://schemas.openxmlformats.org/presentationml/2006/main">
  <p:tag name="AS_UNIQUEID" val="10224"/>
</p:tagLst>
</file>

<file path=ppt/tags/tag923.xml><?xml version="1.0" encoding="utf-8"?>
<p:tagLst xmlns:p="http://schemas.openxmlformats.org/presentationml/2006/main">
  <p:tag name="AS_UNIQUEID" val="10225"/>
</p:tagLst>
</file>

<file path=ppt/tags/tag924.xml><?xml version="1.0" encoding="utf-8"?>
<p:tagLst xmlns:p="http://schemas.openxmlformats.org/presentationml/2006/main">
  <p:tag name="AS_UNIQUEID" val="10226"/>
</p:tagLst>
</file>

<file path=ppt/tags/tag925.xml><?xml version="1.0" encoding="utf-8"?>
<p:tagLst xmlns:p="http://schemas.openxmlformats.org/presentationml/2006/main">
  <p:tag name="AS_UNIQUEID" val="10227"/>
</p:tagLst>
</file>

<file path=ppt/tags/tag926.xml><?xml version="1.0" encoding="utf-8"?>
<p:tagLst xmlns:p="http://schemas.openxmlformats.org/presentationml/2006/main">
  <p:tag name="AS_UNIQUEID" val="831"/>
</p:tagLst>
</file>

<file path=ppt/tags/tag927.xml><?xml version="1.0" encoding="utf-8"?>
<p:tagLst xmlns:p="http://schemas.openxmlformats.org/presentationml/2006/main">
  <p:tag name="AS_UNIQUEID" val="831"/>
</p:tagLst>
</file>

<file path=ppt/tags/tag928.xml><?xml version="1.0" encoding="utf-8"?>
<p:tagLst xmlns:p="http://schemas.openxmlformats.org/presentationml/2006/main">
  <p:tag name="AS_UNIQUEID" val="831"/>
</p:tagLst>
</file>

<file path=ppt/tags/tag929.xml><?xml version="1.0" encoding="utf-8"?>
<p:tagLst xmlns:p="http://schemas.openxmlformats.org/presentationml/2006/main">
  <p:tag name="AS_UNIQUEID" val="831"/>
</p:tagLst>
</file>

<file path=ppt/tags/tag93.xml><?xml version="1.0" encoding="utf-8"?>
<p:tagLst xmlns:p="http://schemas.openxmlformats.org/presentationml/2006/main">
  <p:tag name="AS_UNIQUEID" val="10531"/>
</p:tagLst>
</file>

<file path=ppt/tags/tag930.xml><?xml version="1.0" encoding="utf-8"?>
<p:tagLst xmlns:p="http://schemas.openxmlformats.org/presentationml/2006/main">
  <p:tag name="AS_UNIQUEID" val="831"/>
</p:tagLst>
</file>

<file path=ppt/tags/tag931.xml><?xml version="1.0" encoding="utf-8"?>
<p:tagLst xmlns:p="http://schemas.openxmlformats.org/presentationml/2006/main">
  <p:tag name="AS_UNIQUEID" val="831"/>
</p:tagLst>
</file>

<file path=ppt/tags/tag932.xml><?xml version="1.0" encoding="utf-8"?>
<p:tagLst xmlns:p="http://schemas.openxmlformats.org/presentationml/2006/main">
  <p:tag name="AS_UNIQUEID" val="831"/>
</p:tagLst>
</file>

<file path=ppt/tags/tag933.xml><?xml version="1.0" encoding="utf-8"?>
<p:tagLst xmlns:p="http://schemas.openxmlformats.org/presentationml/2006/main">
  <p:tag name="AS_UNIQUEID" val="831"/>
</p:tagLst>
</file>

<file path=ppt/tags/tag934.xml><?xml version="1.0" encoding="utf-8"?>
<p:tagLst xmlns:p="http://schemas.openxmlformats.org/presentationml/2006/main">
  <p:tag name="AS_UNIQUEID" val="831"/>
</p:tagLst>
</file>

<file path=ppt/tags/tag935.xml><?xml version="1.0" encoding="utf-8"?>
<p:tagLst xmlns:p="http://schemas.openxmlformats.org/presentationml/2006/main">
  <p:tag name="AS_UNIQUEID" val="10234"/>
</p:tagLst>
</file>

<file path=ppt/tags/tag936.xml><?xml version="1.0" encoding="utf-8"?>
<p:tagLst xmlns:p="http://schemas.openxmlformats.org/presentationml/2006/main">
  <p:tag name="AS_UNIQUEID" val="10235"/>
</p:tagLst>
</file>

<file path=ppt/tags/tag937.xml><?xml version="1.0" encoding="utf-8"?>
<p:tagLst xmlns:p="http://schemas.openxmlformats.org/presentationml/2006/main">
  <p:tag name="AS_UNIQUEID" val="10236"/>
</p:tagLst>
</file>

<file path=ppt/tags/tag938.xml><?xml version="1.0" encoding="utf-8"?>
<p:tagLst xmlns:p="http://schemas.openxmlformats.org/presentationml/2006/main">
  <p:tag name="AS_UNIQUEID" val="10237"/>
</p:tagLst>
</file>

<file path=ppt/tags/tag939.xml><?xml version="1.0" encoding="utf-8"?>
<p:tagLst xmlns:p="http://schemas.openxmlformats.org/presentationml/2006/main">
  <p:tag name="AS_UNIQUEID" val="10238"/>
</p:tagLst>
</file>

<file path=ppt/tags/tag94.xml><?xml version="1.0" encoding="utf-8"?>
<p:tagLst xmlns:p="http://schemas.openxmlformats.org/presentationml/2006/main">
  <p:tag name="AS_UNIQUEID" val="10532"/>
</p:tagLst>
</file>

<file path=ppt/tags/tag940.xml><?xml version="1.0" encoding="utf-8"?>
<p:tagLst xmlns:p="http://schemas.openxmlformats.org/presentationml/2006/main">
  <p:tag name="AS_UNIQUEID" val="10239"/>
</p:tagLst>
</file>

<file path=ppt/tags/tag941.xml><?xml version="1.0" encoding="utf-8"?>
<p:tagLst xmlns:p="http://schemas.openxmlformats.org/presentationml/2006/main">
  <p:tag name="AS_UNIQUEID" val="10240"/>
</p:tagLst>
</file>

<file path=ppt/tags/tag942.xml><?xml version="1.0" encoding="utf-8"?>
<p:tagLst xmlns:p="http://schemas.openxmlformats.org/presentationml/2006/main">
  <p:tag name="AS_UNIQUEID" val="10950"/>
</p:tagLst>
</file>

<file path=ppt/tags/tag943.xml><?xml version="1.0" encoding="utf-8"?>
<p:tagLst xmlns:p="http://schemas.openxmlformats.org/presentationml/2006/main">
  <p:tag name="AS_UNIQUEID" val="10140"/>
</p:tagLst>
</file>

<file path=ppt/tags/tag944.xml><?xml version="1.0" encoding="utf-8"?>
<p:tagLst xmlns:p="http://schemas.openxmlformats.org/presentationml/2006/main">
  <p:tag name="AS_UNIQUEID" val="10159"/>
</p:tagLst>
</file>

<file path=ppt/tags/tag945.xml><?xml version="1.0" encoding="utf-8"?>
<p:tagLst xmlns:p="http://schemas.openxmlformats.org/presentationml/2006/main">
  <p:tag name="AS_UNIQUEID" val="10139"/>
</p:tagLst>
</file>

<file path=ppt/tags/tag946.xml><?xml version="1.0" encoding="utf-8"?>
<p:tagLst xmlns:p="http://schemas.openxmlformats.org/presentationml/2006/main">
  <p:tag name="AS_UNIQUEID" val="10269"/>
</p:tagLst>
</file>

<file path=ppt/tags/tag947.xml><?xml version="1.0" encoding="utf-8"?>
<p:tagLst xmlns:p="http://schemas.openxmlformats.org/presentationml/2006/main">
  <p:tag name="AS_UNIQUEID" val="831"/>
</p:tagLst>
</file>

<file path=ppt/tags/tag948.xml><?xml version="1.0" encoding="utf-8"?>
<p:tagLst xmlns:p="http://schemas.openxmlformats.org/presentationml/2006/main">
  <p:tag name="AS_UNIQUEID" val="831"/>
</p:tagLst>
</file>

<file path=ppt/tags/tag949.xml><?xml version="1.0" encoding="utf-8"?>
<p:tagLst xmlns:p="http://schemas.openxmlformats.org/presentationml/2006/main">
  <p:tag name="AS_UNIQUEID" val="831"/>
</p:tagLst>
</file>

<file path=ppt/tags/tag95.xml><?xml version="1.0" encoding="utf-8"?>
<p:tagLst xmlns:p="http://schemas.openxmlformats.org/presentationml/2006/main">
  <p:tag name="AS_UNIQUEID" val="10533"/>
</p:tagLst>
</file>

<file path=ppt/tags/tag950.xml><?xml version="1.0" encoding="utf-8"?>
<p:tagLst xmlns:p="http://schemas.openxmlformats.org/presentationml/2006/main">
  <p:tag name="AS_UNIQUEID" val="831"/>
</p:tagLst>
</file>

<file path=ppt/tags/tag951.xml><?xml version="1.0" encoding="utf-8"?>
<p:tagLst xmlns:p="http://schemas.openxmlformats.org/presentationml/2006/main">
  <p:tag name="AS_UNIQUEID" val="831"/>
</p:tagLst>
</file>

<file path=ppt/tags/tag952.xml><?xml version="1.0" encoding="utf-8"?>
<p:tagLst xmlns:p="http://schemas.openxmlformats.org/presentationml/2006/main">
  <p:tag name="AS_UNIQUEID" val="831"/>
</p:tagLst>
</file>

<file path=ppt/tags/tag953.xml><?xml version="1.0" encoding="utf-8"?>
<p:tagLst xmlns:p="http://schemas.openxmlformats.org/presentationml/2006/main">
  <p:tag name="AS_UNIQUEID" val="831"/>
</p:tagLst>
</file>

<file path=ppt/tags/tag954.xml><?xml version="1.0" encoding="utf-8"?>
<p:tagLst xmlns:p="http://schemas.openxmlformats.org/presentationml/2006/main">
  <p:tag name="AS_UNIQUEID" val="10270"/>
</p:tagLst>
</file>

<file path=ppt/tags/tag955.xml><?xml version="1.0" encoding="utf-8"?>
<p:tagLst xmlns:p="http://schemas.openxmlformats.org/presentationml/2006/main">
  <p:tag name="AS_UNIQUEID" val="10271"/>
</p:tagLst>
</file>

<file path=ppt/tags/tag956.xml><?xml version="1.0" encoding="utf-8"?>
<p:tagLst xmlns:p="http://schemas.openxmlformats.org/presentationml/2006/main">
  <p:tag name="AS_UNIQUEID" val="10272"/>
</p:tagLst>
</file>

<file path=ppt/tags/tag957.xml><?xml version="1.0" encoding="utf-8"?>
<p:tagLst xmlns:p="http://schemas.openxmlformats.org/presentationml/2006/main">
  <p:tag name="AS_UNIQUEID" val="10273"/>
</p:tagLst>
</file>

<file path=ppt/tags/tag958.xml><?xml version="1.0" encoding="utf-8"?>
<p:tagLst xmlns:p="http://schemas.openxmlformats.org/presentationml/2006/main">
  <p:tag name="AS_UNIQUEID" val="10274"/>
</p:tagLst>
</file>

<file path=ppt/tags/tag959.xml><?xml version="1.0" encoding="utf-8"?>
<p:tagLst xmlns:p="http://schemas.openxmlformats.org/presentationml/2006/main">
  <p:tag name="AS_UNIQUEID" val="10275"/>
</p:tagLst>
</file>

<file path=ppt/tags/tag96.xml><?xml version="1.0" encoding="utf-8"?>
<p:tagLst xmlns:p="http://schemas.openxmlformats.org/presentationml/2006/main">
  <p:tag name="AS_UNIQUEID" val="10534"/>
</p:tagLst>
</file>

<file path=ppt/tags/tag960.xml><?xml version="1.0" encoding="utf-8"?>
<p:tagLst xmlns:p="http://schemas.openxmlformats.org/presentationml/2006/main">
  <p:tag name="AS_UNIQUEID" val="10276"/>
</p:tagLst>
</file>

<file path=ppt/tags/tag961.xml><?xml version="1.0" encoding="utf-8"?>
<p:tagLst xmlns:p="http://schemas.openxmlformats.org/presentationml/2006/main">
  <p:tag name="AS_UNIQUEID" val="10277"/>
</p:tagLst>
</file>

<file path=ppt/tags/tag962.xml><?xml version="1.0" encoding="utf-8"?>
<p:tagLst xmlns:p="http://schemas.openxmlformats.org/presentationml/2006/main">
  <p:tag name="AS_UNIQUEID" val="10278"/>
</p:tagLst>
</file>

<file path=ppt/tags/tag963.xml><?xml version="1.0" encoding="utf-8"?>
<p:tagLst xmlns:p="http://schemas.openxmlformats.org/presentationml/2006/main">
  <p:tag name="AS_UNIQUEID" val="10279"/>
</p:tagLst>
</file>

<file path=ppt/tags/tag964.xml><?xml version="1.0" encoding="utf-8"?>
<p:tagLst xmlns:p="http://schemas.openxmlformats.org/presentationml/2006/main">
  <p:tag name="AS_UNIQUEID" val="10280"/>
</p:tagLst>
</file>

<file path=ppt/tags/tag965.xml><?xml version="1.0" encoding="utf-8"?>
<p:tagLst xmlns:p="http://schemas.openxmlformats.org/presentationml/2006/main">
  <p:tag name="AS_UNIQUEID" val="10281"/>
</p:tagLst>
</file>

<file path=ppt/tags/tag966.xml><?xml version="1.0" encoding="utf-8"?>
<p:tagLst xmlns:p="http://schemas.openxmlformats.org/presentationml/2006/main">
  <p:tag name="AS_UNIQUEID" val="10282"/>
</p:tagLst>
</file>

<file path=ppt/tags/tag967.xml><?xml version="1.0" encoding="utf-8"?>
<p:tagLst xmlns:p="http://schemas.openxmlformats.org/presentationml/2006/main">
  <p:tag name="AS_UNIQUEID" val="10283"/>
</p:tagLst>
</file>

<file path=ppt/tags/tag968.xml><?xml version="1.0" encoding="utf-8"?>
<p:tagLst xmlns:p="http://schemas.openxmlformats.org/presentationml/2006/main">
  <p:tag name="AS_UNIQUEID" val="831"/>
</p:tagLst>
</file>

<file path=ppt/tags/tag969.xml><?xml version="1.0" encoding="utf-8"?>
<p:tagLst xmlns:p="http://schemas.openxmlformats.org/presentationml/2006/main">
  <p:tag name="AS_UNIQUEID" val="831"/>
</p:tagLst>
</file>

<file path=ppt/tags/tag97.xml><?xml version="1.0" encoding="utf-8"?>
<p:tagLst xmlns:p="http://schemas.openxmlformats.org/presentationml/2006/main">
  <p:tag name="AS_UNIQUEID" val="10535"/>
</p:tagLst>
</file>

<file path=ppt/tags/tag970.xml><?xml version="1.0" encoding="utf-8"?>
<p:tagLst xmlns:p="http://schemas.openxmlformats.org/presentationml/2006/main">
  <p:tag name="AS_UNIQUEID" val="831"/>
</p:tagLst>
</file>

<file path=ppt/tags/tag971.xml><?xml version="1.0" encoding="utf-8"?>
<p:tagLst xmlns:p="http://schemas.openxmlformats.org/presentationml/2006/main">
  <p:tag name="AS_UNIQUEID" val="10284"/>
</p:tagLst>
</file>

<file path=ppt/tags/tag972.xml><?xml version="1.0" encoding="utf-8"?>
<p:tagLst xmlns:p="http://schemas.openxmlformats.org/presentationml/2006/main">
  <p:tag name="AS_UNIQUEID" val="831"/>
</p:tagLst>
</file>

<file path=ppt/tags/tag973.xml><?xml version="1.0" encoding="utf-8"?>
<p:tagLst xmlns:p="http://schemas.openxmlformats.org/presentationml/2006/main">
  <p:tag name="AS_UNIQUEID" val="10285"/>
</p:tagLst>
</file>

<file path=ppt/tags/tag974.xml><?xml version="1.0" encoding="utf-8"?>
<p:tagLst xmlns:p="http://schemas.openxmlformats.org/presentationml/2006/main">
  <p:tag name="AS_UNIQUEID" val="831"/>
</p:tagLst>
</file>

<file path=ppt/tags/tag975.xml><?xml version="1.0" encoding="utf-8"?>
<p:tagLst xmlns:p="http://schemas.openxmlformats.org/presentationml/2006/main">
  <p:tag name="AS_UNIQUEID" val="10286"/>
</p:tagLst>
</file>

<file path=ppt/tags/tag976.xml><?xml version="1.0" encoding="utf-8"?>
<p:tagLst xmlns:p="http://schemas.openxmlformats.org/presentationml/2006/main">
  <p:tag name="AS_UNIQUEID" val="831"/>
</p:tagLst>
</file>

<file path=ppt/tags/tag977.xml><?xml version="1.0" encoding="utf-8"?>
<p:tagLst xmlns:p="http://schemas.openxmlformats.org/presentationml/2006/main">
  <p:tag name="AS_UNIQUEID" val="10287"/>
</p:tagLst>
</file>

<file path=ppt/tags/tag978.xml><?xml version="1.0" encoding="utf-8"?>
<p:tagLst xmlns:p="http://schemas.openxmlformats.org/presentationml/2006/main">
  <p:tag name="AS_UNIQUEID" val="831"/>
</p:tagLst>
</file>

<file path=ppt/tags/tag979.xml><?xml version="1.0" encoding="utf-8"?>
<p:tagLst xmlns:p="http://schemas.openxmlformats.org/presentationml/2006/main">
  <p:tag name="AS_UNIQUEID" val="10288"/>
</p:tagLst>
</file>

<file path=ppt/tags/tag98.xml><?xml version="1.0" encoding="utf-8"?>
<p:tagLst xmlns:p="http://schemas.openxmlformats.org/presentationml/2006/main">
  <p:tag name="AS_UNIQUEID" val="10536"/>
</p:tagLst>
</file>

<file path=ppt/tags/tag980.xml><?xml version="1.0" encoding="utf-8"?>
<p:tagLst xmlns:p="http://schemas.openxmlformats.org/presentationml/2006/main">
  <p:tag name="AS_UNIQUEID" val="831"/>
</p:tagLst>
</file>

<file path=ppt/tags/tag981.xml><?xml version="1.0" encoding="utf-8"?>
<p:tagLst xmlns:p="http://schemas.openxmlformats.org/presentationml/2006/main">
  <p:tag name="AS_UNIQUEID" val="10289"/>
</p:tagLst>
</file>

<file path=ppt/tags/tag982.xml><?xml version="1.0" encoding="utf-8"?>
<p:tagLst xmlns:p="http://schemas.openxmlformats.org/presentationml/2006/main">
  <p:tag name="AS_UNIQUEID" val="10952"/>
</p:tagLst>
</file>

<file path=ppt/tags/tag983.xml><?xml version="1.0" encoding="utf-8"?>
<p:tagLst xmlns:p="http://schemas.openxmlformats.org/presentationml/2006/main">
  <p:tag name="AS_UNIQUEID" val="10953"/>
  <p:tag name="KSO_WM_BEAUTIFY_FLAG" val=""/>
</p:tagLst>
</file>

<file path=ppt/tags/tag984.xml><?xml version="1.0" encoding="utf-8"?>
<p:tagLst xmlns:p="http://schemas.openxmlformats.org/presentationml/2006/main">
  <p:tag name="AS_UNIQUEID" val="10954"/>
  <p:tag name="KSO_WM_BEAUTIFY_FLAG" val=""/>
</p:tagLst>
</file>

<file path=ppt/tags/tag985.xml><?xml version="1.0" encoding="utf-8"?>
<p:tagLst xmlns:p="http://schemas.openxmlformats.org/presentationml/2006/main">
  <p:tag name="AS_UNIQUEID" val="10955"/>
  <p:tag name="KSO_WM_BEAUTIFY_FLAG" val=""/>
</p:tagLst>
</file>

<file path=ppt/tags/tag986.xml><?xml version="1.0" encoding="utf-8"?>
<p:tagLst xmlns:p="http://schemas.openxmlformats.org/presentationml/2006/main">
  <p:tag name="AS_UNIQUEID" val="10320"/>
</p:tagLst>
</file>

<file path=ppt/tags/tag987.xml><?xml version="1.0" encoding="utf-8"?>
<p:tagLst xmlns:p="http://schemas.openxmlformats.org/presentationml/2006/main">
  <p:tag name="AS_UNIQUEID" val="3709"/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6842*3661*748*748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988.xml><?xml version="1.0" encoding="utf-8"?>
<p:tagLst xmlns:p="http://schemas.openxmlformats.org/presentationml/2006/main">
  <p:tag name="AS_UNIQUEID" val="10957"/>
</p:tagLst>
</file>

<file path=ppt/tags/tag989.xml><?xml version="1.0" encoding="utf-8"?>
<p:tagLst xmlns:p="http://schemas.openxmlformats.org/presentationml/2006/main">
  <p:tag name="AS_UNIQUEID" val="10958"/>
  <p:tag name="KSO_WM_BEAUTIFY_FLAG" val=""/>
</p:tagLst>
</file>

<file path=ppt/tags/tag99.xml><?xml version="1.0" encoding="utf-8"?>
<p:tagLst xmlns:p="http://schemas.openxmlformats.org/presentationml/2006/main">
  <p:tag name="AS_UNIQUEID" val="10538"/>
</p:tagLst>
</file>

<file path=ppt/tags/tag990.xml><?xml version="1.0" encoding="utf-8"?>
<p:tagLst xmlns:p="http://schemas.openxmlformats.org/presentationml/2006/main">
  <p:tag name="AS_UNIQUEID" val="10959"/>
  <p:tag name="KSO_WM_BEAUTIFY_FLAG" val=""/>
</p:tagLst>
</file>

<file path=ppt/tags/tag991.xml><?xml version="1.0" encoding="utf-8"?>
<p:tagLst xmlns:p="http://schemas.openxmlformats.org/presentationml/2006/main">
  <p:tag name="AS_UNIQUEID" val="10960"/>
  <p:tag name="KSO_WM_BEAUTIFY_FLAG" val=""/>
</p:tagLst>
</file>

<file path=ppt/tags/tag992.xml><?xml version="1.0" encoding="utf-8"?>
<p:tagLst xmlns:p="http://schemas.openxmlformats.org/presentationml/2006/main">
  <p:tag name="AS_UNIQUEID" val="10324"/>
</p:tagLst>
</file>

<file path=ppt/tags/tag993.xml><?xml version="1.0" encoding="utf-8"?>
<p:tagLst xmlns:p="http://schemas.openxmlformats.org/presentationml/2006/main">
  <p:tag name="AS_UNIQUEID" val="831"/>
</p:tagLst>
</file>

<file path=ppt/tags/tag994.xml><?xml version="1.0" encoding="utf-8"?>
<p:tagLst xmlns:p="http://schemas.openxmlformats.org/presentationml/2006/main">
  <p:tag name="AS_UNIQUEID" val="831"/>
</p:tagLst>
</file>

<file path=ppt/tags/tag995.xml><?xml version="1.0" encoding="utf-8"?>
<p:tagLst xmlns:p="http://schemas.openxmlformats.org/presentationml/2006/main">
  <p:tag name="AS_UNIQUEID" val="831"/>
</p:tagLst>
</file>

<file path=ppt/tags/tag996.xml><?xml version="1.0" encoding="utf-8"?>
<p:tagLst xmlns:p="http://schemas.openxmlformats.org/presentationml/2006/main">
  <p:tag name="AS_UNIQUEID" val="831"/>
</p:tagLst>
</file>

<file path=ppt/tags/tag997.xml><?xml version="1.0" encoding="utf-8"?>
<p:tagLst xmlns:p="http://schemas.openxmlformats.org/presentationml/2006/main">
  <p:tag name="AS_UNIQUEID" val="831"/>
</p:tagLst>
</file>

<file path=ppt/tags/tag998.xml><?xml version="1.0" encoding="utf-8"?>
<p:tagLst xmlns:p="http://schemas.openxmlformats.org/presentationml/2006/main">
  <p:tag name="AS_UNIQUEID" val="831"/>
</p:tagLst>
</file>

<file path=ppt/tags/tag999.xml><?xml version="1.0" encoding="utf-8"?>
<p:tagLst xmlns:p="http://schemas.openxmlformats.org/presentationml/2006/main">
  <p:tag name="AS_UNIQUEID" val="831"/>
</p:tagLst>
</file>

<file path=ppt/theme/theme1.xml><?xml version="1.0" encoding="utf-8"?>
<a:theme xmlns:a="http://schemas.openxmlformats.org/drawingml/2006/main" name="Office 主题">
  <a:themeElements>
    <a:clrScheme name="自定义 2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7406A"/>
      </a:accent1>
      <a:accent2>
        <a:srgbClr val="FF6B25"/>
      </a:accent2>
      <a:accent3>
        <a:srgbClr val="3097FE"/>
      </a:accent3>
      <a:accent4>
        <a:srgbClr val="27406A"/>
      </a:accent4>
      <a:accent5>
        <a:srgbClr val="FF6B25"/>
      </a:accent5>
      <a:accent6>
        <a:srgbClr val="3097FE"/>
      </a:accent6>
      <a:hlink>
        <a:srgbClr val="0563C1"/>
      </a:hlink>
      <a:folHlink>
        <a:srgbClr val="ED7D31"/>
      </a:folHlink>
    </a:clrScheme>
    <a:fontScheme name="Office">
      <a:majorFont>
        <a:latin typeface="汉仪旗黑-55简"/>
        <a:ea typeface="汉仪旗黑-55简"/>
        <a:cs typeface="Arial"/>
        <a:font script="Jpan" typeface="ＭＳ Ｐゴシック"/>
        <a:font script="Hang" typeface="맑은 고딕"/>
        <a:font script="Hans" typeface="汉仪旗黑-55简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汉仪旗黑-55简"/>
        <a:ea typeface="汉仪旗黑-55简"/>
        <a:cs typeface="Arial"/>
        <a:font script="Jpan" typeface="ＭＳ Ｐゴシック"/>
        <a:font script="Hang" typeface="맑은 고딕"/>
        <a:font script="Hans" typeface="汉仪旗黑-55简"/>
        <a:font script="Hant" typeface="新細明體"/>
        <a:font script="Arab" typeface="汉仪旗黑-55简"/>
        <a:font script="Hebr" typeface="汉仪旗黑-55简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汉仪旗黑-55简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汉仪旗黑-55简"/>
        <a:ea typeface="汉仪旗黑-55简"/>
        <a:cs typeface="Arial"/>
        <a:font script="Jpan" typeface="ＭＳ Ｐゴシック"/>
        <a:font script="Hang" typeface="맑은 고딕"/>
        <a:font script="Hans" typeface="汉仪旗黑-55简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汉仪旗黑-55简"/>
        <a:ea typeface="汉仪旗黑-55简"/>
        <a:cs typeface="Arial"/>
        <a:font script="Jpan" typeface="ＭＳ Ｐゴシック"/>
        <a:font script="Hang" typeface="맑은 고딕"/>
        <a:font script="Hans" typeface="汉仪旗黑-55简"/>
        <a:font script="Hant" typeface="新細明體"/>
        <a:font script="Arab" typeface="汉仪旗黑-55简"/>
        <a:font script="Hebr" typeface="汉仪旗黑-55简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汉仪旗黑-55简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汉仪旗黑-55简"/>
        <a:ea typeface="汉仪旗黑-55简"/>
        <a:cs typeface="Arial"/>
        <a:font script="Jpan" typeface="ＭＳ Ｐゴシック"/>
        <a:font script="Hang" typeface="맑은 고딕"/>
        <a:font script="Hans" typeface="汉仪旗黑-55简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汉仪旗黑-55简"/>
        <a:ea typeface="汉仪旗黑-55简"/>
        <a:cs typeface="Arial"/>
        <a:font script="Jpan" typeface="ＭＳ Ｐゴシック"/>
        <a:font script="Hang" typeface="맑은 고딕"/>
        <a:font script="Hans" typeface="汉仪旗黑-55简"/>
        <a:font script="Hant" typeface="新細明體"/>
        <a:font script="Arab" typeface="汉仪旗黑-55简"/>
        <a:font script="Hebr" typeface="汉仪旗黑-55简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汉仪旗黑-55简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3095</Words>
  <Application>WPS 演示</Application>
  <PresentationFormat>自定义</PresentationFormat>
  <Paragraphs>722</Paragraphs>
  <Slides>25</Slides>
  <Notes>3</Notes>
  <HiddenSlides>0</HiddenSlides>
  <MMClips>1</MMClips>
  <ScaleCrop>false</ScaleCrop>
  <HeadingPairs>
    <vt:vector size="8" baseType="variant">
      <vt:variant>
        <vt:lpstr>已用的字体</vt:lpstr>
      </vt:variant>
      <vt:variant>
        <vt:i4>24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15</vt:i4>
      </vt:variant>
      <vt:variant>
        <vt:lpstr>幻灯片标题</vt:lpstr>
      </vt:variant>
      <vt:variant>
        <vt:i4>25</vt:i4>
      </vt:variant>
    </vt:vector>
  </HeadingPairs>
  <TitlesOfParts>
    <vt:vector size="65" baseType="lpstr">
      <vt:lpstr>Arial</vt:lpstr>
      <vt:lpstr>宋体</vt:lpstr>
      <vt:lpstr>Wingdings</vt:lpstr>
      <vt:lpstr>汉仪旗黑-55简</vt:lpstr>
      <vt:lpstr>微软雅黑</vt:lpstr>
      <vt:lpstr>汉仪雅酷黑 65W</vt:lpstr>
      <vt:lpstr>Microsoft YaHei UI</vt:lpstr>
      <vt:lpstr>Arial</vt:lpstr>
      <vt:lpstr>Times New Roman</vt:lpstr>
      <vt:lpstr>Calibri</vt:lpstr>
      <vt:lpstr>Calibri</vt:lpstr>
      <vt:lpstr>隶书</vt:lpstr>
      <vt:lpstr>汉仪书魂体简</vt:lpstr>
      <vt:lpstr>Wingdings</vt:lpstr>
      <vt:lpstr>Courier New</vt:lpstr>
      <vt:lpstr>DOUYU Font</vt:lpstr>
      <vt:lpstr>Arial Unicode MS</vt:lpstr>
      <vt:lpstr>华文中宋</vt:lpstr>
      <vt:lpstr>楷体</vt:lpstr>
      <vt:lpstr>Cambria Math</vt:lpstr>
      <vt:lpstr>Cambria Math</vt:lpstr>
      <vt:lpstr>黑体</vt:lpstr>
      <vt:lpstr>DOUYU Font</vt:lpstr>
      <vt:lpstr>Cascadia Mono</vt:lpstr>
      <vt:lpstr>Office 主题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Equation.3</vt:lpstr>
      <vt:lpstr>KingDrawXObject.Document</vt:lpstr>
      <vt:lpstr>KingDrawXObject.Document</vt:lpstr>
      <vt:lpstr>KingDrawXObject.Document</vt:lpstr>
      <vt:lpstr>KingDrawXObject.Document</vt:lpstr>
      <vt:lpstr>Equation.DSMT4</vt:lpstr>
      <vt:lpstr>Equation.DSMT4</vt:lpstr>
      <vt:lpstr>Equation.DSMT4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学科网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rbm.xkw.com</dc:creator>
  <cp:lastModifiedBy>Candy</cp:lastModifiedBy>
  <cp:revision>3</cp:revision>
  <cp:lastPrinted>2025-12-16T10:35:00Z</cp:lastPrinted>
  <dcterms:created xsi:type="dcterms:W3CDTF">2025-12-16T10:35:00Z</dcterms:created>
  <dcterms:modified xsi:type="dcterms:W3CDTF">2026-03-02T03:25:26Z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KSOProductBuildVer">
    <vt:lpwstr>2052-12.1.0.24657</vt:lpwstr>
  </property>
  <property fmtid="{D5CDD505-2E9C-101B-9397-08002B2CF9AE}" pid="7" name="ICV">
    <vt:lpwstr>AD0BC419019A44DFAF1E3215813C2E44_12</vt:lpwstr>
  </property>
</Properties>
</file>