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dp" ContentType="image/vnd.ms-photo"/>
  <Default Extension="gif" ContentType="image/gif"/>
  <Default Extension="emf" ContentType="image/x-emf"/>
  <Default Extension="tiff" ContentType="image/tif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media/image2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handoutMasterIdLst>
    <p:handoutMasterId r:id="rId32"/>
  </p:handoutMasterIdLst>
  <p:sldIdLst>
    <p:sldId id="290" r:id="rId3"/>
    <p:sldId id="4826" r:id="rId4"/>
    <p:sldId id="4849" r:id="rId6"/>
    <p:sldId id="4935" r:id="rId7"/>
    <p:sldId id="4941" r:id="rId8"/>
    <p:sldId id="4943" r:id="rId9"/>
    <p:sldId id="4949" r:id="rId10"/>
    <p:sldId id="4944" r:id="rId11"/>
    <p:sldId id="4954" r:id="rId12"/>
    <p:sldId id="5007" r:id="rId13"/>
    <p:sldId id="5008" r:id="rId14"/>
    <p:sldId id="5009" r:id="rId15"/>
    <p:sldId id="4979" r:id="rId16"/>
    <p:sldId id="4983" r:id="rId17"/>
    <p:sldId id="4985" r:id="rId18"/>
    <p:sldId id="4987" r:id="rId19"/>
    <p:sldId id="4976" r:id="rId20"/>
    <p:sldId id="4977" r:id="rId21"/>
    <p:sldId id="5010" r:id="rId22"/>
    <p:sldId id="4991" r:id="rId23"/>
    <p:sldId id="4996" r:id="rId24"/>
    <p:sldId id="4997" r:id="rId25"/>
    <p:sldId id="4998" r:id="rId26"/>
    <p:sldId id="4999" r:id="rId27"/>
    <p:sldId id="5002" r:id="rId28"/>
    <p:sldId id="5003" r:id="rId29"/>
    <p:sldId id="5001" r:id="rId30"/>
    <p:sldId id="5006" r:id="rId31"/>
  </p:sldIdLst>
  <p:sldSz cx="12192000" cy="6858000"/>
  <p:notesSz cx="9144000" cy="6858000"/>
  <p:embeddedFontLst>
    <p:embeddedFont>
      <p:font typeface="汉仪旗黑-55简" panose="00020600040101010101" charset="-128"/>
      <p:regular r:id="rId37"/>
    </p:embeddedFont>
    <p:embeddedFont>
      <p:font typeface="微软雅黑" panose="020B0503020204020204" charset="-122"/>
      <p:regular r:id="rId38"/>
    </p:embeddedFont>
    <p:embeddedFont>
      <p:font typeface="汉仪雅酷黑 65W" panose="020B0604020202020204" charset="-122"/>
      <p:regular r:id="rId39"/>
    </p:embeddedFont>
    <p:embeddedFont>
      <p:font typeface="Microsoft YaHei UI" panose="020B0503020204020204" pitchFamily="18" charset="-122"/>
      <p:regular r:id="rId40"/>
    </p:embeddedFont>
    <p:embeddedFont>
      <p:font typeface="隶书" panose="02010509060101010101" pitchFamily="49" charset="-122"/>
      <p:regular r:id="rId41"/>
    </p:embeddedFont>
    <p:embeddedFont>
      <p:font typeface="黑体" panose="02010609060101010101" charset="-122"/>
      <p:regular r:id="rId42"/>
    </p:embeddedFont>
    <p:embeddedFont>
      <p:font typeface="汉仪傲娇体简" panose="02010509060101010101" charset="-122"/>
      <p:regular r:id="rId43"/>
    </p:embeddedFont>
    <p:embeddedFont>
      <p:font typeface="汉仪书魂体简" panose="02010600000101010101" charset="-122"/>
      <p:regular r:id="rId44"/>
    </p:embeddedFont>
    <p:embeddedFont>
      <p:font typeface="汉仪颜楷简" panose="00020600040101010101" charset="-122"/>
      <p:regular r:id="rId45"/>
    </p:embeddedFont>
    <p:embeddedFont>
      <p:font typeface="楷体" panose="02010609060101010101" charset="-122"/>
      <p:regular r:id="rId46"/>
    </p:embeddedFont>
  </p:embeddedFontLst>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新课标第一网" initials="" lastIdx="0" clrIdx="0"/>
  <p:cmAuthor id="7" name="Lenovo" initials="L" lastIdx="0" clrIdx="6"/>
  <p:cmAuthor id="1" name="落尘" initials="hl8182978" lastIdx="0" clrIdx="0"/>
  <p:cmAuthor id="2" name="作者" initials="A" lastIdx="0" clrIdx="1"/>
  <p:cmAuthor id="3" name="fafa" initials="f" lastIdx="0" clrIdx="1"/>
  <p:cmAuthor id="4" name="王习习" initials="王" lastIdx="0" clrIdx="0"/>
  <p:cmAuthor id="5" name="8602" initials="8" lastIdx="0" clrIdx="4"/>
  <p:cmAuthor id="6" name="jwzx" initials="j" lastIdx="0" clrIdx="5"/>
  <p:cmAuthor id="8" name="姜伟光" initials="姜" lastIdx="0" clrIdx="0"/>
  <p:cmAuthor id="9" name=" " initials="" lastIdx="0" clrIdx="4"/>
  <p:cmAuthor id="2001" name="骆倩怡_Znauj26B" initials="authorId_382814100" lastIdx="0" clrIdx="0"/>
  <p:cmAuthor id="10" name="AutoBVT" initials="A" lastIdx="0" clrIdx="0"/>
  <p:cmAuthor id="11" name="wucj" initials="w" lastIdx="0" clrIdx="0"/>
  <p:cmAuthor id="12" name="SkyUser" initials="S" lastIdx="0" clrIdx="0"/>
  <p:cmAuthor id="13" name="L" initials="L"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8" autoAdjust="0"/>
    <p:restoredTop sz="94660"/>
  </p:normalViewPr>
  <p:slideViewPr>
    <p:cSldViewPr snapToGrid="0">
      <p:cViewPr varScale="1">
        <p:scale>
          <a:sx n="69" d="100"/>
          <a:sy n="69" d="100"/>
        </p:scale>
        <p:origin x="77" y="283"/>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7" Type="http://schemas.openxmlformats.org/officeDocument/2006/relationships/tags" Target="tags/tag872.xml"/><Relationship Id="rId46" Type="http://schemas.openxmlformats.org/officeDocument/2006/relationships/font" Target="fonts/font10.fntdata"/><Relationship Id="rId45" Type="http://schemas.openxmlformats.org/officeDocument/2006/relationships/font" Target="fonts/font9.fntdata"/><Relationship Id="rId44" Type="http://schemas.openxmlformats.org/officeDocument/2006/relationships/font" Target="fonts/font8.fntdata"/><Relationship Id="rId43" Type="http://schemas.openxmlformats.org/officeDocument/2006/relationships/font" Target="fonts/font7.fntdata"/><Relationship Id="rId42" Type="http://schemas.openxmlformats.org/officeDocument/2006/relationships/font" Target="fonts/font6.fntdata"/><Relationship Id="rId41" Type="http://schemas.openxmlformats.org/officeDocument/2006/relationships/font" Target="fonts/font5.fntdata"/><Relationship Id="rId40" Type="http://schemas.openxmlformats.org/officeDocument/2006/relationships/font" Target="fonts/font4.fntdata"/><Relationship Id="rId4" Type="http://schemas.openxmlformats.org/officeDocument/2006/relationships/slide" Target="slides/slide2.xml"/><Relationship Id="rId39" Type="http://schemas.openxmlformats.org/officeDocument/2006/relationships/font" Target="fonts/font3.fntdata"/><Relationship Id="rId38" Type="http://schemas.openxmlformats.org/officeDocument/2006/relationships/font" Target="fonts/font2.fntdata"/><Relationship Id="rId37" Type="http://schemas.openxmlformats.org/officeDocument/2006/relationships/font" Target="fonts/font1.fntdata"/><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handoutMaster" Target="handoutMasters/handoutMaster1.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image" Target="../media/image65.e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871.xml"/><Relationship Id="rId3" Type="http://schemas.openxmlformats.org/officeDocument/2006/relationships/tags" Target="../tags/tag870.xml"/><Relationship Id="rId2" Type="http://schemas.openxmlformats.org/officeDocument/2006/relationships/tags" Target="../tags/tag869.xml"/><Relationship Id="rId1" Type="http://schemas.openxmlformats.org/officeDocument/2006/relationships/tags" Target="../tags/tag86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3962400" cy="344091"/>
          </a:xfrm>
          <a:prstGeom prst="rect">
            <a:avLst/>
          </a:prstGeom>
        </p:spPr>
        <p:txBody>
          <a:bodyPr vert="horz" lIns="91440" tIns="45720" rIns="91440" bIns="45720" rtlCol="0"/>
          <a:lstStyle>
            <a:lvl1pPr algn="l">
              <a:defRPr sz="16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5179484" y="0"/>
            <a:ext cx="3962400" cy="344091"/>
          </a:xfrm>
          <a:prstGeom prst="rect">
            <a:avLst/>
          </a:prstGeom>
        </p:spPr>
        <p:txBody>
          <a:bodyPr vert="horz" lIns="91440" tIns="45720" rIns="91440" bIns="45720" rtlCol="0"/>
          <a:lstStyle>
            <a:lvl1pPr algn="r">
              <a:defRPr sz="16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6513910"/>
            <a:ext cx="3962400" cy="344090"/>
          </a:xfrm>
          <a:prstGeom prst="rect">
            <a:avLst/>
          </a:prstGeom>
        </p:spPr>
        <p:txBody>
          <a:bodyPr vert="horz" lIns="91440" tIns="45720" rIns="91440" bIns="45720" rtlCol="0" anchor="b"/>
          <a:lstStyle>
            <a:lvl1pPr algn="l">
              <a:defRPr sz="16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5179484" y="6513910"/>
            <a:ext cx="3962400" cy="344090"/>
          </a:xfrm>
          <a:prstGeom prst="rect">
            <a:avLst/>
          </a:prstGeom>
        </p:spPr>
        <p:txBody>
          <a:bodyPr vert="horz" lIns="91440" tIns="45720" rIns="91440" bIns="45720" rtlCol="0" anchor="b"/>
          <a:lstStyle>
            <a:lvl1pPr algn="r">
              <a:defRPr sz="16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867.xml"/><Relationship Id="rId5" Type="http://schemas.openxmlformats.org/officeDocument/2006/relationships/tags" Target="../tags/tag866.xml"/><Relationship Id="rId4" Type="http://schemas.openxmlformats.org/officeDocument/2006/relationships/tags" Target="../tags/tag865.xml"/><Relationship Id="rId3" Type="http://schemas.openxmlformats.org/officeDocument/2006/relationships/tags" Target="../tags/tag864.xml"/><Relationship Id="rId2" Type="http://schemas.openxmlformats.org/officeDocument/2006/relationships/tags" Target="../tags/tag863.xml"/><Relationship Id="rId1" Type="http://schemas.openxmlformats.org/officeDocument/2006/relationships/tags" Target="../tags/tag86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3962400" cy="344091"/>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5179484" y="0"/>
            <a:ext cx="3962400" cy="344091"/>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2514600" y="857250"/>
            <a:ext cx="4114800" cy="2314575"/>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914400" y="3300413"/>
            <a:ext cx="7315200" cy="2700338"/>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6513910"/>
            <a:ext cx="3962400" cy="344090"/>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5179484" y="6513910"/>
            <a:ext cx="3962400" cy="344090"/>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475.xml"/><Relationship Id="rId3" Type="http://schemas.openxmlformats.org/officeDocument/2006/relationships/tags" Target="../tags/tag47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5" Type="http://schemas.openxmlformats.org/officeDocument/2006/relationships/tags" Target="../tags/tag110.xml"/><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tags" Target="../tags/tag10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46.xml"/><Relationship Id="rId7" Type="http://schemas.openxmlformats.org/officeDocument/2006/relationships/image" Target="../media/image8.png"/><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51.xml"/><Relationship Id="rId7" Type="http://schemas.openxmlformats.org/officeDocument/2006/relationships/image" Target="../media/image9.png"/><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7" Type="http://schemas.openxmlformats.org/officeDocument/2006/relationships/image" Target="../media/image2.png"/><Relationship Id="rId16" Type="http://schemas.openxmlformats.org/officeDocument/2006/relationships/tags" Target="../tags/tag29.xml"/><Relationship Id="rId15" Type="http://schemas.openxmlformats.org/officeDocument/2006/relationships/tags" Target="../tags/tag28.xml"/><Relationship Id="rId14" Type="http://schemas.openxmlformats.org/officeDocument/2006/relationships/tags" Target="../tags/tag27.xml"/><Relationship Id="rId13" Type="http://schemas.openxmlformats.org/officeDocument/2006/relationships/tags" Target="../tags/tag26.xml"/><Relationship Id="rId12" Type="http://schemas.openxmlformats.org/officeDocument/2006/relationships/image" Target="../media/image1.png"/><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image" Target="../media/image10.png"/><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image" Target="../media/image12.png"/><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67.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74.xml"/><Relationship Id="rId8" Type="http://schemas.openxmlformats.org/officeDocument/2006/relationships/tags" Target="../tags/tag173.xml"/><Relationship Id="rId7" Type="http://schemas.openxmlformats.org/officeDocument/2006/relationships/tags" Target="../tags/tag172.xml"/><Relationship Id="rId6" Type="http://schemas.openxmlformats.org/officeDocument/2006/relationships/tags" Target="../tags/tag171.xml"/><Relationship Id="rId5" Type="http://schemas.openxmlformats.org/officeDocument/2006/relationships/image" Target="../media/image10.png"/><Relationship Id="rId4" Type="http://schemas.openxmlformats.org/officeDocument/2006/relationships/tags" Target="../tags/tag170.xml"/><Relationship Id="rId32" Type="http://schemas.openxmlformats.org/officeDocument/2006/relationships/tags" Target="../tags/tag197.xml"/><Relationship Id="rId31" Type="http://schemas.openxmlformats.org/officeDocument/2006/relationships/tags" Target="../tags/tag196.xml"/><Relationship Id="rId30" Type="http://schemas.openxmlformats.org/officeDocument/2006/relationships/tags" Target="../tags/tag195.xml"/><Relationship Id="rId3" Type="http://schemas.openxmlformats.org/officeDocument/2006/relationships/tags" Target="../tags/tag169.xml"/><Relationship Id="rId29" Type="http://schemas.openxmlformats.org/officeDocument/2006/relationships/tags" Target="../tags/tag194.xml"/><Relationship Id="rId28" Type="http://schemas.openxmlformats.org/officeDocument/2006/relationships/tags" Target="../tags/tag193.xml"/><Relationship Id="rId27" Type="http://schemas.openxmlformats.org/officeDocument/2006/relationships/tags" Target="../tags/tag192.xml"/><Relationship Id="rId26" Type="http://schemas.openxmlformats.org/officeDocument/2006/relationships/tags" Target="../tags/tag191.xml"/><Relationship Id="rId25" Type="http://schemas.openxmlformats.org/officeDocument/2006/relationships/tags" Target="../tags/tag190.xml"/><Relationship Id="rId24" Type="http://schemas.openxmlformats.org/officeDocument/2006/relationships/tags" Target="../tags/tag189.xml"/><Relationship Id="rId23" Type="http://schemas.openxmlformats.org/officeDocument/2006/relationships/tags" Target="../tags/tag188.xml"/><Relationship Id="rId22" Type="http://schemas.openxmlformats.org/officeDocument/2006/relationships/tags" Target="../tags/tag187.xml"/><Relationship Id="rId21" Type="http://schemas.openxmlformats.org/officeDocument/2006/relationships/tags" Target="../tags/tag186.xml"/><Relationship Id="rId20" Type="http://schemas.openxmlformats.org/officeDocument/2006/relationships/tags" Target="../tags/tag185.xml"/><Relationship Id="rId2" Type="http://schemas.openxmlformats.org/officeDocument/2006/relationships/tags" Target="../tags/tag168.xml"/><Relationship Id="rId19" Type="http://schemas.openxmlformats.org/officeDocument/2006/relationships/tags" Target="../tags/tag184.xml"/><Relationship Id="rId18" Type="http://schemas.openxmlformats.org/officeDocument/2006/relationships/tags" Target="../tags/tag183.xml"/><Relationship Id="rId17" Type="http://schemas.openxmlformats.org/officeDocument/2006/relationships/tags" Target="../tags/tag182.xml"/><Relationship Id="rId16" Type="http://schemas.openxmlformats.org/officeDocument/2006/relationships/tags" Target="../tags/tag181.xml"/><Relationship Id="rId15" Type="http://schemas.openxmlformats.org/officeDocument/2006/relationships/tags" Target="../tags/tag180.xml"/><Relationship Id="rId14" Type="http://schemas.openxmlformats.org/officeDocument/2006/relationships/tags" Target="../tags/tag179.xml"/><Relationship Id="rId13" Type="http://schemas.openxmlformats.org/officeDocument/2006/relationships/tags" Target="../tags/tag178.xml"/><Relationship Id="rId12" Type="http://schemas.openxmlformats.org/officeDocument/2006/relationships/tags" Target="../tags/tag177.xml"/><Relationship Id="rId11" Type="http://schemas.openxmlformats.org/officeDocument/2006/relationships/tags" Target="../tags/tag176.xml"/><Relationship Id="rId10" Type="http://schemas.openxmlformats.org/officeDocument/2006/relationships/tags" Target="../tags/tag175.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tags" Target="../tags/tag200.xml"/><Relationship Id="rId4" Type="http://schemas.openxmlformats.org/officeDocument/2006/relationships/tags" Target="../tags/tag199.xml"/><Relationship Id="rId37" Type="http://schemas.openxmlformats.org/officeDocument/2006/relationships/tags" Target="../tags/tag232.xml"/><Relationship Id="rId36" Type="http://schemas.openxmlformats.org/officeDocument/2006/relationships/tags" Target="../tags/tag231.xml"/><Relationship Id="rId35" Type="http://schemas.openxmlformats.org/officeDocument/2006/relationships/tags" Target="../tags/tag230.xml"/><Relationship Id="rId34" Type="http://schemas.openxmlformats.org/officeDocument/2006/relationships/tags" Target="../tags/tag229.xml"/><Relationship Id="rId33" Type="http://schemas.openxmlformats.org/officeDocument/2006/relationships/tags" Target="../tags/tag228.xml"/><Relationship Id="rId32" Type="http://schemas.openxmlformats.org/officeDocument/2006/relationships/tags" Target="../tags/tag227.xml"/><Relationship Id="rId31" Type="http://schemas.openxmlformats.org/officeDocument/2006/relationships/tags" Target="../tags/tag226.xml"/><Relationship Id="rId30" Type="http://schemas.openxmlformats.org/officeDocument/2006/relationships/tags" Target="../tags/tag225.xml"/><Relationship Id="rId3" Type="http://schemas.openxmlformats.org/officeDocument/2006/relationships/tags" Target="../tags/tag198.xml"/><Relationship Id="rId29" Type="http://schemas.openxmlformats.org/officeDocument/2006/relationships/tags" Target="../tags/tag224.xml"/><Relationship Id="rId28" Type="http://schemas.openxmlformats.org/officeDocument/2006/relationships/tags" Target="../tags/tag223.xml"/><Relationship Id="rId27" Type="http://schemas.openxmlformats.org/officeDocument/2006/relationships/tags" Target="../tags/tag222.xml"/><Relationship Id="rId26" Type="http://schemas.openxmlformats.org/officeDocument/2006/relationships/tags" Target="../tags/tag221.xml"/><Relationship Id="rId25" Type="http://schemas.openxmlformats.org/officeDocument/2006/relationships/tags" Target="../tags/tag220.xml"/><Relationship Id="rId24" Type="http://schemas.openxmlformats.org/officeDocument/2006/relationships/tags" Target="../tags/tag219.xml"/><Relationship Id="rId23" Type="http://schemas.openxmlformats.org/officeDocument/2006/relationships/tags" Target="../tags/tag218.xml"/><Relationship Id="rId22" Type="http://schemas.openxmlformats.org/officeDocument/2006/relationships/tags" Target="../tags/tag217.xml"/><Relationship Id="rId21" Type="http://schemas.openxmlformats.org/officeDocument/2006/relationships/tags" Target="../tags/tag216.xml"/><Relationship Id="rId20" Type="http://schemas.openxmlformats.org/officeDocument/2006/relationships/tags" Target="../tags/tag215.xml"/><Relationship Id="rId2" Type="http://schemas.openxmlformats.org/officeDocument/2006/relationships/image" Target="../media/image13.png"/><Relationship Id="rId19" Type="http://schemas.openxmlformats.org/officeDocument/2006/relationships/tags" Target="../tags/tag214.xml"/><Relationship Id="rId18" Type="http://schemas.openxmlformats.org/officeDocument/2006/relationships/tags" Target="../tags/tag213.xml"/><Relationship Id="rId17" Type="http://schemas.openxmlformats.org/officeDocument/2006/relationships/tags" Target="../tags/tag212.xml"/><Relationship Id="rId16" Type="http://schemas.openxmlformats.org/officeDocument/2006/relationships/tags" Target="../tags/tag211.xml"/><Relationship Id="rId15" Type="http://schemas.openxmlformats.org/officeDocument/2006/relationships/tags" Target="../tags/tag210.xml"/><Relationship Id="rId14" Type="http://schemas.openxmlformats.org/officeDocument/2006/relationships/tags" Target="../tags/tag209.xml"/><Relationship Id="rId13" Type="http://schemas.openxmlformats.org/officeDocument/2006/relationships/tags" Target="../tags/tag208.xml"/><Relationship Id="rId12" Type="http://schemas.openxmlformats.org/officeDocument/2006/relationships/tags" Target="../tags/tag207.xml"/><Relationship Id="rId11" Type="http://schemas.openxmlformats.org/officeDocument/2006/relationships/tags" Target="../tags/tag206.xml"/><Relationship Id="rId10" Type="http://schemas.openxmlformats.org/officeDocument/2006/relationships/tags" Target="../tags/tag205.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238.xml"/><Relationship Id="rId8" Type="http://schemas.openxmlformats.org/officeDocument/2006/relationships/tags" Target="../tags/tag237.xml"/><Relationship Id="rId7" Type="http://schemas.openxmlformats.org/officeDocument/2006/relationships/tags" Target="../tags/tag236.xml"/><Relationship Id="rId6" Type="http://schemas.openxmlformats.org/officeDocument/2006/relationships/tags" Target="../tags/tag235.xml"/><Relationship Id="rId5" Type="http://schemas.openxmlformats.org/officeDocument/2006/relationships/tags" Target="../tags/tag234.xml"/><Relationship Id="rId4" Type="http://schemas.microsoft.com/office/2007/relationships/hdphoto" Target="../media/image15.wdp"/><Relationship Id="rId3" Type="http://schemas.openxmlformats.org/officeDocument/2006/relationships/image" Target="../media/image14.jpeg"/><Relationship Id="rId2" Type="http://schemas.openxmlformats.org/officeDocument/2006/relationships/tags" Target="../tags/tag233.xml"/><Relationship Id="rId15" Type="http://schemas.microsoft.com/office/2007/relationships/hdphoto" Target="../media/image17.wdp"/><Relationship Id="rId14" Type="http://schemas.openxmlformats.org/officeDocument/2006/relationships/image" Target="../media/image16.png"/><Relationship Id="rId13" Type="http://schemas.openxmlformats.org/officeDocument/2006/relationships/tags" Target="../tags/tag242.xml"/><Relationship Id="rId12" Type="http://schemas.openxmlformats.org/officeDocument/2006/relationships/tags" Target="../tags/tag241.xml"/><Relationship Id="rId11" Type="http://schemas.openxmlformats.org/officeDocument/2006/relationships/tags" Target="../tags/tag240.xml"/><Relationship Id="rId10" Type="http://schemas.openxmlformats.org/officeDocument/2006/relationships/tags" Target="../tags/tag239.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4" Type="http://schemas.openxmlformats.org/officeDocument/2006/relationships/tags" Target="../tags/tag264.xml"/><Relationship Id="rId23" Type="http://schemas.openxmlformats.org/officeDocument/2006/relationships/tags" Target="../tags/tag263.xml"/><Relationship Id="rId22" Type="http://schemas.openxmlformats.org/officeDocument/2006/relationships/tags" Target="../tags/tag262.xml"/><Relationship Id="rId21" Type="http://schemas.openxmlformats.org/officeDocument/2006/relationships/tags" Target="../tags/tag261.xml"/><Relationship Id="rId20" Type="http://schemas.openxmlformats.org/officeDocument/2006/relationships/tags" Target="../tags/tag260.xml"/><Relationship Id="rId2" Type="http://schemas.openxmlformats.org/officeDocument/2006/relationships/image" Target="../media/image7.png"/><Relationship Id="rId19" Type="http://schemas.openxmlformats.org/officeDocument/2006/relationships/tags" Target="../tags/tag259.xml"/><Relationship Id="rId18" Type="http://schemas.openxmlformats.org/officeDocument/2006/relationships/tags" Target="../tags/tag258.xml"/><Relationship Id="rId17" Type="http://schemas.openxmlformats.org/officeDocument/2006/relationships/tags" Target="../tags/tag257.xml"/><Relationship Id="rId16" Type="http://schemas.openxmlformats.org/officeDocument/2006/relationships/tags" Target="../tags/tag256.xml"/><Relationship Id="rId15" Type="http://schemas.openxmlformats.org/officeDocument/2006/relationships/tags" Target="../tags/tag255.xml"/><Relationship Id="rId14" Type="http://schemas.openxmlformats.org/officeDocument/2006/relationships/tags" Target="../tags/tag254.xml"/><Relationship Id="rId13" Type="http://schemas.openxmlformats.org/officeDocument/2006/relationships/tags" Target="../tags/tag253.xml"/><Relationship Id="rId12" Type="http://schemas.openxmlformats.org/officeDocument/2006/relationships/tags" Target="../tags/tag252.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tags" Target="../tags/tag269.xml"/><Relationship Id="rId7" Type="http://schemas.openxmlformats.org/officeDocument/2006/relationships/image" Target="../media/image19.png"/><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image" Target="../media/image18.png"/><Relationship Id="rId3" Type="http://schemas.openxmlformats.org/officeDocument/2006/relationships/tags" Target="../tags/tag266.xml"/><Relationship Id="rId2" Type="http://schemas.openxmlformats.org/officeDocument/2006/relationships/tags" Target="../tags/tag265.xml"/><Relationship Id="rId13" Type="http://schemas.openxmlformats.org/officeDocument/2006/relationships/tags" Target="../tags/tag273.xml"/><Relationship Id="rId12" Type="http://schemas.openxmlformats.org/officeDocument/2006/relationships/tags" Target="../tags/tag272.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80.xml"/><Relationship Id="rId8" Type="http://schemas.openxmlformats.org/officeDocument/2006/relationships/tags" Target="../tags/tag279.xml"/><Relationship Id="rId7" Type="http://schemas.openxmlformats.org/officeDocument/2006/relationships/tags" Target="../tags/tag278.xml"/><Relationship Id="rId6" Type="http://schemas.openxmlformats.org/officeDocument/2006/relationships/tags" Target="../tags/tag277.xml"/><Relationship Id="rId5" Type="http://schemas.openxmlformats.org/officeDocument/2006/relationships/image" Target="../media/image10.png"/><Relationship Id="rId4" Type="http://schemas.openxmlformats.org/officeDocument/2006/relationships/tags" Target="../tags/tag276.xml"/><Relationship Id="rId3" Type="http://schemas.openxmlformats.org/officeDocument/2006/relationships/tags" Target="../tags/tag275.xml"/><Relationship Id="rId20" Type="http://schemas.openxmlformats.org/officeDocument/2006/relationships/tags" Target="../tags/tag291.xml"/><Relationship Id="rId2" Type="http://schemas.openxmlformats.org/officeDocument/2006/relationships/tags" Target="../tags/tag274.xml"/><Relationship Id="rId19" Type="http://schemas.openxmlformats.org/officeDocument/2006/relationships/tags" Target="../tags/tag290.xml"/><Relationship Id="rId18" Type="http://schemas.openxmlformats.org/officeDocument/2006/relationships/tags" Target="../tags/tag289.xml"/><Relationship Id="rId17" Type="http://schemas.openxmlformats.org/officeDocument/2006/relationships/tags" Target="../tags/tag288.xml"/><Relationship Id="rId16" Type="http://schemas.openxmlformats.org/officeDocument/2006/relationships/tags" Target="../tags/tag287.xml"/><Relationship Id="rId15" Type="http://schemas.openxmlformats.org/officeDocument/2006/relationships/tags" Target="../tags/tag286.xml"/><Relationship Id="rId14" Type="http://schemas.openxmlformats.org/officeDocument/2006/relationships/tags" Target="../tags/tag285.xml"/><Relationship Id="rId13" Type="http://schemas.openxmlformats.org/officeDocument/2006/relationships/tags" Target="../tags/tag284.xml"/><Relationship Id="rId12" Type="http://schemas.openxmlformats.org/officeDocument/2006/relationships/tags" Target="../tags/tag283.xml"/><Relationship Id="rId11" Type="http://schemas.openxmlformats.org/officeDocument/2006/relationships/tags" Target="../tags/tag282.xml"/><Relationship Id="rId10" Type="http://schemas.openxmlformats.org/officeDocument/2006/relationships/tags" Target="../tags/tag28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7" Type="http://schemas.openxmlformats.org/officeDocument/2006/relationships/image" Target="../media/image2.png"/><Relationship Id="rId16" Type="http://schemas.openxmlformats.org/officeDocument/2006/relationships/tags" Target="../tags/tag43.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image" Target="../media/image1.png"/><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4" Type="http://schemas.openxmlformats.org/officeDocument/2006/relationships/tags" Target="../tags/tag302.xml"/><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tags" Target="../tags/tag303.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tags" Target="../tags/tag304.xml"/><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7" Type="http://schemas.openxmlformats.org/officeDocument/2006/relationships/tags" Target="../tags/tag312.xml"/><Relationship Id="rId6" Type="http://schemas.openxmlformats.org/officeDocument/2006/relationships/tags" Target="../tags/tag311.xml"/><Relationship Id="rId5" Type="http://schemas.openxmlformats.org/officeDocument/2006/relationships/tags" Target="../tags/tag310.xml"/><Relationship Id="rId4" Type="http://schemas.openxmlformats.org/officeDocument/2006/relationships/tags" Target="../tags/tag309.xml"/><Relationship Id="rId3" Type="http://schemas.openxmlformats.org/officeDocument/2006/relationships/tags" Target="../tags/tag308.xml"/><Relationship Id="rId2" Type="http://schemas.openxmlformats.org/officeDocument/2006/relationships/tags" Target="../tags/tag307.xml"/><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tags" Target="../tags/tag313.xml"/><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7" Type="http://schemas.openxmlformats.org/officeDocument/2006/relationships/image" Target="../media/image20.png"/><Relationship Id="rId6" Type="http://schemas.openxmlformats.org/officeDocument/2006/relationships/tags" Target="../tags/tag323.xml"/><Relationship Id="rId5" Type="http://schemas.openxmlformats.org/officeDocument/2006/relationships/tags" Target="../tags/tag322.xml"/><Relationship Id="rId4" Type="http://schemas.openxmlformats.org/officeDocument/2006/relationships/tags" Target="../tags/tag321.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7" Type="http://schemas.openxmlformats.org/officeDocument/2006/relationships/image" Target="../media/image2.png"/><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image" Target="../media/image1.png"/><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29.xml"/><Relationship Id="rId7" Type="http://schemas.openxmlformats.org/officeDocument/2006/relationships/image" Target="../media/image21.png"/><Relationship Id="rId6" Type="http://schemas.openxmlformats.org/officeDocument/2006/relationships/tags" Target="../tags/tag328.xml"/><Relationship Id="rId5" Type="http://schemas.openxmlformats.org/officeDocument/2006/relationships/tags" Target="../tags/tag327.xml"/><Relationship Id="rId4" Type="http://schemas.openxmlformats.org/officeDocument/2006/relationships/tags" Target="../tags/tag326.xml"/><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35.xml"/><Relationship Id="rId7" Type="http://schemas.openxmlformats.org/officeDocument/2006/relationships/image" Target="../media/image22.png"/><Relationship Id="rId6" Type="http://schemas.openxmlformats.org/officeDocument/2006/relationships/tags" Target="../tags/tag334.xml"/><Relationship Id="rId5" Type="http://schemas.openxmlformats.org/officeDocument/2006/relationships/tags" Target="../tags/tag333.xml"/><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341.xml"/><Relationship Id="rId7" Type="http://schemas.openxmlformats.org/officeDocument/2006/relationships/image" Target="../media/image23.png"/><Relationship Id="rId6" Type="http://schemas.openxmlformats.org/officeDocument/2006/relationships/tags" Target="../tags/tag340.xml"/><Relationship Id="rId5" Type="http://schemas.openxmlformats.org/officeDocument/2006/relationships/tags" Target="../tags/tag339.xml"/><Relationship Id="rId4" Type="http://schemas.openxmlformats.org/officeDocument/2006/relationships/tags" Target="../tags/tag338.xml"/><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tags" Target="../tags/tag342.xml"/><Relationship Id="rId16" Type="http://schemas.openxmlformats.org/officeDocument/2006/relationships/tags" Target="../tags/tag355.xml"/><Relationship Id="rId15" Type="http://schemas.openxmlformats.org/officeDocument/2006/relationships/tags" Target="../tags/tag354.xml"/><Relationship Id="rId14" Type="http://schemas.openxmlformats.org/officeDocument/2006/relationships/tags" Target="../tags/tag353.xml"/><Relationship Id="rId13" Type="http://schemas.openxmlformats.org/officeDocument/2006/relationships/tags" Target="../tags/tag352.xml"/><Relationship Id="rId12" Type="http://schemas.openxmlformats.org/officeDocument/2006/relationships/tags" Target="../tags/tag351.xml"/><Relationship Id="rId11" Type="http://schemas.openxmlformats.org/officeDocument/2006/relationships/image" Target="../media/image24.png"/><Relationship Id="rId10" Type="http://schemas.openxmlformats.org/officeDocument/2006/relationships/tags" Target="../tags/tag350.xml"/><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6.svg"/><Relationship Id="rId7" Type="http://schemas.openxmlformats.org/officeDocument/2006/relationships/image" Target="../media/image25.png"/><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368.xml"/><Relationship Id="rId8" Type="http://schemas.openxmlformats.org/officeDocument/2006/relationships/tags" Target="../tags/tag367.xml"/><Relationship Id="rId7" Type="http://schemas.openxmlformats.org/officeDocument/2006/relationships/tags" Target="../tags/tag366.xml"/><Relationship Id="rId6" Type="http://schemas.openxmlformats.org/officeDocument/2006/relationships/tags" Target="../tags/tag365.xml"/><Relationship Id="rId5" Type="http://schemas.openxmlformats.org/officeDocument/2006/relationships/tags" Target="../tags/tag364.xml"/><Relationship Id="rId4" Type="http://schemas.openxmlformats.org/officeDocument/2006/relationships/tags" Target="../tags/tag363.xml"/><Relationship Id="rId3" Type="http://schemas.openxmlformats.org/officeDocument/2006/relationships/tags" Target="../tags/tag362.xml"/><Relationship Id="rId2" Type="http://schemas.openxmlformats.org/officeDocument/2006/relationships/tags" Target="../tags/tag361.xml"/><Relationship Id="rId11" Type="http://schemas.openxmlformats.org/officeDocument/2006/relationships/tags" Target="../tags/tag370.xml"/><Relationship Id="rId10" Type="http://schemas.openxmlformats.org/officeDocument/2006/relationships/tags" Target="../tags/tag369.xml"/><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378.xml"/><Relationship Id="rId8" Type="http://schemas.openxmlformats.org/officeDocument/2006/relationships/tags" Target="../tags/tag377.xml"/><Relationship Id="rId7" Type="http://schemas.openxmlformats.org/officeDocument/2006/relationships/tags" Target="../tags/tag376.xml"/><Relationship Id="rId6" Type="http://schemas.openxmlformats.org/officeDocument/2006/relationships/tags" Target="../tags/tag375.xml"/><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tags" Target="../tags/tag371.xml"/><Relationship Id="rId13" Type="http://schemas.openxmlformats.org/officeDocument/2006/relationships/tags" Target="../tags/tag382.xml"/><Relationship Id="rId12" Type="http://schemas.openxmlformats.org/officeDocument/2006/relationships/tags" Target="../tags/tag381.xml"/><Relationship Id="rId11" Type="http://schemas.openxmlformats.org/officeDocument/2006/relationships/tags" Target="../tags/tag380.xml"/><Relationship Id="rId10" Type="http://schemas.openxmlformats.org/officeDocument/2006/relationships/tags" Target="../tags/tag379.xml"/><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 Type="http://schemas.openxmlformats.org/officeDocument/2006/relationships/tags" Target="../tags/tag383.xml"/><Relationship Id="rId11" Type="http://schemas.openxmlformats.org/officeDocument/2006/relationships/image" Target="../media/image27.jpeg"/><Relationship Id="rId10" Type="http://schemas.openxmlformats.org/officeDocument/2006/relationships/tags" Target="../tags/tag391.xml"/><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396.xml"/><Relationship Id="rId7" Type="http://schemas.openxmlformats.org/officeDocument/2006/relationships/image" Target="../media/image29.png"/><Relationship Id="rId6" Type="http://schemas.openxmlformats.org/officeDocument/2006/relationships/tags" Target="../tags/tag395.xml"/><Relationship Id="rId5" Type="http://schemas.openxmlformats.org/officeDocument/2006/relationships/image" Target="../media/image28.png"/><Relationship Id="rId4" Type="http://schemas.openxmlformats.org/officeDocument/2006/relationships/tags" Target="../tags/tag394.xml"/><Relationship Id="rId3" Type="http://schemas.openxmlformats.org/officeDocument/2006/relationships/tags" Target="../tags/tag393.xml"/><Relationship Id="rId2" Type="http://schemas.openxmlformats.org/officeDocument/2006/relationships/tags" Target="../tags/tag392.xml"/><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403.xml"/><Relationship Id="rId8" Type="http://schemas.openxmlformats.org/officeDocument/2006/relationships/tags" Target="../tags/tag402.xml"/><Relationship Id="rId7" Type="http://schemas.openxmlformats.org/officeDocument/2006/relationships/tags" Target="../tags/tag401.xml"/><Relationship Id="rId6" Type="http://schemas.openxmlformats.org/officeDocument/2006/relationships/tags" Target="../tags/tag400.xml"/><Relationship Id="rId5" Type="http://schemas.openxmlformats.org/officeDocument/2006/relationships/tags" Target="../tags/tag399.xml"/><Relationship Id="rId4" Type="http://schemas.openxmlformats.org/officeDocument/2006/relationships/tags" Target="../tags/tag398.xml"/><Relationship Id="rId3" Type="http://schemas.openxmlformats.org/officeDocument/2006/relationships/image" Target="../media/image31.png"/><Relationship Id="rId2" Type="http://schemas.openxmlformats.org/officeDocument/2006/relationships/tags" Target="../tags/tag397.xml"/><Relationship Id="rId13" Type="http://schemas.openxmlformats.org/officeDocument/2006/relationships/image" Target="../media/image32.jpeg"/><Relationship Id="rId12" Type="http://schemas.openxmlformats.org/officeDocument/2006/relationships/tags" Target="../tags/tag406.xml"/><Relationship Id="rId11" Type="http://schemas.openxmlformats.org/officeDocument/2006/relationships/tags" Target="../tags/tag405.xml"/><Relationship Id="rId10" Type="http://schemas.openxmlformats.org/officeDocument/2006/relationships/tags" Target="../tags/tag404.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image" Target="../media/image34.png"/><Relationship Id="rId4" Type="http://schemas.openxmlformats.org/officeDocument/2006/relationships/tags" Target="../tags/tag408.xml"/><Relationship Id="rId3" Type="http://schemas.openxmlformats.org/officeDocument/2006/relationships/image" Target="../media/image33.png"/><Relationship Id="rId2" Type="http://schemas.openxmlformats.org/officeDocument/2006/relationships/tags" Target="../tags/tag407.xml"/><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7" Type="http://schemas.openxmlformats.org/officeDocument/2006/relationships/tags" Target="../tags/tag414.xml"/><Relationship Id="rId6" Type="http://schemas.openxmlformats.org/officeDocument/2006/relationships/tags" Target="../tags/tag413.xml"/><Relationship Id="rId5" Type="http://schemas.openxmlformats.org/officeDocument/2006/relationships/tags" Target="../tags/tag412.xml"/><Relationship Id="rId4" Type="http://schemas.openxmlformats.org/officeDocument/2006/relationships/tags" Target="../tags/tag411.xml"/><Relationship Id="rId3" Type="http://schemas.openxmlformats.org/officeDocument/2006/relationships/tags" Target="../tags/tag410.xml"/><Relationship Id="rId2" Type="http://schemas.openxmlformats.org/officeDocument/2006/relationships/tags" Target="../tags/tag409.xml"/><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421.xml"/><Relationship Id="rId8" Type="http://schemas.openxmlformats.org/officeDocument/2006/relationships/tags" Target="../tags/tag420.xml"/><Relationship Id="rId7" Type="http://schemas.openxmlformats.org/officeDocument/2006/relationships/tags" Target="../tags/tag419.xml"/><Relationship Id="rId6" Type="http://schemas.openxmlformats.org/officeDocument/2006/relationships/tags" Target="../tags/tag418.xml"/><Relationship Id="rId5" Type="http://schemas.openxmlformats.org/officeDocument/2006/relationships/tags" Target="../tags/tag417.xml"/><Relationship Id="rId4" Type="http://schemas.openxmlformats.org/officeDocument/2006/relationships/image" Target="../media/image35.png"/><Relationship Id="rId3" Type="http://schemas.openxmlformats.org/officeDocument/2006/relationships/tags" Target="../tags/tag416.xml"/><Relationship Id="rId2" Type="http://schemas.openxmlformats.org/officeDocument/2006/relationships/tags" Target="../tags/tag415.xml"/><Relationship Id="rId10" Type="http://schemas.openxmlformats.org/officeDocument/2006/relationships/tags" Target="../tags/tag422.xml"/><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7" Type="http://schemas.openxmlformats.org/officeDocument/2006/relationships/tags" Target="../tags/tag428.xml"/><Relationship Id="rId6" Type="http://schemas.openxmlformats.org/officeDocument/2006/relationships/tags" Target="../tags/tag427.xml"/><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tags" Target="../tags/tag423.xml"/><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9" Type="http://schemas.openxmlformats.org/officeDocument/2006/relationships/tags" Target="../tags/tag434.xml"/><Relationship Id="rId8" Type="http://schemas.openxmlformats.org/officeDocument/2006/relationships/tags" Target="../tags/tag433.xml"/><Relationship Id="rId7" Type="http://schemas.openxmlformats.org/officeDocument/2006/relationships/tags" Target="../tags/tag432.xml"/><Relationship Id="rId6" Type="http://schemas.openxmlformats.org/officeDocument/2006/relationships/image" Target="../media/image37.png"/><Relationship Id="rId5" Type="http://schemas.openxmlformats.org/officeDocument/2006/relationships/tags" Target="../tags/tag431.xml"/><Relationship Id="rId4" Type="http://schemas.openxmlformats.org/officeDocument/2006/relationships/image" Target="../media/image36.png"/><Relationship Id="rId3" Type="http://schemas.openxmlformats.org/officeDocument/2006/relationships/tags" Target="../tags/tag430.xml"/><Relationship Id="rId2" Type="http://schemas.openxmlformats.org/officeDocument/2006/relationships/tags" Target="../tags/tag429.xml"/><Relationship Id="rId11" Type="http://schemas.openxmlformats.org/officeDocument/2006/relationships/tags" Target="../tags/tag436.xml"/><Relationship Id="rId10" Type="http://schemas.openxmlformats.org/officeDocument/2006/relationships/tags" Target="../tags/tag435.xml"/><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7" Type="http://schemas.openxmlformats.org/officeDocument/2006/relationships/tags" Target="../tags/tag442.xml"/><Relationship Id="rId6" Type="http://schemas.openxmlformats.org/officeDocument/2006/relationships/tags" Target="../tags/tag441.xml"/><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7" Type="http://schemas.openxmlformats.org/officeDocument/2006/relationships/tags" Target="../tags/tag448.xml"/><Relationship Id="rId6" Type="http://schemas.openxmlformats.org/officeDocument/2006/relationships/tags" Target="../tags/tag447.xml"/><Relationship Id="rId5" Type="http://schemas.openxmlformats.org/officeDocument/2006/relationships/tags" Target="../tags/tag446.xml"/><Relationship Id="rId4" Type="http://schemas.openxmlformats.org/officeDocument/2006/relationships/tags" Target="../tags/tag445.xml"/><Relationship Id="rId3" Type="http://schemas.openxmlformats.org/officeDocument/2006/relationships/tags" Target="../tags/tag444.xml"/><Relationship Id="rId2" Type="http://schemas.openxmlformats.org/officeDocument/2006/relationships/tags" Target="../tags/tag44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71.xml"/><Relationship Id="rId7" Type="http://schemas.openxmlformats.org/officeDocument/2006/relationships/image" Target="../media/image1.png"/><Relationship Id="rId6" Type="http://schemas.openxmlformats.org/officeDocument/2006/relationships/tags" Target="../tags/tag70.xml"/><Relationship Id="rId5" Type="http://schemas.openxmlformats.org/officeDocument/2006/relationships/image" Target="../media/image3.png"/><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8" Type="http://schemas.openxmlformats.org/officeDocument/2006/relationships/tags" Target="../tags/tag77.xml"/><Relationship Id="rId17" Type="http://schemas.openxmlformats.org/officeDocument/2006/relationships/image" Target="../media/image6.png"/><Relationship Id="rId16" Type="http://schemas.openxmlformats.org/officeDocument/2006/relationships/tags" Target="../tags/tag76.xml"/><Relationship Id="rId15" Type="http://schemas.openxmlformats.org/officeDocument/2006/relationships/tags" Target="../tags/tag75.xml"/><Relationship Id="rId14" Type="http://schemas.openxmlformats.org/officeDocument/2006/relationships/tags" Target="../tags/tag74.xml"/><Relationship Id="rId13" Type="http://schemas.openxmlformats.org/officeDocument/2006/relationships/image" Target="../media/image5.png"/><Relationship Id="rId12" Type="http://schemas.openxmlformats.org/officeDocument/2006/relationships/tags" Target="../tags/tag73.xml"/><Relationship Id="rId11" Type="http://schemas.openxmlformats.org/officeDocument/2006/relationships/image" Target="../media/image2.png"/><Relationship Id="rId10" Type="http://schemas.openxmlformats.org/officeDocument/2006/relationships/tags" Target="../tags/tag7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9" name="页脚占位符 8"/>
          <p:cNvSpPr>
            <a:spLocks noGrp="1"/>
          </p:cNvSpPr>
          <p:nvPr>
            <p:ph type="ftr" sz="quarter" idx="11"/>
            <p:custDataLst>
              <p:tags r:id="rId8"/>
            </p:custDataLst>
          </p:nvPr>
        </p:nvSpPr>
        <p:spPr/>
        <p:txBody>
          <a:bodyPr/>
          <a:lstStyle/>
          <a:p>
            <a:endParaRPr lang="zh-CN" altLang="en-US"/>
          </a:p>
        </p:txBody>
      </p:sp>
      <p:sp>
        <p:nvSpPr>
          <p:cNvPr id="13" name="灯片编号占位符 12"/>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4"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6" name="任意多边形: 形状 65"/>
          <p:cNvSpPr/>
          <p:nvPr userDrawn="1">
            <p:custDataLst>
              <p:tags r:id="rId11"/>
            </p:custDataLst>
          </p:nvPr>
        </p:nvSpPr>
        <p:spPr>
          <a:xfrm>
            <a:off x="1" y="1"/>
            <a:ext cx="1103575" cy="2417361"/>
          </a:xfrm>
          <a:custGeom>
            <a:avLst/>
            <a:gdLst>
              <a:gd name="connsiteX0" fmla="*/ 1015705 w 1103575"/>
              <a:gd name="connsiteY0" fmla="*/ 0 h 2417361"/>
              <a:gd name="connsiteX1" fmla="*/ 1103575 w 1103575"/>
              <a:gd name="connsiteY1" fmla="*/ 0 h 2417361"/>
              <a:gd name="connsiteX2" fmla="*/ 0 w 1103575"/>
              <a:gd name="connsiteY2" fmla="*/ 2417361 h 2417361"/>
              <a:gd name="connsiteX3" fmla="*/ 0 w 1103575"/>
              <a:gd name="connsiteY3" fmla="*/ 2224883 h 2417361"/>
            </a:gdLst>
            <a:ahLst/>
            <a:cxnLst>
              <a:cxn ang="0">
                <a:pos x="connsiteX0" y="connsiteY0"/>
              </a:cxn>
              <a:cxn ang="0">
                <a:pos x="connsiteX1" y="connsiteY1"/>
              </a:cxn>
              <a:cxn ang="0">
                <a:pos x="connsiteX2" y="connsiteY2"/>
              </a:cxn>
              <a:cxn ang="0">
                <a:pos x="connsiteX3" y="connsiteY3"/>
              </a:cxn>
            </a:cxnLst>
            <a:rect l="l" t="t" r="r" b="b"/>
            <a:pathLst>
              <a:path w="1103575" h="2417361">
                <a:moveTo>
                  <a:pt x="1015705" y="0"/>
                </a:moveTo>
                <a:lnTo>
                  <a:pt x="1103575" y="0"/>
                </a:lnTo>
                <a:lnTo>
                  <a:pt x="0" y="2417361"/>
                </a:lnTo>
                <a:lnTo>
                  <a:pt x="0" y="2224883"/>
                </a:lnTo>
                <a:close/>
              </a:path>
            </a:pathLst>
          </a:custGeom>
          <a:solidFill>
            <a:schemeClr val="accent1">
              <a:lumMod val="60000"/>
              <a:lumOff val="40000"/>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61" name="平行四边形 60"/>
          <p:cNvSpPr/>
          <p:nvPr userDrawn="1">
            <p:custDataLst>
              <p:tags r:id="rId12"/>
            </p:custDataLst>
          </p:nvPr>
        </p:nvSpPr>
        <p:spPr>
          <a:xfrm>
            <a:off x="6578600" y="0"/>
            <a:ext cx="3218689" cy="6858000"/>
          </a:xfrm>
          <a:prstGeom prst="parallelogram">
            <a:avLst>
              <a:gd name="adj" fmla="val 93597"/>
            </a:avLst>
          </a:prstGeom>
          <a:pattFill prst="zigZag">
            <a:fgClr>
              <a:schemeClr val="accent3">
                <a:lumMod val="20000"/>
                <a:lumOff val="80000"/>
              </a:schemeClr>
            </a:fgClr>
            <a:bgClr>
              <a:schemeClr val="accent1">
                <a:lumMod val="40000"/>
                <a:lumOff val="6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40" name="平行四边形 39"/>
          <p:cNvSpPr/>
          <p:nvPr userDrawn="1">
            <p:custDataLst>
              <p:tags r:id="rId13"/>
            </p:custDataLst>
          </p:nvPr>
        </p:nvSpPr>
        <p:spPr>
          <a:xfrm>
            <a:off x="7183372" y="0"/>
            <a:ext cx="4495800" cy="6858000"/>
          </a:xfrm>
          <a:prstGeom prst="parallelogram">
            <a:avLst>
              <a:gd name="adj" fmla="val 65395"/>
            </a:avLst>
          </a:prstGeom>
          <a:pattFill prst="zigZag">
            <a:fgClr>
              <a:schemeClr val="accent1">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5" name="矩形 14"/>
          <p:cNvSpPr/>
          <p:nvPr userDrawn="1">
            <p:custDataLst>
              <p:tags r:id="rId14"/>
            </p:custDataLst>
          </p:nvPr>
        </p:nvSpPr>
        <p:spPr>
          <a:xfrm>
            <a:off x="669882" y="6387797"/>
            <a:ext cx="10852237" cy="165403"/>
          </a:xfrm>
          <a:prstGeom prst="rect">
            <a:avLst/>
          </a:prstGeom>
          <a:solidFill>
            <a:schemeClr val="accent1">
              <a:lumMod val="60000"/>
              <a:lumOff val="4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16" name="矩形 15"/>
          <p:cNvSpPr/>
          <p:nvPr userDrawn="1">
            <p:custDataLst>
              <p:tags r:id="rId15"/>
            </p:custDataLst>
          </p:nvPr>
        </p:nvSpPr>
        <p:spPr>
          <a:xfrm>
            <a:off x="513080" y="514350"/>
            <a:ext cx="11166475" cy="5909945"/>
          </a:xfrm>
          <a:prstGeom prst="rect">
            <a:avLst/>
          </a:prstGeom>
          <a:solidFill>
            <a:schemeClr val="bg1"/>
          </a:solidFill>
          <a:ln w="50800">
            <a:solidFill>
              <a:schemeClr val="accent1">
                <a:alpha val="5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bg1"/>
              </a:solidFill>
              <a:latin typeface="Arial" panose="020B0604020202020204" pitchFamily="34" charset="0"/>
              <a:ea typeface="微软雅黑" panose="020B0503020204020204" charset="-122"/>
              <a:sym typeface="Arial" panose="020B0604020202020204" pitchFamily="34" charset="0"/>
            </a:endParaRPr>
          </a:p>
        </p:txBody>
      </p:sp>
      <p:sp>
        <p:nvSpPr>
          <p:cNvPr id="18" name="文本框 17"/>
          <p:cNvSpPr txBox="1"/>
          <p:nvPr userDrawn="1">
            <p:custDataLst>
              <p:tags r:id="rId16"/>
            </p:custDataLst>
          </p:nvPr>
        </p:nvSpPr>
        <p:spPr>
          <a:xfrm>
            <a:off x="513080" y="478155"/>
            <a:ext cx="2466975" cy="736600"/>
          </a:xfrm>
          <a:prstGeom prst="rect">
            <a:avLst/>
          </a:prstGeom>
          <a:noFill/>
        </p:spPr>
        <p:txBody>
          <a:bodyPr wrap="square" lIns="91440" tIns="45720" rIns="91440" bIns="45720" rtlCol="0" anchor="ctr" anchorCtr="0">
            <a:normAutofit/>
          </a:bodyPr>
          <a:lstStyle/>
          <a:p>
            <a:pPr marL="0" indent="-285750" algn="l">
              <a:lnSpc>
                <a:spcPct val="100000"/>
              </a:lnSpc>
              <a:spcBef>
                <a:spcPct val="0"/>
              </a:spcBef>
              <a:spcAft>
                <a:spcPts val="800"/>
              </a:spcAft>
              <a:buClr>
                <a:schemeClr val="tx1">
                  <a:lumMod val="65000"/>
                  <a:lumOff val="35000"/>
                </a:schemeClr>
              </a:buClr>
              <a:buSzTx/>
              <a:buFont typeface="Wingdings" panose="05000000000000000000" pitchFamily="2" charset="2"/>
              <a:buNone/>
            </a:pPr>
            <a:r>
              <a:rPr lang="zh-CN" altLang="en-US" sz="3600" spc="280">
                <a:solidFill>
                  <a:schemeClr val="tx1">
                    <a:lumMod val="85000"/>
                    <a:lumOff val="15000"/>
                  </a:schemeClr>
                </a:solidFill>
                <a:latin typeface="Arial" panose="020B0604020202020204" pitchFamily="34" charset="0"/>
                <a:ea typeface="微软雅黑" panose="020B0503020204020204" charset="-122"/>
                <a:sym typeface="+mn-ea"/>
              </a:rPr>
              <a:t>新课导入</a:t>
            </a:r>
            <a:endParaRPr lang="zh-CN" altLang="en-US" sz="3600" spc="280">
              <a:solidFill>
                <a:schemeClr val="tx1">
                  <a:lumMod val="85000"/>
                  <a:lumOff val="15000"/>
                </a:schemeClr>
              </a:solidFill>
              <a:latin typeface="Arial" panose="020B0604020202020204" pitchFamily="34" charset="0"/>
              <a:ea typeface="微软雅黑" panose="020B0503020204020204" charset="-122"/>
              <a:sym typeface="+mn-ea"/>
            </a:endParaRPr>
          </a:p>
        </p:txBody>
      </p:sp>
    </p:spTree>
  </p:cSld>
  <p:clrMapOvr>
    <a:masterClrMapping/>
  </p:clrMapOvr>
  <p:transition spd="slow" advClick="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931584" y="183551"/>
            <a:ext cx="2328832" cy="596721"/>
            <a:chOff x="2703768" y="3673387"/>
            <a:chExt cx="2328832" cy="596721"/>
          </a:xfrm>
        </p:grpSpPr>
        <p:sp>
          <p:nvSpPr>
            <p:cNvPr id="4" name="文本框 3"/>
            <p:cNvSpPr txBox="1"/>
            <p:nvPr>
              <p:custDataLst>
                <p:tags r:id="rId5"/>
              </p:custDataLst>
            </p:nvPr>
          </p:nvSpPr>
          <p:spPr>
            <a:xfrm>
              <a:off x="3277801" y="3704504"/>
              <a:ext cx="1754799" cy="565604"/>
            </a:xfrm>
            <a:prstGeom prst="rect">
              <a:avLst/>
            </a:prstGeom>
            <a:noFill/>
          </p:spPr>
          <p:txBody>
            <a:bodyPr wrap="square" rtlCol="0">
              <a:spAutoFit/>
            </a:bodyPr>
            <a:lstStyle/>
            <a:p>
              <a:pPr algn="dist">
                <a:lnSpc>
                  <a:spcPct val="120000"/>
                </a:lnSpc>
              </a:pPr>
              <a:r>
                <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rPr>
                <a:t>典例精讲</a:t>
              </a:r>
              <a:endParaRPr lang="zh-CN" altLang="en-US" sz="2800" b="1">
                <a:solidFill>
                  <a:srgbClr val="AA66CC"/>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5" name="图片 4"/>
            <p:cNvPicPr>
              <a:picLocks noChangeAspect="1"/>
            </p:cNvPicPr>
            <p:nvPr>
              <p:custDataLst>
                <p:tags r:id="rId6"/>
              </p:custDataLst>
            </p:nvPr>
          </p:nvPicPr>
          <p:blipFill>
            <a:blip r:embed="rId7"/>
            <a:stretch>
              <a:fillRect/>
            </a:stretch>
          </p:blipFill>
          <p:spPr>
            <a:xfrm>
              <a:off x="2703768" y="3673387"/>
              <a:ext cx="585455" cy="585455"/>
            </a:xfrm>
            <a:prstGeom prst="rect">
              <a:avLst/>
            </a:prstGeom>
          </p:spPr>
        </p:pic>
        <p:cxnSp>
          <p:nvCxnSpPr>
            <p:cNvPr id="6" name="直接连接符 5"/>
            <p:cNvCxnSpPr/>
            <p:nvPr>
              <p:custDataLst>
                <p:tags r:id="rId8"/>
              </p:custDataLst>
            </p:nvPr>
          </p:nvCxnSpPr>
          <p:spPr>
            <a:xfrm flipH="1">
              <a:off x="3299310" y="3792493"/>
              <a:ext cx="0" cy="435231"/>
            </a:xfrm>
            <a:prstGeom prst="line">
              <a:avLst/>
            </a:prstGeom>
            <a:ln w="28575">
              <a:solidFill>
                <a:srgbClr val="AA66C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cs typeface="+mn-ea"/>
              <a:sym typeface="+mn-lt"/>
            </a:endParaRPr>
          </a:p>
        </p:txBody>
      </p:sp>
      <p:grpSp>
        <p:nvGrpSpPr>
          <p:cNvPr id="8" name="组合 7"/>
          <p:cNvGrpSpPr/>
          <p:nvPr userDrawn="1">
            <p:custDataLst>
              <p:tags r:id="rId4"/>
            </p:custDataLst>
          </p:nvPr>
        </p:nvGrpSpPr>
        <p:grpSpPr>
          <a:xfrm>
            <a:off x="4931584" y="200006"/>
            <a:ext cx="2328832" cy="565348"/>
            <a:chOff x="2703768" y="4483248"/>
            <a:chExt cx="2328832" cy="565348"/>
          </a:xfrm>
        </p:grpSpPr>
        <p:sp>
          <p:nvSpPr>
            <p:cNvPr id="9" name="文本框 8"/>
            <p:cNvSpPr txBox="1"/>
            <p:nvPr>
              <p:custDataLst>
                <p:tags r:id="rId5"/>
              </p:custDataLst>
            </p:nvPr>
          </p:nvSpPr>
          <p:spPr>
            <a:xfrm>
              <a:off x="3277801" y="4483248"/>
              <a:ext cx="1754799" cy="565348"/>
            </a:xfrm>
            <a:prstGeom prst="rect">
              <a:avLst/>
            </a:prstGeom>
            <a:noFill/>
          </p:spPr>
          <p:txBody>
            <a:bodyPr wrap="square" rtlCol="0">
              <a:spAutoFit/>
            </a:bodyPr>
            <a:lstStyle/>
            <a:p>
              <a:pPr algn="dist">
                <a:lnSpc>
                  <a:spcPct val="120000"/>
                </a:lnSpc>
              </a:pPr>
              <a:r>
                <a:rPr lang="zh-CN" altLang="en-US" sz="2800" b="1">
                  <a:solidFill>
                    <a:srgbClr val="FCBD5E"/>
                  </a:solidFill>
                  <a:effectLst>
                    <a:innerShdw blurRad="63500" dist="50800">
                      <a:prstClr val="black">
                        <a:alpha val="50000"/>
                      </a:prstClr>
                    </a:innerShdw>
                  </a:effectLst>
                  <a:cs typeface="+mn-ea"/>
                  <a:sym typeface="+mn-lt"/>
                </a:rPr>
                <a:t>随堂演练</a:t>
              </a:r>
              <a:endParaRPr lang="zh-CN" altLang="en-US" sz="2800" b="1">
                <a:solidFill>
                  <a:srgbClr val="FCBD5E"/>
                </a:solidFill>
                <a:effectLst>
                  <a:innerShdw blurRad="63500" dist="50800">
                    <a:prstClr val="black">
                      <a:alpha val="50000"/>
                    </a:prstClr>
                  </a:innerShdw>
                </a:effectLst>
                <a:cs typeface="+mn-ea"/>
                <a:sym typeface="+mn-lt"/>
              </a:endParaRPr>
            </a:p>
          </p:txBody>
        </p:sp>
        <p:pic>
          <p:nvPicPr>
            <p:cNvPr id="10" name="图片 9"/>
            <p:cNvPicPr>
              <a:picLocks noChangeAspect="1"/>
            </p:cNvPicPr>
            <p:nvPr>
              <p:custDataLst>
                <p:tags r:id="rId6"/>
              </p:custDataLst>
            </p:nvPr>
          </p:nvPicPr>
          <p:blipFill>
            <a:blip r:embed="rId7"/>
            <a:stretch>
              <a:fillRect/>
            </a:stretch>
          </p:blipFill>
          <p:spPr>
            <a:xfrm>
              <a:off x="2703768" y="4502311"/>
              <a:ext cx="483549" cy="485094"/>
            </a:xfrm>
            <a:prstGeom prst="rect">
              <a:avLst/>
            </a:prstGeom>
          </p:spPr>
        </p:pic>
        <p:cxnSp>
          <p:nvCxnSpPr>
            <p:cNvPr id="11" name="直接连接符 10"/>
            <p:cNvCxnSpPr/>
            <p:nvPr>
              <p:custDataLst>
                <p:tags r:id="rId8"/>
              </p:custDataLst>
            </p:nvPr>
          </p:nvCxnSpPr>
          <p:spPr>
            <a:xfrm flipH="1">
              <a:off x="3299310" y="4571237"/>
              <a:ext cx="0" cy="435231"/>
            </a:xfrm>
            <a:prstGeom prst="line">
              <a:avLst/>
            </a:prstGeom>
            <a:ln w="28575">
              <a:solidFill>
                <a:srgbClr val="FCBD5E"/>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典例精讲</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自定义布局">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标题 1"/>
          <p:cNvSpPr>
            <a:spLocks noGrp="1"/>
          </p:cNvSpPr>
          <p:nvPr>
            <p:ph type="title"/>
            <p:custDataLst>
              <p:tags r:id="rId6"/>
            </p:custDataLst>
          </p:nvPr>
        </p:nvSpPr>
        <p:spPr>
          <a:xfrm>
            <a:off x="381000" y="381000"/>
            <a:ext cx="11430000" cy="1325563"/>
          </a:xfrm>
        </p:spPr>
        <p:txBody>
          <a:bodyPr rtlCol="0"/>
          <a:lstStyle>
            <a:lvl1pPr algn="ctr">
              <a:defRPr lang="zh-CN"/>
            </a:lvl1pPr>
          </a:lstStyle>
          <a:p>
            <a:pPr rtl="0"/>
            <a:r>
              <a:rPr lang="zh-CN" altLang="en-US"/>
              <a:t>单击此处编辑母版标题样式</a:t>
            </a:r>
            <a:endParaRPr lang="zh-CN"/>
          </a:p>
        </p:txBody>
      </p:sp>
      <p:sp>
        <p:nvSpPr>
          <p:cNvPr id="3" name="页脚占位符 2"/>
          <p:cNvSpPr>
            <a:spLocks noGrp="1"/>
          </p:cNvSpPr>
          <p:nvPr>
            <p:ph type="ftr" sz="quarter" idx="10"/>
            <p:custDataLst>
              <p:tags r:id="rId7"/>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8"/>
            </p:custDataLst>
          </p:nvPr>
        </p:nvSpPr>
        <p:spPr/>
        <p:txBody>
          <a:bodyPr rtlCol="0"/>
          <a:lstStyle>
            <a:defPPr>
              <a:defRPr lang="zh-CN"/>
            </a:defPPr>
          </a:lstStyle>
          <a:p>
            <a:pPr rtl="0"/>
            <a:fld id="{294A09A9-5501-47C1-A89A-A340965A2BE2}" type="slidenum">
              <a:rPr lang="en-US" altLang="zh-CN" smtClean="0"/>
            </a:fld>
            <a:endParaRPr lang="zh-CN"/>
          </a:p>
        </p:txBody>
      </p:sp>
      <p:sp>
        <p:nvSpPr>
          <p:cNvPr id="12" name="内容占位符 11"/>
          <p:cNvSpPr>
            <a:spLocks noGrp="1"/>
          </p:cNvSpPr>
          <p:nvPr>
            <p:ph sz="quarter" idx="12"/>
            <p:custDataLst>
              <p:tags r:id="rId9"/>
            </p:custDataLst>
          </p:nvPr>
        </p:nvSpPr>
        <p:spPr>
          <a:xfrm>
            <a:off x="975360" y="2615184"/>
            <a:ext cx="10241280" cy="3319272"/>
          </a:xfrm>
        </p:spPr>
        <p:txBody>
          <a:bodyPr rtlCol="0"/>
          <a:lstStyle>
            <a:defPPr>
              <a:defRPr lang="zh-CN"/>
            </a:defPPr>
          </a:lstStyle>
          <a:p>
            <a:pPr lvl="0" rtl="0"/>
            <a:r>
              <a:rPr lang="zh-CN" altLang="en-US"/>
              <a:t>单击此处编辑母版文本样式</a:t>
            </a:r>
            <a:endParaRPr lang="zh-CN" altLang="en-US"/>
          </a:p>
          <a:p>
            <a:pPr lvl="1" rtl="0"/>
            <a:r>
              <a:rPr lang="zh-CN" altLang="en-US"/>
              <a:t>二级</a:t>
            </a:r>
            <a:endParaRPr lang="zh-CN" altLang="en-US"/>
          </a:p>
          <a:p>
            <a:pPr lvl="2" rtl="0"/>
            <a:r>
              <a:rPr lang="zh-CN" altLang="en-US"/>
              <a:t>三级</a:t>
            </a:r>
            <a:endParaRPr lang="zh-CN" altLang="en-US"/>
          </a:p>
          <a:p>
            <a:pPr lvl="3" rtl="0"/>
            <a:r>
              <a:rPr lang="zh-CN" altLang="en-US"/>
              <a:t>四级</a:t>
            </a:r>
            <a:endParaRPr lang="zh-CN" altLang="en-US"/>
          </a:p>
          <a:p>
            <a:pPr lvl="4" rtl="0"/>
            <a:r>
              <a:rPr lang="zh-CN" altLang="en-US"/>
              <a:t>五级</a:t>
            </a:r>
            <a:endParaRPr lang="zh-CN"/>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a:blip r:embed="rId2"/>
          <a:stretch>
            <a:fillRect/>
          </a:stretch>
        </a:blipFill>
        <a:effectLst/>
      </p:bgPr>
    </p:bg>
    <p:spTree>
      <p:nvGrpSpPr>
        <p:cNvPr id="1" name=""/>
        <p:cNvGrpSpPr/>
        <p:nvPr/>
      </p:nvGrpSpPr>
      <p:grpSpPr>
        <a:xfrm>
          <a:off x="0" y="0"/>
          <a:ext cx="0" cy="0"/>
          <a:chOff x="0" y="0"/>
          <a:chExt cx="0" cy="0"/>
        </a:xfrm>
      </p:grpSpPr>
      <p:grpSp>
        <p:nvGrpSpPr>
          <p:cNvPr id="2" name="组合 1"/>
          <p:cNvGrpSpPr/>
          <p:nvPr userDrawn="1">
            <p:custDataLst>
              <p:tags r:id="rId3"/>
            </p:custDataLst>
          </p:nvPr>
        </p:nvGrpSpPr>
        <p:grpSpPr>
          <a:xfrm>
            <a:off x="4931584" y="220062"/>
            <a:ext cx="2372374" cy="565604"/>
            <a:chOff x="2703768" y="5321451"/>
            <a:chExt cx="2372374" cy="565604"/>
          </a:xfrm>
        </p:grpSpPr>
        <p:sp>
          <p:nvSpPr>
            <p:cNvPr id="3" name="文本框 2"/>
            <p:cNvSpPr txBox="1"/>
            <p:nvPr>
              <p:custDataLst>
                <p:tags r:id="rId4"/>
              </p:custDataLst>
            </p:nvPr>
          </p:nvSpPr>
          <p:spPr>
            <a:xfrm>
              <a:off x="3321343" y="5321451"/>
              <a:ext cx="1754799" cy="565604"/>
            </a:xfrm>
            <a:prstGeom prst="rect">
              <a:avLst/>
            </a:prstGeom>
            <a:noFill/>
          </p:spPr>
          <p:txBody>
            <a:bodyPr wrap="square" rtlCol="0">
              <a:spAutoFit/>
            </a:bodyPr>
            <a:lstStyle/>
            <a:p>
              <a:pPr algn="dist">
                <a:lnSpc>
                  <a:spcPct val="120000"/>
                </a:lnSpc>
              </a:pPr>
              <a:r>
                <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rPr>
                <a:t>拓展延伸</a:t>
              </a:r>
              <a:endParaRPr lang="zh-CN" altLang="en-US" sz="2800" b="1">
                <a:solidFill>
                  <a:srgbClr val="2BA3D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pic>
          <p:nvPicPr>
            <p:cNvPr id="4" name="图片 3"/>
            <p:cNvPicPr>
              <a:picLocks noChangeAspect="1"/>
            </p:cNvPicPr>
            <p:nvPr>
              <p:custDataLst>
                <p:tags r:id="rId5"/>
              </p:custDataLst>
            </p:nvPr>
          </p:nvPicPr>
          <p:blipFill>
            <a:blip r:embed="rId6"/>
            <a:stretch>
              <a:fillRect/>
            </a:stretch>
          </p:blipFill>
          <p:spPr>
            <a:xfrm>
              <a:off x="2703768" y="5341287"/>
              <a:ext cx="483549" cy="483549"/>
            </a:xfrm>
            <a:prstGeom prst="rect">
              <a:avLst/>
            </a:prstGeom>
          </p:spPr>
        </p:pic>
        <p:cxnSp>
          <p:nvCxnSpPr>
            <p:cNvPr id="5" name="直接连接符 4"/>
            <p:cNvCxnSpPr/>
            <p:nvPr>
              <p:custDataLst>
                <p:tags r:id="rId7"/>
              </p:custDataLst>
            </p:nvPr>
          </p:nvCxnSpPr>
          <p:spPr>
            <a:xfrm flipH="1">
              <a:off x="3299310" y="5389605"/>
              <a:ext cx="0" cy="435231"/>
            </a:xfrm>
            <a:prstGeom prst="line">
              <a:avLst/>
            </a:prstGeom>
            <a:ln w="28575">
              <a:solidFill>
                <a:srgbClr val="2AA0DA"/>
              </a:solidFill>
            </a:ln>
          </p:spPr>
          <p:style>
            <a:lnRef idx="1">
              <a:schemeClr val="accent1"/>
            </a:lnRef>
            <a:fillRef idx="0">
              <a:schemeClr val="accent1"/>
            </a:fillRef>
            <a:effectRef idx="0">
              <a:schemeClr val="accent1"/>
            </a:effectRef>
            <a:fontRef idx="minor">
              <a:schemeClr val="tx1"/>
            </a:fontRef>
          </p:style>
        </p:cxnSp>
      </p:grpSp>
      <p:sp>
        <p:nvSpPr>
          <p:cNvPr id="6" name="矩形: 圆角 5"/>
          <p:cNvSpPr/>
          <p:nvPr userDrawn="1">
            <p:custDataLst>
              <p:tags r:id="rId8"/>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spTree>
  </p:cSld>
  <p:clrMapOvr>
    <a:masterClrMapping/>
  </p:clrMapOvr>
  <p:transition spd="slow" advClick="0">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609600" y="274640"/>
            <a:ext cx="10972800" cy="5851525"/>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3" name="Rectangle 4"/>
          <p:cNvSpPr>
            <a:spLocks noGrp="1"/>
          </p:cNvSpPr>
          <p:nvPr>
            <p:ph type="dt" sz="half" idx="10"/>
            <p:custDataLst>
              <p:tags r:id="rId3"/>
            </p:custDataLst>
          </p:nvPr>
        </p:nvSpPr>
        <p:spPr/>
        <p:txBody>
          <a:bodyPr/>
          <a:lstStyle>
            <a:lvl1pPr>
              <a:defRPr/>
            </a:lvl1pPr>
          </a:lstStyle>
          <a:p>
            <a:endParaRPr lang="en-US" altLang="x-none"/>
          </a:p>
        </p:txBody>
      </p:sp>
      <p:sp>
        <p:nvSpPr>
          <p:cNvPr id="4" name="Rectangle 5"/>
          <p:cNvSpPr>
            <a:spLocks noGrp="1"/>
          </p:cNvSpPr>
          <p:nvPr>
            <p:ph type="ftr" sz="quarter" idx="11"/>
            <p:custDataLst>
              <p:tags r:id="rId4"/>
            </p:custDataLst>
          </p:nvPr>
        </p:nvSpPr>
        <p:spPr/>
        <p:txBody>
          <a:bodyPr/>
          <a:lstStyle>
            <a:lvl1pPr>
              <a:defRPr/>
            </a:lvl1pPr>
          </a:lstStyle>
          <a:p>
            <a:endParaRPr lang="en-US" altLang="x-none"/>
          </a:p>
        </p:txBody>
      </p:sp>
      <p:sp>
        <p:nvSpPr>
          <p:cNvPr id="5" name="Rectangle 6"/>
          <p:cNvSpPr>
            <a:spLocks noGrp="1"/>
          </p:cNvSpPr>
          <p:nvPr>
            <p:ph type="sldNum" sz="quarter" idx="12"/>
            <p:custDataLst>
              <p:tags r:id="rId5"/>
            </p:custDataLst>
          </p:nvPr>
        </p:nvSpPr>
        <p:spPr/>
        <p:txBody>
          <a:bodyPr/>
          <a:lstStyle>
            <a:lvl1pPr>
              <a:defRPr/>
            </a:lvl1pPr>
          </a:lstStyle>
          <a:p>
            <a:fld id="{92C0BD6D-5D30-4A87-B528-668DE8C75CCA}" type="slidenum">
              <a:rPr lang="en-US" altLang="zh-CN"/>
            </a:fld>
            <a:endParaRPr lang="en-US" altLang="zh-CN"/>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自定义版式">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68136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106424"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106424"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6" name="图片占位符 17"/>
          <p:cNvSpPr>
            <a:spLocks noGrp="1" noChangeAspect="1"/>
          </p:cNvSpPr>
          <p:nvPr>
            <p:ph type="pic" sz="quarter" idx="26"/>
            <p:custDataLst>
              <p:tags r:id="rId10"/>
            </p:custDataLst>
          </p:nvPr>
        </p:nvSpPr>
        <p:spPr>
          <a:xfrm>
            <a:off x="168136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5" name="文本占位符 19"/>
          <p:cNvSpPr>
            <a:spLocks noGrp="1"/>
          </p:cNvSpPr>
          <p:nvPr>
            <p:ph type="body" sz="quarter" idx="25"/>
            <p:custDataLst>
              <p:tags r:id="rId11"/>
            </p:custDataLst>
          </p:nvPr>
        </p:nvSpPr>
        <p:spPr>
          <a:xfrm>
            <a:off x="1106424"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4" name="文本占位符 19"/>
          <p:cNvSpPr>
            <a:spLocks noGrp="1"/>
          </p:cNvSpPr>
          <p:nvPr>
            <p:ph type="body" sz="quarter" idx="24"/>
            <p:custDataLst>
              <p:tags r:id="rId12"/>
            </p:custDataLst>
          </p:nvPr>
        </p:nvSpPr>
        <p:spPr>
          <a:xfrm>
            <a:off x="1106424"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3"/>
            </p:custDataLst>
          </p:nvPr>
        </p:nvSpPr>
        <p:spPr>
          <a:xfrm>
            <a:off x="422675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4"/>
            </p:custDataLst>
          </p:nvPr>
        </p:nvSpPr>
        <p:spPr>
          <a:xfrm>
            <a:off x="3639312"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5"/>
            </p:custDataLst>
          </p:nvPr>
        </p:nvSpPr>
        <p:spPr>
          <a:xfrm>
            <a:off x="3639312"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6" name="图片占位符 17"/>
          <p:cNvSpPr>
            <a:spLocks noGrp="1" noChangeAspect="1"/>
          </p:cNvSpPr>
          <p:nvPr>
            <p:ph type="pic" sz="quarter" idx="29"/>
            <p:custDataLst>
              <p:tags r:id="rId16"/>
            </p:custDataLst>
          </p:nvPr>
        </p:nvSpPr>
        <p:spPr>
          <a:xfrm>
            <a:off x="422675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3" name="文本占位符 19"/>
          <p:cNvSpPr>
            <a:spLocks noGrp="1"/>
          </p:cNvSpPr>
          <p:nvPr>
            <p:ph type="body" sz="quarter" idx="31"/>
            <p:custDataLst>
              <p:tags r:id="rId17"/>
            </p:custDataLst>
          </p:nvPr>
        </p:nvSpPr>
        <p:spPr>
          <a:xfrm>
            <a:off x="3639312"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18" name="文本占位符 19"/>
          <p:cNvSpPr>
            <a:spLocks noGrp="1"/>
          </p:cNvSpPr>
          <p:nvPr>
            <p:ph type="body" sz="quarter" idx="30"/>
            <p:custDataLst>
              <p:tags r:id="rId18"/>
            </p:custDataLst>
          </p:nvPr>
        </p:nvSpPr>
        <p:spPr>
          <a:xfrm>
            <a:off x="3639312"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9"/>
            </p:custDataLst>
          </p:nvPr>
        </p:nvSpPr>
        <p:spPr>
          <a:xfrm>
            <a:off x="6772144"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20"/>
            </p:custDataLst>
          </p:nvPr>
        </p:nvSpPr>
        <p:spPr>
          <a:xfrm>
            <a:off x="6172200"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21"/>
            </p:custDataLst>
          </p:nvPr>
        </p:nvSpPr>
        <p:spPr>
          <a:xfrm>
            <a:off x="6172200"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14" name="图片占位符 17"/>
          <p:cNvSpPr>
            <a:spLocks noGrp="1" noChangeAspect="1"/>
          </p:cNvSpPr>
          <p:nvPr>
            <p:ph type="pic" sz="quarter" idx="28"/>
            <p:custDataLst>
              <p:tags r:id="rId22"/>
            </p:custDataLst>
          </p:nvPr>
        </p:nvSpPr>
        <p:spPr>
          <a:xfrm>
            <a:off x="6772144"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7" name="文本占位符 19"/>
          <p:cNvSpPr>
            <a:spLocks noGrp="1"/>
          </p:cNvSpPr>
          <p:nvPr>
            <p:ph type="body" sz="quarter" idx="33"/>
            <p:custDataLst>
              <p:tags r:id="rId23"/>
            </p:custDataLst>
          </p:nvPr>
        </p:nvSpPr>
        <p:spPr>
          <a:xfrm>
            <a:off x="6172200"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5" name="文本占位符 19"/>
          <p:cNvSpPr>
            <a:spLocks noGrp="1"/>
          </p:cNvSpPr>
          <p:nvPr>
            <p:ph type="body" sz="quarter" idx="32"/>
            <p:custDataLst>
              <p:tags r:id="rId24"/>
            </p:custDataLst>
          </p:nvPr>
        </p:nvSpPr>
        <p:spPr>
          <a:xfrm>
            <a:off x="6172200"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25"/>
            </p:custDataLst>
          </p:nvPr>
        </p:nvSpPr>
        <p:spPr>
          <a:xfrm>
            <a:off x="9317533" y="1658061"/>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26"/>
            </p:custDataLst>
          </p:nvPr>
        </p:nvSpPr>
        <p:spPr>
          <a:xfrm>
            <a:off x="8705088" y="2926080"/>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27"/>
            </p:custDataLst>
          </p:nvPr>
        </p:nvSpPr>
        <p:spPr>
          <a:xfrm>
            <a:off x="8705088" y="3145536"/>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47" name="图片占位符 17"/>
          <p:cNvSpPr>
            <a:spLocks noGrp="1" noChangeAspect="1"/>
          </p:cNvSpPr>
          <p:nvPr>
            <p:ph type="pic" sz="quarter" idx="27"/>
            <p:custDataLst>
              <p:tags r:id="rId28"/>
            </p:custDataLst>
          </p:nvPr>
        </p:nvSpPr>
        <p:spPr>
          <a:xfrm>
            <a:off x="9317533" y="3818492"/>
            <a:ext cx="1160392" cy="11612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42" name="文本占位符 19"/>
          <p:cNvSpPr>
            <a:spLocks noGrp="1"/>
          </p:cNvSpPr>
          <p:nvPr>
            <p:ph type="body" sz="quarter" idx="35"/>
            <p:custDataLst>
              <p:tags r:id="rId29"/>
            </p:custDataLst>
          </p:nvPr>
        </p:nvSpPr>
        <p:spPr>
          <a:xfrm>
            <a:off x="8705088" y="5086511"/>
            <a:ext cx="2322576" cy="182880"/>
          </a:xfrm>
        </p:spPr>
        <p:txBody>
          <a:bodyPr rtlCol="0" anchor="ctr">
            <a:noAutofit/>
          </a:bodyPr>
          <a:lstStyle>
            <a:lvl1pPr marL="0" indent="0" algn="ctr">
              <a:lnSpc>
                <a:spcPct val="100000"/>
              </a:lnSpc>
              <a:spcBef>
                <a:spcPct val="0"/>
              </a:spcBef>
              <a:buNone/>
              <a:defRPr lang="zh-CN" sz="1600" spc="20" baseline="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41" name="文本占位符 19"/>
          <p:cNvSpPr>
            <a:spLocks noGrp="1"/>
          </p:cNvSpPr>
          <p:nvPr>
            <p:ph type="body" sz="quarter" idx="34"/>
            <p:custDataLst>
              <p:tags r:id="rId30"/>
            </p:custDataLst>
          </p:nvPr>
        </p:nvSpPr>
        <p:spPr>
          <a:xfrm>
            <a:off x="8705088" y="5305967"/>
            <a:ext cx="2322576" cy="265176"/>
          </a:xfrm>
        </p:spPr>
        <p:txBody>
          <a:bodyPr rtlCol="0" anchor="ctr">
            <a:noAutofit/>
          </a:bodyPr>
          <a:lstStyle>
            <a:lvl1pPr marL="0" indent="0" algn="ctr">
              <a:lnSpc>
                <a:spcPct val="100000"/>
              </a:lnSpc>
              <a:spcBef>
                <a:spcPct val="0"/>
              </a:spcBef>
              <a:buNone/>
              <a:defRPr lang="zh-CN" sz="1400" spc="20" baseline="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31"/>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32"/>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2" name="矩形: 圆角 1"/>
          <p:cNvSpPr/>
          <p:nvPr userDrawn="1">
            <p:custDataLst>
              <p:tags r:id="rId3"/>
            </p:custDataLst>
          </p:nvPr>
        </p:nvSpPr>
        <p:spPr>
          <a:xfrm>
            <a:off x="4202566" y="881300"/>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3" name="组合 2"/>
          <p:cNvGrpSpPr/>
          <p:nvPr userDrawn="1">
            <p:custDataLst>
              <p:tags r:id="rId4"/>
            </p:custDataLst>
          </p:nvPr>
        </p:nvGrpSpPr>
        <p:grpSpPr>
          <a:xfrm>
            <a:off x="4861851" y="188185"/>
            <a:ext cx="2468299" cy="577391"/>
            <a:chOff x="4927165" y="188185"/>
            <a:chExt cx="2468299" cy="577391"/>
          </a:xfrm>
        </p:grpSpPr>
        <p:sp>
          <p:nvSpPr>
            <p:cNvPr id="4" name="文本框 3"/>
            <p:cNvSpPr txBox="1"/>
            <p:nvPr>
              <p:custDataLst>
                <p:tags r:id="rId5"/>
              </p:custDataLst>
            </p:nvPr>
          </p:nvSpPr>
          <p:spPr>
            <a:xfrm>
              <a:off x="5648724" y="194206"/>
              <a:ext cx="1746740" cy="565348"/>
            </a:xfrm>
            <a:prstGeom prst="rect">
              <a:avLst/>
            </a:prstGeom>
            <a:noFill/>
          </p:spPr>
          <p:txBody>
            <a:bodyPr wrap="square" rtlCol="0">
              <a:spAutoFit/>
            </a:bodyPr>
            <a:lstStyle>
              <a:defPPr>
                <a:defRPr lang="zh-CN"/>
              </a:defPPr>
              <a:lvl1pPr algn="ctr">
                <a:lnSpc>
                  <a:spcPct val="120000"/>
                </a:lnSpc>
                <a:defRPr sz="3600" b="1">
                  <a:cs typeface="+mn-ea"/>
                </a:defRPr>
              </a:lvl1pPr>
            </a:lstStyle>
            <a:p>
              <a:pPr algn="l"/>
              <a:r>
                <a:rPr lang="zh-CN" altLang="en-US" sz="2800">
                  <a:solidFill>
                    <a:srgbClr val="30A07D"/>
                  </a:solidFill>
                  <a:sym typeface="+mn-lt"/>
                </a:rPr>
                <a:t>新课导入</a:t>
              </a:r>
              <a:endParaRPr lang="zh-CN" altLang="en-US" sz="2800">
                <a:solidFill>
                  <a:srgbClr val="30A07D"/>
                </a:solidFill>
                <a:sym typeface="+mn-lt"/>
              </a:endParaRPr>
            </a:p>
          </p:txBody>
        </p:sp>
        <p:grpSp>
          <p:nvGrpSpPr>
            <p:cNvPr id="5" name="组合 4"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p:nvPr>
              <p:custDataLst>
                <p:tags r:id="rId6"/>
              </p:custDataLst>
            </p:nvPr>
          </p:nvGrpSpPr>
          <p:grpSpPr>
            <a:xfrm>
              <a:off x="4927165" y="188185"/>
              <a:ext cx="586295" cy="577391"/>
              <a:chOff x="3896662" y="1657699"/>
              <a:chExt cx="4398676" cy="4331872"/>
            </a:xfrm>
          </p:grpSpPr>
          <p:sp>
            <p:nvSpPr>
              <p:cNvPr id="7" name="íšļiḑe"/>
              <p:cNvSpPr/>
              <p:nvPr>
                <p:custDataLst>
                  <p:tags r:id="rId7"/>
                </p:custDataLst>
              </p:nvPr>
            </p:nvSpPr>
            <p:spPr bwMode="auto">
              <a:xfrm>
                <a:off x="3896662" y="3836482"/>
                <a:ext cx="4398676"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8" name="îṩ1îḋê"/>
              <p:cNvSpPr/>
              <p:nvPr>
                <p:custDataLst>
                  <p:tags r:id="rId8"/>
                </p:custDataLst>
              </p:nvPr>
            </p:nvSpPr>
            <p:spPr bwMode="auto">
              <a:xfrm>
                <a:off x="4852449" y="2001986"/>
                <a:ext cx="2492242" cy="3740930"/>
              </a:xfrm>
              <a:custGeom>
                <a:avLst/>
                <a:gdLst>
                  <a:gd name="T0" fmla="*/ 12 w 485"/>
                  <a:gd name="T1" fmla="*/ 728 h 728"/>
                  <a:gd name="T2" fmla="*/ 0 w 485"/>
                  <a:gd name="T3" fmla="*/ 720 h 728"/>
                  <a:gd name="T4" fmla="*/ 473 w 485"/>
                  <a:gd name="T5" fmla="*/ 0 h 728"/>
                  <a:gd name="T6" fmla="*/ 485 w 485"/>
                  <a:gd name="T7" fmla="*/ 8 h 728"/>
                  <a:gd name="T8" fmla="*/ 12 w 485"/>
                  <a:gd name="T9" fmla="*/ 728 h 728"/>
                </a:gdLst>
                <a:ahLst/>
                <a:cxnLst>
                  <a:cxn ang="0">
                    <a:pos x="T0" y="T1"/>
                  </a:cxn>
                  <a:cxn ang="0">
                    <a:pos x="T2" y="T3"/>
                  </a:cxn>
                  <a:cxn ang="0">
                    <a:pos x="T4" y="T5"/>
                  </a:cxn>
                  <a:cxn ang="0">
                    <a:pos x="T6" y="T7"/>
                  </a:cxn>
                  <a:cxn ang="0">
                    <a:pos x="T8" y="T9"/>
                  </a:cxn>
                </a:cxnLst>
                <a:rect l="0" t="0" r="r" b="b"/>
                <a:pathLst>
                  <a:path w="485" h="728">
                    <a:moveTo>
                      <a:pt x="12" y="728"/>
                    </a:moveTo>
                    <a:lnTo>
                      <a:pt x="0" y="720"/>
                    </a:lnTo>
                    <a:lnTo>
                      <a:pt x="473" y="0"/>
                    </a:lnTo>
                    <a:lnTo>
                      <a:pt x="485" y="8"/>
                    </a:lnTo>
                    <a:lnTo>
                      <a:pt x="12"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9" name="íṧļîďé"/>
              <p:cNvSpPr/>
              <p:nvPr>
                <p:custDataLst>
                  <p:tags r:id="rId9"/>
                </p:custDataLst>
              </p:nvPr>
            </p:nvSpPr>
            <p:spPr bwMode="auto">
              <a:xfrm>
                <a:off x="4852449" y="2001986"/>
                <a:ext cx="2492242" cy="3740930"/>
              </a:xfrm>
              <a:custGeom>
                <a:avLst/>
                <a:gdLst>
                  <a:gd name="T0" fmla="*/ 473 w 485"/>
                  <a:gd name="T1" fmla="*/ 728 h 728"/>
                  <a:gd name="T2" fmla="*/ 0 w 485"/>
                  <a:gd name="T3" fmla="*/ 8 h 728"/>
                  <a:gd name="T4" fmla="*/ 12 w 485"/>
                  <a:gd name="T5" fmla="*/ 0 h 728"/>
                  <a:gd name="T6" fmla="*/ 485 w 485"/>
                  <a:gd name="T7" fmla="*/ 720 h 728"/>
                  <a:gd name="T8" fmla="*/ 473 w 485"/>
                  <a:gd name="T9" fmla="*/ 728 h 728"/>
                </a:gdLst>
                <a:ahLst/>
                <a:cxnLst>
                  <a:cxn ang="0">
                    <a:pos x="T0" y="T1"/>
                  </a:cxn>
                  <a:cxn ang="0">
                    <a:pos x="T2" y="T3"/>
                  </a:cxn>
                  <a:cxn ang="0">
                    <a:pos x="T4" y="T5"/>
                  </a:cxn>
                  <a:cxn ang="0">
                    <a:pos x="T6" y="T7"/>
                  </a:cxn>
                  <a:cxn ang="0">
                    <a:pos x="T8" y="T9"/>
                  </a:cxn>
                </a:cxnLst>
                <a:rect l="0" t="0" r="r" b="b"/>
                <a:pathLst>
                  <a:path w="485" h="728">
                    <a:moveTo>
                      <a:pt x="473" y="728"/>
                    </a:moveTo>
                    <a:lnTo>
                      <a:pt x="0" y="8"/>
                    </a:lnTo>
                    <a:lnTo>
                      <a:pt x="12" y="0"/>
                    </a:lnTo>
                    <a:lnTo>
                      <a:pt x="485" y="720"/>
                    </a:lnTo>
                    <a:lnTo>
                      <a:pt x="473" y="72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0" name="ïṥḷïḍe"/>
              <p:cNvSpPr/>
              <p:nvPr>
                <p:custDataLst>
                  <p:tags r:id="rId10"/>
                </p:custDataLst>
              </p:nvPr>
            </p:nvSpPr>
            <p:spPr bwMode="auto">
              <a:xfrm>
                <a:off x="4364280" y="1919768"/>
                <a:ext cx="3473721" cy="3905366"/>
              </a:xfrm>
              <a:custGeom>
                <a:avLst/>
                <a:gdLst>
                  <a:gd name="T0" fmla="*/ 0 w 676"/>
                  <a:gd name="T1" fmla="*/ 190 h 760"/>
                  <a:gd name="T2" fmla="*/ 338 w 676"/>
                  <a:gd name="T3" fmla="*/ 0 h 760"/>
                  <a:gd name="T4" fmla="*/ 676 w 676"/>
                  <a:gd name="T5" fmla="*/ 190 h 760"/>
                  <a:gd name="T6" fmla="*/ 676 w 676"/>
                  <a:gd name="T7" fmla="*/ 570 h 760"/>
                  <a:gd name="T8" fmla="*/ 338 w 676"/>
                  <a:gd name="T9" fmla="*/ 760 h 760"/>
                  <a:gd name="T10" fmla="*/ 0 w 676"/>
                  <a:gd name="T11" fmla="*/ 570 h 760"/>
                  <a:gd name="T12" fmla="*/ 0 w 676"/>
                  <a:gd name="T13" fmla="*/ 190 h 760"/>
                </a:gdLst>
                <a:ahLst/>
                <a:cxnLst>
                  <a:cxn ang="0">
                    <a:pos x="T0" y="T1"/>
                  </a:cxn>
                  <a:cxn ang="0">
                    <a:pos x="T2" y="T3"/>
                  </a:cxn>
                  <a:cxn ang="0">
                    <a:pos x="T4" y="T5"/>
                  </a:cxn>
                  <a:cxn ang="0">
                    <a:pos x="T6" y="T7"/>
                  </a:cxn>
                  <a:cxn ang="0">
                    <a:pos x="T8" y="T9"/>
                  </a:cxn>
                  <a:cxn ang="0">
                    <a:pos x="T10" y="T11"/>
                  </a:cxn>
                  <a:cxn ang="0">
                    <a:pos x="T12" y="T13"/>
                  </a:cxn>
                </a:cxnLst>
                <a:rect l="0" t="0" r="r" b="b"/>
                <a:pathLst>
                  <a:path w="676" h="760">
                    <a:moveTo>
                      <a:pt x="0" y="190"/>
                    </a:moveTo>
                    <a:lnTo>
                      <a:pt x="338" y="0"/>
                    </a:lnTo>
                    <a:lnTo>
                      <a:pt x="676" y="190"/>
                    </a:lnTo>
                    <a:lnTo>
                      <a:pt x="676" y="570"/>
                    </a:lnTo>
                    <a:lnTo>
                      <a:pt x="338" y="760"/>
                    </a:lnTo>
                    <a:lnTo>
                      <a:pt x="0" y="570"/>
                    </a:lnTo>
                    <a:lnTo>
                      <a:pt x="0" y="19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1" name="îślïḍé"/>
              <p:cNvSpPr/>
              <p:nvPr>
                <p:custDataLst>
                  <p:tags r:id="rId11"/>
                </p:custDataLst>
              </p:nvPr>
            </p:nvSpPr>
            <p:spPr bwMode="auto">
              <a:xfrm>
                <a:off x="4595517" y="2181840"/>
                <a:ext cx="3011243" cy="3381225"/>
              </a:xfrm>
              <a:custGeom>
                <a:avLst/>
                <a:gdLst>
                  <a:gd name="T0" fmla="*/ 0 w 586"/>
                  <a:gd name="T1" fmla="*/ 164 h 658"/>
                  <a:gd name="T2" fmla="*/ 293 w 586"/>
                  <a:gd name="T3" fmla="*/ 0 h 658"/>
                  <a:gd name="T4" fmla="*/ 586 w 586"/>
                  <a:gd name="T5" fmla="*/ 164 h 658"/>
                  <a:gd name="T6" fmla="*/ 586 w 586"/>
                  <a:gd name="T7" fmla="*/ 494 h 658"/>
                  <a:gd name="T8" fmla="*/ 293 w 586"/>
                  <a:gd name="T9" fmla="*/ 658 h 658"/>
                  <a:gd name="T10" fmla="*/ 0 w 586"/>
                  <a:gd name="T11" fmla="*/ 494 h 658"/>
                  <a:gd name="T12" fmla="*/ 0 w 586"/>
                  <a:gd name="T13" fmla="*/ 164 h 658"/>
                </a:gdLst>
                <a:ahLst/>
                <a:cxnLst>
                  <a:cxn ang="0">
                    <a:pos x="T0" y="T1"/>
                  </a:cxn>
                  <a:cxn ang="0">
                    <a:pos x="T2" y="T3"/>
                  </a:cxn>
                  <a:cxn ang="0">
                    <a:pos x="T4" y="T5"/>
                  </a:cxn>
                  <a:cxn ang="0">
                    <a:pos x="T6" y="T7"/>
                  </a:cxn>
                  <a:cxn ang="0">
                    <a:pos x="T8" y="T9"/>
                  </a:cxn>
                  <a:cxn ang="0">
                    <a:pos x="T10" y="T11"/>
                  </a:cxn>
                  <a:cxn ang="0">
                    <a:pos x="T12" y="T13"/>
                  </a:cxn>
                </a:cxnLst>
                <a:rect l="0" t="0" r="r" b="b"/>
                <a:pathLst>
                  <a:path w="586" h="658">
                    <a:moveTo>
                      <a:pt x="0" y="164"/>
                    </a:moveTo>
                    <a:lnTo>
                      <a:pt x="293" y="0"/>
                    </a:lnTo>
                    <a:lnTo>
                      <a:pt x="586" y="164"/>
                    </a:lnTo>
                    <a:lnTo>
                      <a:pt x="586" y="494"/>
                    </a:lnTo>
                    <a:lnTo>
                      <a:pt x="293" y="658"/>
                    </a:lnTo>
                    <a:lnTo>
                      <a:pt x="0" y="494"/>
                    </a:lnTo>
                    <a:lnTo>
                      <a:pt x="0" y="164"/>
                    </a:lnTo>
                    <a:close/>
                  </a:path>
                </a:pathLst>
              </a:custGeom>
              <a:solidFill>
                <a:srgbClr val="FBD76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2" name="ïṩ1ïdê"/>
              <p:cNvSpPr/>
              <p:nvPr>
                <p:custDataLst>
                  <p:tags r:id="rId12"/>
                </p:custDataLst>
              </p:nvPr>
            </p:nvSpPr>
            <p:spPr bwMode="auto">
              <a:xfrm>
                <a:off x="5638663" y="3178736"/>
                <a:ext cx="924955" cy="2774866"/>
              </a:xfrm>
              <a:custGeom>
                <a:avLst/>
                <a:gdLst>
                  <a:gd name="T0" fmla="*/ 0 w 256"/>
                  <a:gd name="T1" fmla="*/ 0 h 768"/>
                  <a:gd name="T2" fmla="*/ 0 w 256"/>
                  <a:gd name="T3" fmla="*/ 640 h 768"/>
                  <a:gd name="T4" fmla="*/ 128 w 256"/>
                  <a:gd name="T5" fmla="*/ 768 h 768"/>
                  <a:gd name="T6" fmla="*/ 256 w 256"/>
                  <a:gd name="T7" fmla="*/ 640 h 768"/>
                  <a:gd name="T8" fmla="*/ 256 w 256"/>
                  <a:gd name="T9" fmla="*/ 0 h 768"/>
                  <a:gd name="T10" fmla="*/ 0 w 256"/>
                  <a:gd name="T11" fmla="*/ 0 h 768"/>
                </a:gdLst>
                <a:ahLst/>
                <a:cxnLst>
                  <a:cxn ang="0">
                    <a:pos x="T0" y="T1"/>
                  </a:cxn>
                  <a:cxn ang="0">
                    <a:pos x="T2" y="T3"/>
                  </a:cxn>
                  <a:cxn ang="0">
                    <a:pos x="T4" y="T5"/>
                  </a:cxn>
                  <a:cxn ang="0">
                    <a:pos x="T6" y="T7"/>
                  </a:cxn>
                  <a:cxn ang="0">
                    <a:pos x="T8" y="T9"/>
                  </a:cxn>
                  <a:cxn ang="0">
                    <a:pos x="T10" y="T11"/>
                  </a:cxn>
                </a:cxnLst>
                <a:rect l="0" t="0" r="r" b="b"/>
                <a:pathLst>
                  <a:path w="256" h="768">
                    <a:moveTo>
                      <a:pt x="0" y="0"/>
                    </a:moveTo>
                    <a:cubicBezTo>
                      <a:pt x="0" y="640"/>
                      <a:pt x="0" y="640"/>
                      <a:pt x="0" y="640"/>
                    </a:cubicBezTo>
                    <a:cubicBezTo>
                      <a:pt x="0" y="710"/>
                      <a:pt x="57" y="768"/>
                      <a:pt x="128" y="768"/>
                    </a:cubicBezTo>
                    <a:cubicBezTo>
                      <a:pt x="198" y="768"/>
                      <a:pt x="256" y="710"/>
                      <a:pt x="256" y="640"/>
                    </a:cubicBezTo>
                    <a:cubicBezTo>
                      <a:pt x="256" y="0"/>
                      <a:pt x="256" y="0"/>
                      <a:pt x="256" y="0"/>
                    </a:cubicBezTo>
                    <a:lnTo>
                      <a:pt x="0" y="0"/>
                    </a:lnTo>
                    <a:close/>
                  </a:path>
                </a:pathLst>
              </a:custGeom>
              <a:solidFill>
                <a:srgbClr val="30A07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3" name="îṣľîďé"/>
              <p:cNvSpPr/>
              <p:nvPr>
                <p:custDataLst>
                  <p:tags r:id="rId13"/>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4" name="íŝḷïde"/>
              <p:cNvSpPr/>
              <p:nvPr>
                <p:custDataLst>
                  <p:tags r:id="rId14"/>
                </p:custDataLst>
              </p:nvPr>
            </p:nvSpPr>
            <p:spPr bwMode="auto">
              <a:xfrm>
                <a:off x="5602691" y="3142764"/>
                <a:ext cx="996896" cy="2846807"/>
              </a:xfrm>
              <a:custGeom>
                <a:avLst/>
                <a:gdLst>
                  <a:gd name="T0" fmla="*/ 138 w 276"/>
                  <a:gd name="T1" fmla="*/ 788 h 788"/>
                  <a:gd name="T2" fmla="*/ 0 w 276"/>
                  <a:gd name="T3" fmla="*/ 650 h 788"/>
                  <a:gd name="T4" fmla="*/ 0 w 276"/>
                  <a:gd name="T5" fmla="*/ 0 h 788"/>
                  <a:gd name="T6" fmla="*/ 276 w 276"/>
                  <a:gd name="T7" fmla="*/ 0 h 788"/>
                  <a:gd name="T8" fmla="*/ 276 w 276"/>
                  <a:gd name="T9" fmla="*/ 650 h 788"/>
                  <a:gd name="T10" fmla="*/ 138 w 276"/>
                  <a:gd name="T11" fmla="*/ 788 h 788"/>
                  <a:gd name="T12" fmla="*/ 20 w 276"/>
                  <a:gd name="T13" fmla="*/ 20 h 788"/>
                  <a:gd name="T14" fmla="*/ 20 w 276"/>
                  <a:gd name="T15" fmla="*/ 650 h 788"/>
                  <a:gd name="T16" fmla="*/ 138 w 276"/>
                  <a:gd name="T17" fmla="*/ 768 h 788"/>
                  <a:gd name="T18" fmla="*/ 256 w 276"/>
                  <a:gd name="T19" fmla="*/ 650 h 788"/>
                  <a:gd name="T20" fmla="*/ 256 w 276"/>
                  <a:gd name="T21" fmla="*/ 20 h 788"/>
                  <a:gd name="T22" fmla="*/ 20 w 276"/>
                  <a:gd name="T23" fmla="*/ 2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6" h="788">
                    <a:moveTo>
                      <a:pt x="138" y="788"/>
                    </a:moveTo>
                    <a:cubicBezTo>
                      <a:pt x="62" y="788"/>
                      <a:pt x="0" y="726"/>
                      <a:pt x="0" y="650"/>
                    </a:cubicBezTo>
                    <a:cubicBezTo>
                      <a:pt x="0" y="0"/>
                      <a:pt x="0" y="0"/>
                      <a:pt x="0" y="0"/>
                    </a:cubicBezTo>
                    <a:cubicBezTo>
                      <a:pt x="276" y="0"/>
                      <a:pt x="276" y="0"/>
                      <a:pt x="276" y="0"/>
                    </a:cubicBezTo>
                    <a:cubicBezTo>
                      <a:pt x="276" y="650"/>
                      <a:pt x="276" y="650"/>
                      <a:pt x="276" y="650"/>
                    </a:cubicBezTo>
                    <a:cubicBezTo>
                      <a:pt x="276" y="726"/>
                      <a:pt x="214" y="788"/>
                      <a:pt x="138" y="788"/>
                    </a:cubicBezTo>
                    <a:close/>
                    <a:moveTo>
                      <a:pt x="20" y="20"/>
                    </a:moveTo>
                    <a:cubicBezTo>
                      <a:pt x="20" y="650"/>
                      <a:pt x="20" y="650"/>
                      <a:pt x="20" y="650"/>
                    </a:cubicBezTo>
                    <a:cubicBezTo>
                      <a:pt x="20" y="715"/>
                      <a:pt x="73" y="768"/>
                      <a:pt x="138" y="768"/>
                    </a:cubicBezTo>
                    <a:cubicBezTo>
                      <a:pt x="203" y="768"/>
                      <a:pt x="256" y="715"/>
                      <a:pt x="256" y="650"/>
                    </a:cubicBezTo>
                    <a:cubicBezTo>
                      <a:pt x="256" y="20"/>
                      <a:pt x="256" y="20"/>
                      <a:pt x="256" y="20"/>
                    </a:cubicBezTo>
                    <a:lnTo>
                      <a:pt x="20" y="20"/>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5" name="iṧḻiďè"/>
              <p:cNvSpPr/>
              <p:nvPr>
                <p:custDataLst>
                  <p:tags r:id="rId15"/>
                </p:custDataLst>
              </p:nvPr>
            </p:nvSpPr>
            <p:spPr bwMode="auto">
              <a:xfrm>
                <a:off x="5407422" y="2947496"/>
                <a:ext cx="1387433" cy="2312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6" name="ïṥļíḑè"/>
              <p:cNvSpPr/>
              <p:nvPr>
                <p:custDataLst>
                  <p:tags r:id="rId16"/>
                </p:custDataLst>
              </p:nvPr>
            </p:nvSpPr>
            <p:spPr bwMode="auto">
              <a:xfrm>
                <a:off x="5366313" y="2911527"/>
                <a:ext cx="1464514" cy="303181"/>
              </a:xfrm>
              <a:custGeom>
                <a:avLst/>
                <a:gdLst>
                  <a:gd name="T0" fmla="*/ 285 w 285"/>
                  <a:gd name="T1" fmla="*/ 59 h 59"/>
                  <a:gd name="T2" fmla="*/ 0 w 285"/>
                  <a:gd name="T3" fmla="*/ 59 h 59"/>
                  <a:gd name="T4" fmla="*/ 0 w 285"/>
                  <a:gd name="T5" fmla="*/ 0 h 59"/>
                  <a:gd name="T6" fmla="*/ 285 w 285"/>
                  <a:gd name="T7" fmla="*/ 0 h 59"/>
                  <a:gd name="T8" fmla="*/ 285 w 285"/>
                  <a:gd name="T9" fmla="*/ 59 h 59"/>
                  <a:gd name="T10" fmla="*/ 15 w 285"/>
                  <a:gd name="T11" fmla="*/ 45 h 59"/>
                  <a:gd name="T12" fmla="*/ 271 w 285"/>
                  <a:gd name="T13" fmla="*/ 45 h 59"/>
                  <a:gd name="T14" fmla="*/ 271 w 285"/>
                  <a:gd name="T15" fmla="*/ 14 h 59"/>
                  <a:gd name="T16" fmla="*/ 15 w 285"/>
                  <a:gd name="T17" fmla="*/ 14 h 59"/>
                  <a:gd name="T18" fmla="*/ 15 w 285"/>
                  <a:gd name="T19"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59">
                    <a:moveTo>
                      <a:pt x="285" y="59"/>
                    </a:moveTo>
                    <a:lnTo>
                      <a:pt x="0" y="59"/>
                    </a:lnTo>
                    <a:lnTo>
                      <a:pt x="0" y="0"/>
                    </a:lnTo>
                    <a:lnTo>
                      <a:pt x="285" y="0"/>
                    </a:lnTo>
                    <a:lnTo>
                      <a:pt x="285" y="59"/>
                    </a:lnTo>
                    <a:close/>
                    <a:moveTo>
                      <a:pt x="15" y="45"/>
                    </a:moveTo>
                    <a:lnTo>
                      <a:pt x="271" y="45"/>
                    </a:lnTo>
                    <a:lnTo>
                      <a:pt x="271" y="14"/>
                    </a:lnTo>
                    <a:lnTo>
                      <a:pt x="15" y="14"/>
                    </a:lnTo>
                    <a:lnTo>
                      <a:pt x="15" y="4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17" name="ïṥ1íḓê"/>
              <p:cNvSpPr/>
              <p:nvPr>
                <p:custDataLst>
                  <p:tags r:id="rId17"/>
                </p:custDataLst>
              </p:nvPr>
            </p:nvSpPr>
            <p:spPr bwMode="auto">
              <a:xfrm>
                <a:off x="5638663" y="522391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8" name="ïśļïde"/>
              <p:cNvSpPr/>
              <p:nvPr>
                <p:custDataLst>
                  <p:tags r:id="rId18"/>
                </p:custDataLst>
              </p:nvPr>
            </p:nvSpPr>
            <p:spPr bwMode="auto">
              <a:xfrm>
                <a:off x="5638663" y="499267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19" name="í$ḷïḍé"/>
              <p:cNvSpPr/>
              <p:nvPr>
                <p:custDataLst>
                  <p:tags r:id="rId19"/>
                </p:custDataLst>
              </p:nvPr>
            </p:nvSpPr>
            <p:spPr bwMode="auto">
              <a:xfrm>
                <a:off x="5638663" y="4761438"/>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0" name="íṧ1iḓé"/>
              <p:cNvSpPr/>
              <p:nvPr>
                <p:custDataLst>
                  <p:tags r:id="rId20"/>
                </p:custDataLst>
              </p:nvPr>
            </p:nvSpPr>
            <p:spPr bwMode="auto">
              <a:xfrm>
                <a:off x="5638663" y="4530197"/>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1" name="îṥľïdé"/>
              <p:cNvSpPr/>
              <p:nvPr>
                <p:custDataLst>
                  <p:tags r:id="rId21"/>
                </p:custDataLst>
              </p:nvPr>
            </p:nvSpPr>
            <p:spPr bwMode="auto">
              <a:xfrm>
                <a:off x="5638663" y="429896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2" name="íS1iďè"/>
              <p:cNvSpPr/>
              <p:nvPr>
                <p:custDataLst>
                  <p:tags r:id="rId22"/>
                </p:custDataLst>
              </p:nvPr>
            </p:nvSpPr>
            <p:spPr bwMode="auto">
              <a:xfrm>
                <a:off x="5638663" y="4067720"/>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3" name="îšḻïdê"/>
              <p:cNvSpPr/>
              <p:nvPr>
                <p:custDataLst>
                  <p:tags r:id="rId23"/>
                </p:custDataLst>
              </p:nvPr>
            </p:nvSpPr>
            <p:spPr bwMode="auto">
              <a:xfrm>
                <a:off x="5638663" y="383648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4" name="íṡļîďê"/>
              <p:cNvSpPr/>
              <p:nvPr>
                <p:custDataLst>
                  <p:tags r:id="rId24"/>
                </p:custDataLst>
              </p:nvPr>
            </p:nvSpPr>
            <p:spPr bwMode="auto">
              <a:xfrm>
                <a:off x="5638659" y="3605242"/>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5" name="îṧ1ïdê"/>
              <p:cNvSpPr/>
              <p:nvPr>
                <p:custDataLst>
                  <p:tags r:id="rId25"/>
                </p:custDataLst>
              </p:nvPr>
            </p:nvSpPr>
            <p:spPr bwMode="auto">
              <a:xfrm>
                <a:off x="5638659" y="3374005"/>
                <a:ext cx="231240" cy="7194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120000"/>
                  </a:lnSpc>
                </a:pPr>
              </a:p>
            </p:txBody>
          </p:sp>
          <p:sp>
            <p:nvSpPr>
              <p:cNvPr id="26" name="iṣḷíḓe"/>
              <p:cNvSpPr/>
              <p:nvPr>
                <p:custDataLst>
                  <p:tags r:id="rId26"/>
                </p:custDataLst>
              </p:nvPr>
            </p:nvSpPr>
            <p:spPr bwMode="auto">
              <a:xfrm>
                <a:off x="5499918" y="1894076"/>
                <a:ext cx="287764" cy="287764"/>
              </a:xfrm>
              <a:custGeom>
                <a:avLst/>
                <a:gdLst>
                  <a:gd name="T0" fmla="*/ 0 w 56"/>
                  <a:gd name="T1" fmla="*/ 56 h 56"/>
                  <a:gd name="T2" fmla="*/ 56 w 56"/>
                  <a:gd name="T3" fmla="*/ 0 h 56"/>
                  <a:gd name="T4" fmla="*/ 0 w 56"/>
                  <a:gd name="T5" fmla="*/ 56 h 56"/>
                </a:gdLst>
                <a:ahLst/>
                <a:cxnLst>
                  <a:cxn ang="0">
                    <a:pos x="T0" y="T1"/>
                  </a:cxn>
                  <a:cxn ang="0">
                    <a:pos x="T2" y="T3"/>
                  </a:cxn>
                  <a:cxn ang="0">
                    <a:pos x="T4" y="T5"/>
                  </a:cxn>
                </a:cxnLst>
                <a:rect l="0" t="0" r="r" b="b"/>
                <a:pathLst>
                  <a:path w="56" h="56">
                    <a:moveTo>
                      <a:pt x="0" y="56"/>
                    </a:moveTo>
                    <a:lnTo>
                      <a:pt x="56" y="0"/>
                    </a:lnTo>
                    <a:lnTo>
                      <a:pt x="0" y="56"/>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7" name="íS1iḍe"/>
              <p:cNvSpPr/>
              <p:nvPr>
                <p:custDataLst>
                  <p:tags r:id="rId27"/>
                </p:custDataLst>
              </p:nvPr>
            </p:nvSpPr>
            <p:spPr bwMode="auto">
              <a:xfrm>
                <a:off x="5499918" y="1894076"/>
                <a:ext cx="287764" cy="287764"/>
              </a:xfrm>
              <a:custGeom>
                <a:avLst/>
                <a:gdLst>
                  <a:gd name="T0" fmla="*/ 0 w 56"/>
                  <a:gd name="T1" fmla="*/ 0 h 56"/>
                  <a:gd name="T2" fmla="*/ 56 w 56"/>
                  <a:gd name="T3" fmla="*/ 56 h 56"/>
                  <a:gd name="T4" fmla="*/ 0 w 56"/>
                  <a:gd name="T5" fmla="*/ 0 h 56"/>
                </a:gdLst>
                <a:ahLst/>
                <a:cxnLst>
                  <a:cxn ang="0">
                    <a:pos x="T0" y="T1"/>
                  </a:cxn>
                  <a:cxn ang="0">
                    <a:pos x="T2" y="T3"/>
                  </a:cxn>
                  <a:cxn ang="0">
                    <a:pos x="T4" y="T5"/>
                  </a:cxn>
                </a:cxnLst>
                <a:rect l="0" t="0" r="r" b="b"/>
                <a:pathLst>
                  <a:path w="56" h="56">
                    <a:moveTo>
                      <a:pt x="0" y="0"/>
                    </a:moveTo>
                    <a:lnTo>
                      <a:pt x="56" y="56"/>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28" name="i$líḋé"/>
              <p:cNvSpPr/>
              <p:nvPr>
                <p:custDataLst>
                  <p:tags r:id="rId28"/>
                </p:custDataLst>
              </p:nvPr>
            </p:nvSpPr>
            <p:spPr bwMode="auto">
              <a:xfrm>
                <a:off x="5541027" y="1935186"/>
                <a:ext cx="205546" cy="205546"/>
              </a:xfrm>
              <a:custGeom>
                <a:avLst/>
                <a:gdLst>
                  <a:gd name="T0" fmla="*/ 40 w 40"/>
                  <a:gd name="T1" fmla="*/ 20 h 40"/>
                  <a:gd name="T2" fmla="*/ 20 w 40"/>
                  <a:gd name="T3" fmla="*/ 40 h 40"/>
                  <a:gd name="T4" fmla="*/ 0 w 40"/>
                  <a:gd name="T5" fmla="*/ 20 h 40"/>
                  <a:gd name="T6" fmla="*/ 20 w 40"/>
                  <a:gd name="T7" fmla="*/ 0 h 40"/>
                  <a:gd name="T8" fmla="*/ 40 w 40"/>
                  <a:gd name="T9" fmla="*/ 20 h 40"/>
                </a:gdLst>
                <a:ahLst/>
                <a:cxnLst>
                  <a:cxn ang="0">
                    <a:pos x="T0" y="T1"/>
                  </a:cxn>
                  <a:cxn ang="0">
                    <a:pos x="T2" y="T3"/>
                  </a:cxn>
                  <a:cxn ang="0">
                    <a:pos x="T4" y="T5"/>
                  </a:cxn>
                  <a:cxn ang="0">
                    <a:pos x="T6" y="T7"/>
                  </a:cxn>
                  <a:cxn ang="0">
                    <a:pos x="T8" y="T9"/>
                  </a:cxn>
                </a:cxnLst>
                <a:rect l="0" t="0" r="r" b="b"/>
                <a:pathLst>
                  <a:path w="40" h="40">
                    <a:moveTo>
                      <a:pt x="40" y="20"/>
                    </a:moveTo>
                    <a:lnTo>
                      <a:pt x="20" y="40"/>
                    </a:lnTo>
                    <a:lnTo>
                      <a:pt x="0" y="20"/>
                    </a:lnTo>
                    <a:lnTo>
                      <a:pt x="20" y="0"/>
                    </a:lnTo>
                    <a:lnTo>
                      <a:pt x="40" y="2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29" name="îṥḷíḓè"/>
              <p:cNvSpPr/>
              <p:nvPr>
                <p:custDataLst>
                  <p:tags r:id="rId29"/>
                </p:custDataLst>
              </p:nvPr>
            </p:nvSpPr>
            <p:spPr bwMode="auto">
              <a:xfrm>
                <a:off x="6414596" y="1657699"/>
                <a:ext cx="380259" cy="380259"/>
              </a:xfrm>
              <a:custGeom>
                <a:avLst/>
                <a:gdLst>
                  <a:gd name="T0" fmla="*/ 0 w 74"/>
                  <a:gd name="T1" fmla="*/ 74 h 74"/>
                  <a:gd name="T2" fmla="*/ 74 w 74"/>
                  <a:gd name="T3" fmla="*/ 0 h 74"/>
                  <a:gd name="T4" fmla="*/ 0 w 74"/>
                  <a:gd name="T5" fmla="*/ 74 h 74"/>
                </a:gdLst>
                <a:ahLst/>
                <a:cxnLst>
                  <a:cxn ang="0">
                    <a:pos x="T0" y="T1"/>
                  </a:cxn>
                  <a:cxn ang="0">
                    <a:pos x="T2" y="T3"/>
                  </a:cxn>
                  <a:cxn ang="0">
                    <a:pos x="T4" y="T5"/>
                  </a:cxn>
                </a:cxnLst>
                <a:rect l="0" t="0" r="r" b="b"/>
                <a:pathLst>
                  <a:path w="74" h="74">
                    <a:moveTo>
                      <a:pt x="0" y="74"/>
                    </a:moveTo>
                    <a:lnTo>
                      <a:pt x="74" y="0"/>
                    </a:lnTo>
                    <a:lnTo>
                      <a:pt x="0" y="74"/>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0" name="iSļîḋè"/>
              <p:cNvSpPr/>
              <p:nvPr>
                <p:custDataLst>
                  <p:tags r:id="rId30"/>
                </p:custDataLst>
              </p:nvPr>
            </p:nvSpPr>
            <p:spPr bwMode="auto">
              <a:xfrm>
                <a:off x="6414596" y="1657699"/>
                <a:ext cx="380259" cy="380259"/>
              </a:xfrm>
              <a:custGeom>
                <a:avLst/>
                <a:gdLst>
                  <a:gd name="T0" fmla="*/ 0 w 74"/>
                  <a:gd name="T1" fmla="*/ 0 h 74"/>
                  <a:gd name="T2" fmla="*/ 74 w 74"/>
                  <a:gd name="T3" fmla="*/ 74 h 74"/>
                  <a:gd name="T4" fmla="*/ 0 w 74"/>
                  <a:gd name="T5" fmla="*/ 0 h 74"/>
                </a:gdLst>
                <a:ahLst/>
                <a:cxnLst>
                  <a:cxn ang="0">
                    <a:pos x="T0" y="T1"/>
                  </a:cxn>
                  <a:cxn ang="0">
                    <a:pos x="T2" y="T3"/>
                  </a:cxn>
                  <a:cxn ang="0">
                    <a:pos x="T4" y="T5"/>
                  </a:cxn>
                </a:cxnLst>
                <a:rect l="0" t="0" r="r" b="b"/>
                <a:pathLst>
                  <a:path w="74" h="74">
                    <a:moveTo>
                      <a:pt x="0" y="0"/>
                    </a:moveTo>
                    <a:lnTo>
                      <a:pt x="74" y="74"/>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1" name="íṥḻíḓè"/>
              <p:cNvSpPr/>
              <p:nvPr>
                <p:custDataLst>
                  <p:tags r:id="rId31"/>
                </p:custDataLst>
              </p:nvPr>
            </p:nvSpPr>
            <p:spPr bwMode="auto">
              <a:xfrm>
                <a:off x="6471119" y="1714222"/>
                <a:ext cx="267209" cy="267209"/>
              </a:xfrm>
              <a:custGeom>
                <a:avLst/>
                <a:gdLst>
                  <a:gd name="T0" fmla="*/ 52 w 52"/>
                  <a:gd name="T1" fmla="*/ 26 h 52"/>
                  <a:gd name="T2" fmla="*/ 26 w 52"/>
                  <a:gd name="T3" fmla="*/ 52 h 52"/>
                  <a:gd name="T4" fmla="*/ 0 w 52"/>
                  <a:gd name="T5" fmla="*/ 26 h 52"/>
                  <a:gd name="T6" fmla="*/ 26 w 52"/>
                  <a:gd name="T7" fmla="*/ 0 h 52"/>
                  <a:gd name="T8" fmla="*/ 52 w 52"/>
                  <a:gd name="T9" fmla="*/ 26 h 52"/>
                </a:gdLst>
                <a:ahLst/>
                <a:cxnLst>
                  <a:cxn ang="0">
                    <a:pos x="T0" y="T1"/>
                  </a:cxn>
                  <a:cxn ang="0">
                    <a:pos x="T2" y="T3"/>
                  </a:cxn>
                  <a:cxn ang="0">
                    <a:pos x="T4" y="T5"/>
                  </a:cxn>
                  <a:cxn ang="0">
                    <a:pos x="T6" y="T7"/>
                  </a:cxn>
                  <a:cxn ang="0">
                    <a:pos x="T8" y="T9"/>
                  </a:cxn>
                </a:cxnLst>
                <a:rect l="0" t="0" r="r" b="b"/>
                <a:pathLst>
                  <a:path w="52" h="52">
                    <a:moveTo>
                      <a:pt x="52" y="26"/>
                    </a:moveTo>
                    <a:lnTo>
                      <a:pt x="26" y="52"/>
                    </a:lnTo>
                    <a:lnTo>
                      <a:pt x="0" y="26"/>
                    </a:lnTo>
                    <a:lnTo>
                      <a:pt x="26" y="0"/>
                    </a:lnTo>
                    <a:lnTo>
                      <a:pt x="52" y="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2" name="îṡ1ïḍe"/>
              <p:cNvSpPr/>
              <p:nvPr>
                <p:custDataLst>
                  <p:tags r:id="rId32"/>
                </p:custDataLst>
              </p:nvPr>
            </p:nvSpPr>
            <p:spPr bwMode="auto">
              <a:xfrm>
                <a:off x="6173078" y="2371968"/>
                <a:ext cx="143882" cy="143882"/>
              </a:xfrm>
              <a:custGeom>
                <a:avLst/>
                <a:gdLst>
                  <a:gd name="T0" fmla="*/ 0 w 28"/>
                  <a:gd name="T1" fmla="*/ 28 h 28"/>
                  <a:gd name="T2" fmla="*/ 28 w 28"/>
                  <a:gd name="T3" fmla="*/ 0 h 28"/>
                  <a:gd name="T4" fmla="*/ 0 w 28"/>
                  <a:gd name="T5" fmla="*/ 28 h 28"/>
                </a:gdLst>
                <a:ahLst/>
                <a:cxnLst>
                  <a:cxn ang="0">
                    <a:pos x="T0" y="T1"/>
                  </a:cxn>
                  <a:cxn ang="0">
                    <a:pos x="T2" y="T3"/>
                  </a:cxn>
                  <a:cxn ang="0">
                    <a:pos x="T4" y="T5"/>
                  </a:cxn>
                </a:cxnLst>
                <a:rect l="0" t="0" r="r" b="b"/>
                <a:pathLst>
                  <a:path w="28" h="28">
                    <a:moveTo>
                      <a:pt x="0" y="28"/>
                    </a:moveTo>
                    <a:lnTo>
                      <a:pt x="28" y="0"/>
                    </a:lnTo>
                    <a:lnTo>
                      <a:pt x="0" y="28"/>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3" name="îṡḻîḑê"/>
              <p:cNvSpPr/>
              <p:nvPr>
                <p:custDataLst>
                  <p:tags r:id="rId33"/>
                </p:custDataLst>
              </p:nvPr>
            </p:nvSpPr>
            <p:spPr bwMode="auto">
              <a:xfrm>
                <a:off x="6173078" y="2371968"/>
                <a:ext cx="143882" cy="143882"/>
              </a:xfrm>
              <a:custGeom>
                <a:avLst/>
                <a:gdLst>
                  <a:gd name="T0" fmla="*/ 0 w 28"/>
                  <a:gd name="T1" fmla="*/ 0 h 28"/>
                  <a:gd name="T2" fmla="*/ 28 w 28"/>
                  <a:gd name="T3" fmla="*/ 28 h 28"/>
                  <a:gd name="T4" fmla="*/ 0 w 28"/>
                  <a:gd name="T5" fmla="*/ 0 h 28"/>
                </a:gdLst>
                <a:ahLst/>
                <a:cxnLst>
                  <a:cxn ang="0">
                    <a:pos x="T0" y="T1"/>
                  </a:cxn>
                  <a:cxn ang="0">
                    <a:pos x="T2" y="T3"/>
                  </a:cxn>
                  <a:cxn ang="0">
                    <a:pos x="T4" y="T5"/>
                  </a:cxn>
                </a:cxnLst>
                <a:rect l="0" t="0" r="r" b="b"/>
                <a:pathLst>
                  <a:path w="28" h="28">
                    <a:moveTo>
                      <a:pt x="0" y="0"/>
                    </a:moveTo>
                    <a:lnTo>
                      <a:pt x="28" y="28"/>
                    </a:lnTo>
                    <a:lnTo>
                      <a:pt x="0" y="0"/>
                    </a:lnTo>
                    <a:close/>
                  </a:path>
                </a:pathLst>
              </a:cu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4" name="îsļîdé"/>
              <p:cNvSpPr/>
              <p:nvPr>
                <p:custDataLst>
                  <p:tags r:id="rId34"/>
                </p:custDataLst>
              </p:nvPr>
            </p:nvSpPr>
            <p:spPr bwMode="auto">
              <a:xfrm>
                <a:off x="6193633" y="2392523"/>
                <a:ext cx="102773" cy="102773"/>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lnTo>
                      <a:pt x="10" y="20"/>
                    </a:lnTo>
                    <a:lnTo>
                      <a:pt x="0" y="10"/>
                    </a:lnTo>
                    <a:lnTo>
                      <a:pt x="10" y="0"/>
                    </a:lnTo>
                    <a:lnTo>
                      <a:pt x="20" y="1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lnSpc>
                    <a:spcPct val="120000"/>
                  </a:lnSpc>
                </a:pPr>
              </a:p>
            </p:txBody>
          </p:sp>
          <p:sp>
            <p:nvSpPr>
              <p:cNvPr id="35" name="işḻíḋé"/>
              <p:cNvSpPr/>
              <p:nvPr>
                <p:custDataLst>
                  <p:tags r:id="rId35"/>
                </p:custDataLst>
              </p:nvPr>
            </p:nvSpPr>
            <p:spPr bwMode="auto">
              <a:xfrm>
                <a:off x="5921286" y="2567237"/>
                <a:ext cx="107913" cy="107913"/>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sp>
            <p:nvSpPr>
              <p:cNvPr id="36" name="îṣḷïḑê"/>
              <p:cNvSpPr/>
              <p:nvPr>
                <p:custDataLst>
                  <p:tags r:id="rId36"/>
                </p:custDataLst>
              </p:nvPr>
            </p:nvSpPr>
            <p:spPr bwMode="auto">
              <a:xfrm>
                <a:off x="6049751" y="2053373"/>
                <a:ext cx="143882" cy="143882"/>
              </a:xfrm>
              <a:prstGeom prst="ellipse">
                <a:avLst/>
              </a:prstGeom>
              <a:noFill/>
              <a:ln w="22225" cap="flat">
                <a:solidFill>
                  <a:srgbClr val="000000"/>
                </a:solidFill>
                <a:prstDash val="solid"/>
                <a:miter lim="800000"/>
              </a:ln>
              <a:extLst>
                <a:ext uri="{909E8E84-426E-40DD-AFC4-6F175D3DCCD1}">
                  <a14:hiddenFill xmlns:a14="http://schemas.microsoft.com/office/drawing/2010/main">
                    <a:solidFill>
                      <a:srgbClr val="FFFFFF"/>
                    </a:solidFill>
                  </a14:hiddenFill>
                </a:ext>
              </a:extLst>
            </p:spPr>
            <p:txBody>
              <a:bodyPr anchor="ctr"/>
              <a:lstStyle/>
              <a:p>
                <a:pPr algn="ctr">
                  <a:lnSpc>
                    <a:spcPct val="120000"/>
                  </a:lnSpc>
                </a:pPr>
              </a:p>
            </p:txBody>
          </p:sp>
        </p:grpSp>
        <p:cxnSp>
          <p:nvCxnSpPr>
            <p:cNvPr id="6" name="直接连接符 5"/>
            <p:cNvCxnSpPr/>
            <p:nvPr>
              <p:custDataLst>
                <p:tags r:id="rId37"/>
              </p:custDataLst>
            </p:nvPr>
          </p:nvCxnSpPr>
          <p:spPr>
            <a:xfrm flipH="1">
              <a:off x="5643214" y="259265"/>
              <a:ext cx="0" cy="435231"/>
            </a:xfrm>
            <a:prstGeom prst="line">
              <a:avLst/>
            </a:prstGeom>
            <a:ln w="28575">
              <a:solidFill>
                <a:srgbClr val="30A07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pic>
        <p:nvPicPr>
          <p:cNvPr id="66" name="Picture 4" descr="F:\0PPT素材\背景及图片\白麻子.jpg"/>
          <p:cNvPicPr>
            <a:picLocks noChangeAspect="1" noChangeArrowheads="1"/>
          </p:cNvPicPr>
          <p:nvPr userDrawn="1">
            <p:custDataLst>
              <p:tags r:id="rId2"/>
            </p:custDataLst>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23478"/>
          <a:stretch>
            <a:fillRect/>
          </a:stretch>
        </p:blipFill>
        <p:spPr bwMode="auto">
          <a:xfrm>
            <a:off x="0" y="0"/>
            <a:ext cx="12191999" cy="6857999"/>
          </a:xfrm>
          <a:prstGeom prst="rect">
            <a:avLst/>
          </a:prstGeom>
          <a:noFill/>
          <a:ln>
            <a:solidFill>
              <a:srgbClr val="1F497D"/>
            </a:solidFill>
          </a:ln>
          <a:extLst>
            <a:ext uri="{909E8E84-426E-40DD-AFC4-6F175D3DCCD1}">
              <a14:hiddenFill xmlns:a14="http://schemas.microsoft.com/office/drawing/2010/main">
                <a:solidFill>
                  <a:srgbClr val="FFFFFF"/>
                </a:solidFill>
              </a14:hiddenFill>
            </a:ext>
          </a:extLst>
        </p:spPr>
      </p:pic>
      <p:cxnSp>
        <p:nvCxnSpPr>
          <p:cNvPr id="26" name="直接连接符 25"/>
          <p:cNvCxnSpPr/>
          <p:nvPr userDrawn="1">
            <p:custDataLst>
              <p:tags r:id="rId5"/>
            </p:custDataLst>
          </p:nvPr>
        </p:nvCxnSpPr>
        <p:spPr>
          <a:xfrm flipV="1">
            <a:off x="1270837" y="872085"/>
            <a:ext cx="9530501" cy="1"/>
          </a:xfrm>
          <a:prstGeom prst="line">
            <a:avLst/>
          </a:prstGeom>
          <a:noFill/>
          <a:ln w="15875" cap="flat" cmpd="sng" algn="ctr">
            <a:solidFill>
              <a:srgbClr val="118C3B"/>
            </a:solidFill>
            <a:prstDash val="solid"/>
          </a:ln>
          <a:effectLst/>
        </p:spPr>
      </p:cxnSp>
      <p:sp>
        <p:nvSpPr>
          <p:cNvPr id="41" name="KSO_Shape"/>
          <p:cNvSpPr/>
          <p:nvPr userDrawn="1">
            <p:custDataLst>
              <p:tags r:id="rId6"/>
            </p:custDataLst>
          </p:nvPr>
        </p:nvSpPr>
        <p:spPr bwMode="auto">
          <a:xfrm>
            <a:off x="10940516" y="400672"/>
            <a:ext cx="292789" cy="537255"/>
          </a:xfrm>
          <a:custGeom>
            <a:avLst/>
            <a:gdLst>
              <a:gd name="T0" fmla="*/ 982546 w 2361"/>
              <a:gd name="T1" fmla="*/ 83198 h 4328"/>
              <a:gd name="T2" fmla="*/ 914296 w 2361"/>
              <a:gd name="T3" fmla="*/ 41599 h 4328"/>
              <a:gd name="T4" fmla="*/ 684994 w 2361"/>
              <a:gd name="T5" fmla="*/ 256249 h 4328"/>
              <a:gd name="T6" fmla="*/ 620490 w 2361"/>
              <a:gd name="T7" fmla="*/ 383125 h 4328"/>
              <a:gd name="T8" fmla="*/ 579706 w 2361"/>
              <a:gd name="T9" fmla="*/ 479218 h 4328"/>
              <a:gd name="T10" fmla="*/ 56597 w 2361"/>
              <a:gd name="T11" fmla="*/ 1501301 h 4328"/>
              <a:gd name="T12" fmla="*/ 32876 w 2361"/>
              <a:gd name="T13" fmla="*/ 1601555 h 4328"/>
              <a:gd name="T14" fmla="*/ 20392 w 2361"/>
              <a:gd name="T15" fmla="*/ 1676017 h 4328"/>
              <a:gd name="T16" fmla="*/ 0 w 2361"/>
              <a:gd name="T17" fmla="*/ 1792493 h 4328"/>
              <a:gd name="T18" fmla="*/ 7907 w 2361"/>
              <a:gd name="T19" fmla="*/ 1800397 h 4328"/>
              <a:gd name="T20" fmla="*/ 58262 w 2361"/>
              <a:gd name="T21" fmla="*/ 1700976 h 4328"/>
              <a:gd name="T22" fmla="*/ 120685 w 2361"/>
              <a:gd name="T23" fmla="*/ 1654801 h 4328"/>
              <a:gd name="T24" fmla="*/ 191848 w 2361"/>
              <a:gd name="T25" fmla="*/ 1569524 h 4328"/>
              <a:gd name="T26" fmla="*/ 727026 w 2361"/>
              <a:gd name="T27" fmla="*/ 582799 h 4328"/>
              <a:gd name="T28" fmla="*/ 747417 w 2361"/>
              <a:gd name="T29" fmla="*/ 563248 h 4328"/>
              <a:gd name="T30" fmla="*/ 936353 w 2361"/>
              <a:gd name="T31" fmla="*/ 195930 h 4328"/>
              <a:gd name="T32" fmla="*/ 799853 w 2361"/>
              <a:gd name="T33" fmla="*/ 475475 h 4328"/>
              <a:gd name="T34" fmla="*/ 802350 w 2361"/>
              <a:gd name="T35" fmla="*/ 501266 h 4328"/>
              <a:gd name="T36" fmla="*/ 980049 w 2361"/>
              <a:gd name="T37" fmla="*/ 158907 h 4328"/>
              <a:gd name="T38" fmla="*/ 963819 w 2361"/>
              <a:gd name="T39" fmla="*/ 141852 h 4328"/>
              <a:gd name="T40" fmla="*/ 982546 w 2361"/>
              <a:gd name="T41" fmla="*/ 104829 h 4328"/>
              <a:gd name="T42" fmla="*/ 210159 w 2361"/>
              <a:gd name="T43" fmla="*/ 1549140 h 4328"/>
              <a:gd name="T44" fmla="*/ 84896 w 2361"/>
              <a:gd name="T45" fmla="*/ 1493398 h 4328"/>
              <a:gd name="T46" fmla="*/ 412827 w 2361"/>
              <a:gd name="T47" fmla="*/ 849032 h 4328"/>
              <a:gd name="T48" fmla="*/ 598017 w 2361"/>
              <a:gd name="T49" fmla="*/ 488786 h 4328"/>
              <a:gd name="T50" fmla="*/ 627564 w 2361"/>
              <a:gd name="T51" fmla="*/ 503762 h 4328"/>
              <a:gd name="T52" fmla="*/ 720783 w 2361"/>
              <a:gd name="T53" fmla="*/ 552848 h 4328"/>
              <a:gd name="T54" fmla="*/ 741175 w 2361"/>
              <a:gd name="T55" fmla="*/ 530385 h 4328"/>
              <a:gd name="T56" fmla="*/ 733268 w 2361"/>
              <a:gd name="T57" fmla="*/ 532465 h 4328"/>
              <a:gd name="T58" fmla="*/ 601763 w 2361"/>
              <a:gd name="T59" fmla="*/ 465075 h 4328"/>
              <a:gd name="T60" fmla="*/ 829816 w 2361"/>
              <a:gd name="T61" fmla="*/ 25791 h 4328"/>
              <a:gd name="T62" fmla="*/ 962154 w 2361"/>
              <a:gd name="T63" fmla="*/ 99421 h 432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361" h="4328">
                <a:moveTo>
                  <a:pt x="2361" y="252"/>
                </a:moveTo>
                <a:cubicBezTo>
                  <a:pt x="2361" y="200"/>
                  <a:pt x="2361" y="200"/>
                  <a:pt x="2361" y="200"/>
                </a:cubicBezTo>
                <a:cubicBezTo>
                  <a:pt x="2293" y="156"/>
                  <a:pt x="2293" y="156"/>
                  <a:pt x="2293" y="156"/>
                </a:cubicBezTo>
                <a:cubicBezTo>
                  <a:pt x="2197" y="100"/>
                  <a:pt x="2197" y="100"/>
                  <a:pt x="2197" y="100"/>
                </a:cubicBezTo>
                <a:cubicBezTo>
                  <a:pt x="2103" y="55"/>
                  <a:pt x="2024" y="21"/>
                  <a:pt x="1960" y="0"/>
                </a:cubicBezTo>
                <a:cubicBezTo>
                  <a:pt x="1646" y="616"/>
                  <a:pt x="1646" y="616"/>
                  <a:pt x="1646" y="616"/>
                </a:cubicBezTo>
                <a:cubicBezTo>
                  <a:pt x="1621" y="661"/>
                  <a:pt x="1621" y="661"/>
                  <a:pt x="1621" y="661"/>
                </a:cubicBezTo>
                <a:cubicBezTo>
                  <a:pt x="1491" y="921"/>
                  <a:pt x="1491" y="921"/>
                  <a:pt x="1491" y="921"/>
                </a:cubicBezTo>
                <a:cubicBezTo>
                  <a:pt x="1375" y="1143"/>
                  <a:pt x="1375" y="1143"/>
                  <a:pt x="1375" y="1143"/>
                </a:cubicBezTo>
                <a:cubicBezTo>
                  <a:pt x="1393" y="1152"/>
                  <a:pt x="1393" y="1152"/>
                  <a:pt x="1393" y="1152"/>
                </a:cubicBezTo>
                <a:cubicBezTo>
                  <a:pt x="1375" y="1186"/>
                  <a:pt x="1375" y="1186"/>
                  <a:pt x="1375" y="1186"/>
                </a:cubicBezTo>
                <a:cubicBezTo>
                  <a:pt x="136" y="3609"/>
                  <a:pt x="136" y="3609"/>
                  <a:pt x="136" y="3609"/>
                </a:cubicBezTo>
                <a:cubicBezTo>
                  <a:pt x="187" y="3632"/>
                  <a:pt x="187" y="3632"/>
                  <a:pt x="187" y="3632"/>
                </a:cubicBezTo>
                <a:cubicBezTo>
                  <a:pt x="79" y="3850"/>
                  <a:pt x="79" y="3850"/>
                  <a:pt x="79" y="3850"/>
                </a:cubicBezTo>
                <a:cubicBezTo>
                  <a:pt x="121" y="3886"/>
                  <a:pt x="121" y="3886"/>
                  <a:pt x="121" y="3886"/>
                </a:cubicBezTo>
                <a:cubicBezTo>
                  <a:pt x="49" y="4029"/>
                  <a:pt x="49" y="4029"/>
                  <a:pt x="49" y="4029"/>
                </a:cubicBezTo>
                <a:cubicBezTo>
                  <a:pt x="115" y="4078"/>
                  <a:pt x="115" y="4078"/>
                  <a:pt x="115" y="4078"/>
                </a:cubicBezTo>
                <a:cubicBezTo>
                  <a:pt x="0" y="4309"/>
                  <a:pt x="0" y="4309"/>
                  <a:pt x="0" y="4309"/>
                </a:cubicBezTo>
                <a:cubicBezTo>
                  <a:pt x="0" y="4309"/>
                  <a:pt x="0" y="4309"/>
                  <a:pt x="0" y="4309"/>
                </a:cubicBezTo>
                <a:cubicBezTo>
                  <a:pt x="19" y="4328"/>
                  <a:pt x="19" y="4328"/>
                  <a:pt x="19" y="4328"/>
                </a:cubicBezTo>
                <a:cubicBezTo>
                  <a:pt x="25" y="4321"/>
                  <a:pt x="25" y="4321"/>
                  <a:pt x="25" y="4321"/>
                </a:cubicBezTo>
                <a:cubicBezTo>
                  <a:pt x="140" y="4089"/>
                  <a:pt x="140" y="4089"/>
                  <a:pt x="140" y="4089"/>
                </a:cubicBezTo>
                <a:cubicBezTo>
                  <a:pt x="140" y="4095"/>
                  <a:pt x="167" y="4103"/>
                  <a:pt x="221" y="4114"/>
                </a:cubicBezTo>
                <a:cubicBezTo>
                  <a:pt x="234" y="4096"/>
                  <a:pt x="257" y="4050"/>
                  <a:pt x="290" y="3978"/>
                </a:cubicBezTo>
                <a:cubicBezTo>
                  <a:pt x="352" y="3989"/>
                  <a:pt x="352" y="3989"/>
                  <a:pt x="352" y="3989"/>
                </a:cubicBezTo>
                <a:cubicBezTo>
                  <a:pt x="461" y="3773"/>
                  <a:pt x="461" y="3773"/>
                  <a:pt x="461" y="3773"/>
                </a:cubicBezTo>
                <a:cubicBezTo>
                  <a:pt x="520" y="3805"/>
                  <a:pt x="520" y="3805"/>
                  <a:pt x="520" y="3805"/>
                </a:cubicBezTo>
                <a:cubicBezTo>
                  <a:pt x="1747" y="1401"/>
                  <a:pt x="1747" y="1401"/>
                  <a:pt x="1747" y="1401"/>
                </a:cubicBezTo>
                <a:cubicBezTo>
                  <a:pt x="1779" y="1346"/>
                  <a:pt x="1779" y="1346"/>
                  <a:pt x="1779" y="1346"/>
                </a:cubicBezTo>
                <a:cubicBezTo>
                  <a:pt x="1796" y="1354"/>
                  <a:pt x="1796" y="1354"/>
                  <a:pt x="1796" y="1354"/>
                </a:cubicBezTo>
                <a:cubicBezTo>
                  <a:pt x="2169" y="621"/>
                  <a:pt x="2169" y="621"/>
                  <a:pt x="2169" y="621"/>
                </a:cubicBezTo>
                <a:cubicBezTo>
                  <a:pt x="2250" y="471"/>
                  <a:pt x="2250" y="471"/>
                  <a:pt x="2250" y="471"/>
                </a:cubicBezTo>
                <a:cubicBezTo>
                  <a:pt x="2263" y="480"/>
                  <a:pt x="2263" y="480"/>
                  <a:pt x="2263" y="480"/>
                </a:cubicBezTo>
                <a:cubicBezTo>
                  <a:pt x="1922" y="1143"/>
                  <a:pt x="1922" y="1143"/>
                  <a:pt x="1922" y="1143"/>
                </a:cubicBezTo>
                <a:cubicBezTo>
                  <a:pt x="1904" y="1173"/>
                  <a:pt x="1899" y="1192"/>
                  <a:pt x="1904" y="1201"/>
                </a:cubicBezTo>
                <a:cubicBezTo>
                  <a:pt x="1904" y="1207"/>
                  <a:pt x="1912" y="1208"/>
                  <a:pt x="1928" y="1205"/>
                </a:cubicBezTo>
                <a:cubicBezTo>
                  <a:pt x="1939" y="1196"/>
                  <a:pt x="1939" y="1196"/>
                  <a:pt x="1939" y="1196"/>
                </a:cubicBezTo>
                <a:cubicBezTo>
                  <a:pt x="2355" y="382"/>
                  <a:pt x="2355" y="382"/>
                  <a:pt x="2355" y="382"/>
                </a:cubicBezTo>
                <a:cubicBezTo>
                  <a:pt x="2360" y="368"/>
                  <a:pt x="2359" y="357"/>
                  <a:pt x="2350" y="350"/>
                </a:cubicBezTo>
                <a:cubicBezTo>
                  <a:pt x="2335" y="350"/>
                  <a:pt x="2323" y="347"/>
                  <a:pt x="2316" y="341"/>
                </a:cubicBezTo>
                <a:cubicBezTo>
                  <a:pt x="2316" y="333"/>
                  <a:pt x="2316" y="333"/>
                  <a:pt x="2316" y="333"/>
                </a:cubicBezTo>
                <a:cubicBezTo>
                  <a:pt x="2361" y="252"/>
                  <a:pt x="2361" y="252"/>
                  <a:pt x="2361" y="252"/>
                </a:cubicBezTo>
                <a:close/>
                <a:moveTo>
                  <a:pt x="1672" y="1438"/>
                </a:moveTo>
                <a:cubicBezTo>
                  <a:pt x="505" y="3724"/>
                  <a:pt x="505" y="3724"/>
                  <a:pt x="505" y="3724"/>
                </a:cubicBezTo>
                <a:cubicBezTo>
                  <a:pt x="504" y="3736"/>
                  <a:pt x="500" y="3740"/>
                  <a:pt x="492" y="3737"/>
                </a:cubicBezTo>
                <a:cubicBezTo>
                  <a:pt x="488" y="3728"/>
                  <a:pt x="392" y="3679"/>
                  <a:pt x="204" y="3590"/>
                </a:cubicBezTo>
                <a:cubicBezTo>
                  <a:pt x="204" y="3583"/>
                  <a:pt x="204" y="3583"/>
                  <a:pt x="204" y="3583"/>
                </a:cubicBezTo>
                <a:cubicBezTo>
                  <a:pt x="733" y="2560"/>
                  <a:pt x="996" y="2045"/>
                  <a:pt x="992" y="2041"/>
                </a:cubicBezTo>
                <a:cubicBezTo>
                  <a:pt x="1192" y="1661"/>
                  <a:pt x="1192" y="1661"/>
                  <a:pt x="1192" y="1661"/>
                </a:cubicBezTo>
                <a:cubicBezTo>
                  <a:pt x="1437" y="1175"/>
                  <a:pt x="1437" y="1175"/>
                  <a:pt x="1437" y="1175"/>
                </a:cubicBezTo>
                <a:cubicBezTo>
                  <a:pt x="1446" y="1175"/>
                  <a:pt x="1446" y="1175"/>
                  <a:pt x="1446" y="1175"/>
                </a:cubicBezTo>
                <a:cubicBezTo>
                  <a:pt x="1508" y="1211"/>
                  <a:pt x="1508" y="1211"/>
                  <a:pt x="1508" y="1211"/>
                </a:cubicBezTo>
                <a:cubicBezTo>
                  <a:pt x="1719" y="1316"/>
                  <a:pt x="1719" y="1316"/>
                  <a:pt x="1719" y="1316"/>
                </a:cubicBezTo>
                <a:cubicBezTo>
                  <a:pt x="1727" y="1317"/>
                  <a:pt x="1732" y="1322"/>
                  <a:pt x="1732" y="1329"/>
                </a:cubicBezTo>
                <a:cubicBezTo>
                  <a:pt x="1672" y="1438"/>
                  <a:pt x="1672" y="1438"/>
                  <a:pt x="1672" y="1438"/>
                </a:cubicBezTo>
                <a:close/>
                <a:moveTo>
                  <a:pt x="1781" y="1275"/>
                </a:moveTo>
                <a:cubicBezTo>
                  <a:pt x="1770" y="1288"/>
                  <a:pt x="1770" y="1288"/>
                  <a:pt x="1770" y="1288"/>
                </a:cubicBezTo>
                <a:cubicBezTo>
                  <a:pt x="1762" y="1280"/>
                  <a:pt x="1762" y="1280"/>
                  <a:pt x="1762" y="1280"/>
                </a:cubicBezTo>
                <a:cubicBezTo>
                  <a:pt x="1448" y="1122"/>
                  <a:pt x="1448" y="1122"/>
                  <a:pt x="1448" y="1122"/>
                </a:cubicBezTo>
                <a:cubicBezTo>
                  <a:pt x="1446" y="1118"/>
                  <a:pt x="1446" y="1118"/>
                  <a:pt x="1446" y="1118"/>
                </a:cubicBezTo>
                <a:cubicBezTo>
                  <a:pt x="1986" y="62"/>
                  <a:pt x="1986" y="62"/>
                  <a:pt x="1986" y="62"/>
                </a:cubicBezTo>
                <a:cubicBezTo>
                  <a:pt x="1994" y="62"/>
                  <a:pt x="1994" y="62"/>
                  <a:pt x="1994" y="62"/>
                </a:cubicBezTo>
                <a:cubicBezTo>
                  <a:pt x="2115" y="114"/>
                  <a:pt x="2220" y="169"/>
                  <a:pt x="2310" y="226"/>
                </a:cubicBezTo>
                <a:cubicBezTo>
                  <a:pt x="2312" y="239"/>
                  <a:pt x="2312" y="239"/>
                  <a:pt x="2312" y="239"/>
                </a:cubicBezTo>
                <a:cubicBezTo>
                  <a:pt x="1781" y="1275"/>
                  <a:pt x="1781" y="1275"/>
                  <a:pt x="1781" y="1275"/>
                </a:cubicBezTo>
                <a:close/>
              </a:path>
            </a:pathLst>
          </a:custGeom>
          <a:solidFill>
            <a:srgbClr val="1F2123"/>
          </a:solidFill>
          <a:ln>
            <a:noFill/>
          </a:ln>
        </p:spPr>
        <p:txBody>
          <a:bodyPr anchor="ctr" anchorCtr="1"/>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ysClr val="windowText" lastClr="000000"/>
              </a:solidFill>
              <a:effectLst/>
              <a:uLnTx/>
              <a:uFillTx/>
            </a:endParaRPr>
          </a:p>
        </p:txBody>
      </p:sp>
      <p:sp>
        <p:nvSpPr>
          <p:cNvPr id="42" name="MH_Other_4"/>
          <p:cNvSpPr/>
          <p:nvPr userDrawn="1">
            <p:custDataLst>
              <p:tags r:id="rId7"/>
            </p:custDataLst>
          </p:nvPr>
        </p:nvSpPr>
        <p:spPr>
          <a:xfrm>
            <a:off x="314063" y="220781"/>
            <a:ext cx="554864" cy="554864"/>
          </a:xfrm>
          <a:prstGeom prst="ellipse">
            <a:avLst/>
          </a:prstGeom>
          <a:solidFill>
            <a:schemeClr val="accent2"/>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3" name="MH_Other_4"/>
          <p:cNvSpPr/>
          <p:nvPr userDrawn="1">
            <p:custDataLst>
              <p:tags r:id="rId8"/>
            </p:custDataLst>
          </p:nvPr>
        </p:nvSpPr>
        <p:spPr>
          <a:xfrm>
            <a:off x="-91413" y="674336"/>
            <a:ext cx="362583" cy="362583"/>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44" name="椭圆 43"/>
          <p:cNvSpPr/>
          <p:nvPr userDrawn="1">
            <p:custDataLst>
              <p:tags r:id="rId9"/>
            </p:custDataLst>
          </p:nvPr>
        </p:nvSpPr>
        <p:spPr>
          <a:xfrm>
            <a:off x="780124" y="417420"/>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2400">
              <a:solidFill>
                <a:prstClr val="white"/>
              </a:solidFill>
            </a:endParaRPr>
          </a:p>
        </p:txBody>
      </p:sp>
      <p:sp>
        <p:nvSpPr>
          <p:cNvPr id="45" name="MH_Other_4"/>
          <p:cNvSpPr/>
          <p:nvPr userDrawn="1">
            <p:custDataLst>
              <p:tags r:id="rId10"/>
            </p:custDataLst>
          </p:nvPr>
        </p:nvSpPr>
        <p:spPr>
          <a:xfrm>
            <a:off x="211608" y="15873"/>
            <a:ext cx="204908" cy="204908"/>
          </a:xfrm>
          <a:prstGeom prst="ellipse">
            <a:avLst/>
          </a:prstGeom>
          <a:solidFill>
            <a:schemeClr val="accent1"/>
          </a:solidFill>
          <a:ln w="15875">
            <a:noFill/>
          </a:ln>
          <a:effectLst>
            <a:outerShdw blurRad="50800" dist="254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35362" tIns="67678" rIns="135362" bIns="67678" anchor="ctr"/>
          <a:lstStyle/>
          <a:p>
            <a:pPr algn="ctr"/>
            <a:endParaRPr lang="en-US" sz="2400">
              <a:solidFill>
                <a:prstClr val="white"/>
              </a:solidFill>
              <a:sym typeface="+mn-lt"/>
            </a:endParaRPr>
          </a:p>
        </p:txBody>
      </p:sp>
      <p:sp>
        <p:nvSpPr>
          <p:cNvPr id="64" name="矩形 3"/>
          <p:cNvSpPr>
            <a:spLocks noChangeArrowheads="1"/>
          </p:cNvSpPr>
          <p:nvPr userDrawn="1">
            <p:custDataLst>
              <p:tags r:id="rId11"/>
            </p:custDataLst>
          </p:nvPr>
        </p:nvSpPr>
        <p:spPr bwMode="auto">
          <a:xfrm>
            <a:off x="1445277" y="515725"/>
            <a:ext cx="2172335"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none" lIns="91442" tIns="45722" rIns="91442" bIns="45722">
            <a:spAutoFit/>
          </a:bodyPr>
          <a:lstStyle/>
          <a:p>
            <a:pPr marL="0" lvl="1" algn="ctr"/>
            <a:r>
              <a:rPr lang="en-US" altLang="zh-CN" sz="1865">
                <a:solidFill>
                  <a:schemeClr val="tx1">
                    <a:lumMod val="50000"/>
                    <a:lumOff val="50000"/>
                  </a:schemeClr>
                </a:solidFill>
                <a:latin typeface="微软雅黑" panose="020B0503020204020204" charset="-122"/>
                <a:ea typeface="微软雅黑" panose="020B0503020204020204" charset="-122"/>
              </a:rPr>
              <a:t>Teaching Analysis</a:t>
            </a:r>
            <a:endParaRPr lang="zh-CN" altLang="en-US" sz="1865">
              <a:solidFill>
                <a:schemeClr val="tx1">
                  <a:lumMod val="50000"/>
                  <a:lumOff val="50000"/>
                </a:schemeClr>
              </a:solidFill>
              <a:latin typeface="微软雅黑" panose="020B0503020204020204" charset="-122"/>
              <a:ea typeface="微软雅黑" panose="020B0503020204020204" charset="-122"/>
            </a:endParaRPr>
          </a:p>
        </p:txBody>
      </p:sp>
      <p:sp>
        <p:nvSpPr>
          <p:cNvPr id="65" name="标题 1"/>
          <p:cNvSpPr txBox="1"/>
          <p:nvPr userDrawn="1">
            <p:custDataLst>
              <p:tags r:id="rId12"/>
            </p:custDataLst>
          </p:nvPr>
        </p:nvSpPr>
        <p:spPr>
          <a:xfrm>
            <a:off x="1433391" y="90204"/>
            <a:ext cx="153924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vert="horz" wrap="none" lIns="91442" tIns="45722" rIns="91442" bIns="45722" rtlCol="0" anchor="ctr">
            <a:spAutoFit/>
          </a:bodyPr>
          <a:lstStyle>
            <a:lvl1pPr algn="l" defTabSz="914400" rtl="0" eaLnBrk="1" latinLnBrk="0" hangingPunct="1">
              <a:lnSpc>
                <a:spcPct val="90000"/>
              </a:lnSpc>
              <a:spcBef>
                <a:spcPct val="0"/>
              </a:spcBef>
              <a:buNone/>
              <a:defRPr lang="zh-CN" altLang="en-US" sz="2000" b="0" kern="1200">
                <a:solidFill>
                  <a:schemeClr val="tx1">
                    <a:lumMod val="85000"/>
                    <a:lumOff val="15000"/>
                  </a:schemeClr>
                </a:solidFill>
                <a:latin typeface="微软雅黑" panose="020B0503020204020204" charset="-122"/>
                <a:ea typeface="微软雅黑" panose="020B0503020204020204" charset="-122"/>
                <a:cs typeface="+mn-cs"/>
              </a:defRPr>
            </a:lvl1pPr>
          </a:lstStyle>
          <a:p>
            <a:pPr>
              <a:lnSpc>
                <a:spcPct val="100000"/>
              </a:lnSpc>
              <a:spcBef>
                <a:spcPct val="0"/>
              </a:spcBef>
            </a:pPr>
            <a:r>
              <a:rPr lang="zh-CN" altLang="en-US" sz="2665" b="1" kern="0">
                <a:solidFill>
                  <a:schemeClr val="accent1">
                    <a:lumMod val="75000"/>
                  </a:schemeClr>
                </a:solidFill>
              </a:rPr>
              <a:t>教学分析</a:t>
            </a:r>
            <a:endParaRPr lang="zh-CN" altLang="en-US" sz="2665" b="1" kern="0">
              <a:solidFill>
                <a:schemeClr val="accent1">
                  <a:lumMod val="75000"/>
                </a:schemeClr>
              </a:solidFill>
            </a:endParaRPr>
          </a:p>
        </p:txBody>
      </p:sp>
      <p:pic>
        <p:nvPicPr>
          <p:cNvPr id="11" name="图片 10"/>
          <p:cNvPicPr>
            <a:picLocks noChangeAspect="1"/>
          </p:cNvPicPr>
          <p:nvPr userDrawn="1">
            <p:custDataLst>
              <p:tags r:id="rId13"/>
            </p:custDataLst>
          </p:nvPr>
        </p:nvPicPr>
        <p:blipFill>
          <a:blip r:embed="rId14">
            <a:extLst>
              <a:ext uri="{BEBA8EAE-BF5A-486C-A8C5-ECC9F3942E4B}">
                <a14:imgProps xmlns:a14="http://schemas.microsoft.com/office/drawing/2010/main">
                  <a14:imgLayer r:embed="rId15">
                    <a14:imgEffect>
                      <a14:sharpenSoften amount="25000"/>
                    </a14:imgEffect>
                  </a14:imgLayer>
                </a14:imgProps>
              </a:ext>
              <a:ext uri="{28A0092B-C50C-407E-A947-70E740481C1C}">
                <a14:useLocalDpi xmlns:a14="http://schemas.microsoft.com/office/drawing/2010/main" val="0"/>
              </a:ext>
            </a:extLst>
          </a:blip>
          <a:srcRect l="-2601" r="1"/>
          <a:stretch>
            <a:fillRect/>
          </a:stretch>
        </p:blipFill>
        <p:spPr>
          <a:xfrm flipH="1">
            <a:off x="10838851" y="5752592"/>
            <a:ext cx="2016073" cy="1898480"/>
          </a:xfrm>
          <a:prstGeom prst="rect">
            <a:avLst/>
          </a:prstGeom>
        </p:spPr>
      </p:pic>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和内容">
    <p:bg>
      <p:bgPr>
        <a:blipFill>
          <a:blip r:embed="rId2"/>
          <a:stretch>
            <a:fillRect/>
          </a:stretch>
        </a:blipFill>
        <a:effectLst/>
      </p:bgPr>
    </p:bg>
    <p:spTree>
      <p:nvGrpSpPr>
        <p:cNvPr id="1" name=""/>
        <p:cNvGrpSpPr/>
        <p:nvPr/>
      </p:nvGrpSpPr>
      <p:grpSpPr>
        <a:xfrm>
          <a:off x="0" y="0"/>
          <a:ext cx="0" cy="0"/>
          <a:chOff x="0" y="0"/>
          <a:chExt cx="0" cy="0"/>
        </a:xfrm>
      </p:grpSpPr>
      <p:sp>
        <p:nvSpPr>
          <p:cNvPr id="7" name="矩形: 圆角 6"/>
          <p:cNvSpPr/>
          <p:nvPr userDrawn="1">
            <p:custDataLst>
              <p:tags r:id="rId3"/>
            </p:custDataLst>
          </p:nvPr>
        </p:nvSpPr>
        <p:spPr>
          <a:xfrm>
            <a:off x="4202566" y="865258"/>
            <a:ext cx="3786868" cy="45719"/>
          </a:xfrm>
          <a:prstGeom prst="roundRect">
            <a:avLst>
              <a:gd name="adj" fmla="val 50000"/>
            </a:avLst>
          </a:prstGeom>
          <a:solidFill>
            <a:srgbClr val="00A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8" name="组合 7"/>
          <p:cNvGrpSpPr/>
          <p:nvPr userDrawn="1">
            <p:custDataLst>
              <p:tags r:id="rId4"/>
            </p:custDataLst>
          </p:nvPr>
        </p:nvGrpSpPr>
        <p:grpSpPr>
          <a:xfrm>
            <a:off x="4976827" y="307747"/>
            <a:ext cx="2238347" cy="565604"/>
            <a:chOff x="4921404" y="1807328"/>
            <a:chExt cx="2238347" cy="565604"/>
          </a:xfrm>
        </p:grpSpPr>
        <p:grpSp>
          <p:nvGrpSpPr>
            <p:cNvPr id="9" name="组合 8"/>
            <p:cNvGrpSpPr/>
            <p:nvPr>
              <p:custDataLst>
                <p:tags r:id="rId5"/>
              </p:custDataLst>
            </p:nvPr>
          </p:nvGrpSpPr>
          <p:grpSpPr>
            <a:xfrm>
              <a:off x="4921404" y="1858301"/>
              <a:ext cx="421274" cy="421274"/>
              <a:chOff x="5578186" y="3034798"/>
              <a:chExt cx="1030070" cy="1030070"/>
            </a:xfrm>
          </p:grpSpPr>
          <p:sp>
            <p:nvSpPr>
              <p:cNvPr id="12" name="椭圆 11"/>
              <p:cNvSpPr/>
              <p:nvPr>
                <p:custDataLst>
                  <p:tags r:id="rId6"/>
                </p:custDataLst>
              </p:nvPr>
            </p:nvSpPr>
            <p:spPr>
              <a:xfrm>
                <a:off x="5578186" y="3034798"/>
                <a:ext cx="1030070" cy="1030070"/>
              </a:xfrm>
              <a:prstGeom prst="ellipse">
                <a:avLst/>
              </a:prstGeom>
              <a:solidFill>
                <a:srgbClr val="377D8D"/>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nvGrpSpPr>
              <p:cNvPr id="13" name="PA-testtube-56785"/>
              <p:cNvGrpSpPr>
                <a:grpSpLocks noChangeAspect="1"/>
              </p:cNvGrpSpPr>
              <p:nvPr>
                <p:custDataLst>
                  <p:tags r:id="rId7"/>
                </p:custDataLst>
              </p:nvPr>
            </p:nvGrpSpPr>
            <p:grpSpPr>
              <a:xfrm>
                <a:off x="5757830" y="3127674"/>
                <a:ext cx="673563" cy="767006"/>
                <a:chOff x="3252" y="1469"/>
                <a:chExt cx="1211" cy="1379"/>
              </a:xfrm>
            </p:grpSpPr>
            <p:sp>
              <p:nvSpPr>
                <p:cNvPr id="14" name="PA_任意多边形 1241"/>
                <p:cNvSpPr>
                  <a:spLocks noEditPoints="1"/>
                </p:cNvSpPr>
                <p:nvPr>
                  <p:custDataLst>
                    <p:tags r:id="rId8"/>
                  </p:custDataLst>
                </p:nvPr>
              </p:nvSpPr>
              <p:spPr bwMode="auto">
                <a:xfrm>
                  <a:off x="3375" y="1796"/>
                  <a:ext cx="1088" cy="1052"/>
                </a:xfrm>
                <a:custGeom>
                  <a:avLst/>
                  <a:gdLst>
                    <a:gd name="T0" fmla="*/ 2509 w 2882"/>
                    <a:gd name="T1" fmla="*/ 1154 h 2788"/>
                    <a:gd name="T2" fmla="*/ 1359 w 2882"/>
                    <a:gd name="T3" fmla="*/ 997 h 2788"/>
                    <a:gd name="T4" fmla="*/ 657 w 2882"/>
                    <a:gd name="T5" fmla="*/ 296 h 2788"/>
                    <a:gd name="T6" fmla="*/ 657 w 2882"/>
                    <a:gd name="T7" fmla="*/ 296 h 2788"/>
                    <a:gd name="T8" fmla="*/ 386 w 2882"/>
                    <a:gd name="T9" fmla="*/ 25 h 2788"/>
                    <a:gd name="T10" fmla="*/ 296 w 2882"/>
                    <a:gd name="T11" fmla="*/ 25 h 2788"/>
                    <a:gd name="T12" fmla="*/ 296 w 2882"/>
                    <a:gd name="T13" fmla="*/ 115 h 2788"/>
                    <a:gd name="T14" fmla="*/ 489 w 2882"/>
                    <a:gd name="T15" fmla="*/ 308 h 2788"/>
                    <a:gd name="T16" fmla="*/ 205 w 2882"/>
                    <a:gd name="T17" fmla="*/ 385 h 2788"/>
                    <a:gd name="T18" fmla="*/ 115 w 2882"/>
                    <a:gd name="T19" fmla="*/ 296 h 2788"/>
                    <a:gd name="T20" fmla="*/ 25 w 2882"/>
                    <a:gd name="T21" fmla="*/ 296 h 2788"/>
                    <a:gd name="T22" fmla="*/ 25 w 2882"/>
                    <a:gd name="T23" fmla="*/ 386 h 2788"/>
                    <a:gd name="T24" fmla="*/ 139 w 2882"/>
                    <a:gd name="T25" fmla="*/ 500 h 2788"/>
                    <a:gd name="T26" fmla="*/ 140 w 2882"/>
                    <a:gd name="T27" fmla="*/ 502 h 2788"/>
                    <a:gd name="T28" fmla="*/ 998 w 2882"/>
                    <a:gd name="T29" fmla="*/ 1359 h 2788"/>
                    <a:gd name="T30" fmla="*/ 1154 w 2882"/>
                    <a:gd name="T31" fmla="*/ 2508 h 2788"/>
                    <a:gd name="T32" fmla="*/ 1831 w 2882"/>
                    <a:gd name="T33" fmla="*/ 2788 h 2788"/>
                    <a:gd name="T34" fmla="*/ 2509 w 2882"/>
                    <a:gd name="T35" fmla="*/ 2508 h 2788"/>
                    <a:gd name="T36" fmla="*/ 2509 w 2882"/>
                    <a:gd name="T37" fmla="*/ 1154 h 2788"/>
                    <a:gd name="T38" fmla="*/ 2418 w 2882"/>
                    <a:gd name="T39" fmla="*/ 2418 h 2788"/>
                    <a:gd name="T40" fmla="*/ 1244 w 2882"/>
                    <a:gd name="T41" fmla="*/ 2418 h 2788"/>
                    <a:gd name="T42" fmla="*/ 1132 w 2882"/>
                    <a:gd name="T43" fmla="*/ 1383 h 2788"/>
                    <a:gd name="T44" fmla="*/ 1123 w 2882"/>
                    <a:gd name="T45" fmla="*/ 1304 h 2788"/>
                    <a:gd name="T46" fmla="*/ 454 w 2882"/>
                    <a:gd name="T47" fmla="*/ 635 h 2788"/>
                    <a:gd name="T48" fmla="*/ 454 w 2882"/>
                    <a:gd name="T49" fmla="*/ 634 h 2788"/>
                    <a:gd name="T50" fmla="*/ 309 w 2882"/>
                    <a:gd name="T51" fmla="*/ 489 h 2788"/>
                    <a:gd name="T52" fmla="*/ 593 w 2882"/>
                    <a:gd name="T53" fmla="*/ 412 h 2788"/>
                    <a:gd name="T54" fmla="*/ 635 w 2882"/>
                    <a:gd name="T55" fmla="*/ 454 h 2788"/>
                    <a:gd name="T56" fmla="*/ 635 w 2882"/>
                    <a:gd name="T57" fmla="*/ 454 h 2788"/>
                    <a:gd name="T58" fmla="*/ 1304 w 2882"/>
                    <a:gd name="T59" fmla="*/ 1123 h 2788"/>
                    <a:gd name="T60" fmla="*/ 1384 w 2882"/>
                    <a:gd name="T61" fmla="*/ 1132 h 2788"/>
                    <a:gd name="T62" fmla="*/ 2418 w 2882"/>
                    <a:gd name="T63" fmla="*/ 1244 h 2788"/>
                    <a:gd name="T64" fmla="*/ 2418 w 2882"/>
                    <a:gd name="T65" fmla="*/ 2418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82" h="2788">
                      <a:moveTo>
                        <a:pt x="2509" y="1154"/>
                      </a:moveTo>
                      <a:cubicBezTo>
                        <a:pt x="2205" y="850"/>
                        <a:pt x="1729" y="788"/>
                        <a:pt x="1359" y="997"/>
                      </a:cubicBezTo>
                      <a:lnTo>
                        <a:pt x="657" y="296"/>
                      </a:lnTo>
                      <a:cubicBezTo>
                        <a:pt x="657" y="296"/>
                        <a:pt x="657" y="296"/>
                        <a:pt x="657" y="296"/>
                      </a:cubicBezTo>
                      <a:lnTo>
                        <a:pt x="386" y="25"/>
                      </a:lnTo>
                      <a:cubicBezTo>
                        <a:pt x="361" y="0"/>
                        <a:pt x="321" y="0"/>
                        <a:pt x="296" y="25"/>
                      </a:cubicBezTo>
                      <a:cubicBezTo>
                        <a:pt x="271" y="50"/>
                        <a:pt x="271" y="90"/>
                        <a:pt x="296" y="115"/>
                      </a:cubicBezTo>
                      <a:lnTo>
                        <a:pt x="489" y="308"/>
                      </a:lnTo>
                      <a:lnTo>
                        <a:pt x="205" y="385"/>
                      </a:lnTo>
                      <a:lnTo>
                        <a:pt x="115" y="296"/>
                      </a:lnTo>
                      <a:cubicBezTo>
                        <a:pt x="90" y="271"/>
                        <a:pt x="50" y="271"/>
                        <a:pt x="25" y="296"/>
                      </a:cubicBezTo>
                      <a:cubicBezTo>
                        <a:pt x="0" y="321"/>
                        <a:pt x="0" y="361"/>
                        <a:pt x="25" y="386"/>
                      </a:cubicBezTo>
                      <a:lnTo>
                        <a:pt x="139" y="500"/>
                      </a:lnTo>
                      <a:cubicBezTo>
                        <a:pt x="140" y="501"/>
                        <a:pt x="140" y="501"/>
                        <a:pt x="140" y="502"/>
                      </a:cubicBezTo>
                      <a:lnTo>
                        <a:pt x="998" y="1359"/>
                      </a:lnTo>
                      <a:cubicBezTo>
                        <a:pt x="788" y="1729"/>
                        <a:pt x="850" y="2205"/>
                        <a:pt x="1154" y="2508"/>
                      </a:cubicBezTo>
                      <a:cubicBezTo>
                        <a:pt x="1341" y="2695"/>
                        <a:pt x="1586" y="2788"/>
                        <a:pt x="1831" y="2788"/>
                      </a:cubicBezTo>
                      <a:cubicBezTo>
                        <a:pt x="2077" y="2788"/>
                        <a:pt x="2322" y="2695"/>
                        <a:pt x="2509" y="2508"/>
                      </a:cubicBezTo>
                      <a:cubicBezTo>
                        <a:pt x="2882" y="2135"/>
                        <a:pt x="2882" y="1527"/>
                        <a:pt x="2509" y="1154"/>
                      </a:cubicBezTo>
                      <a:close/>
                      <a:moveTo>
                        <a:pt x="2418" y="2418"/>
                      </a:moveTo>
                      <a:cubicBezTo>
                        <a:pt x="2095" y="2742"/>
                        <a:pt x="1568" y="2742"/>
                        <a:pt x="1244" y="2418"/>
                      </a:cubicBezTo>
                      <a:cubicBezTo>
                        <a:pt x="970" y="2144"/>
                        <a:pt x="923" y="1709"/>
                        <a:pt x="1132" y="1383"/>
                      </a:cubicBezTo>
                      <a:cubicBezTo>
                        <a:pt x="1148" y="1358"/>
                        <a:pt x="1145" y="1325"/>
                        <a:pt x="1123" y="1304"/>
                      </a:cubicBezTo>
                      <a:lnTo>
                        <a:pt x="454" y="635"/>
                      </a:lnTo>
                      <a:cubicBezTo>
                        <a:pt x="454" y="635"/>
                        <a:pt x="454" y="635"/>
                        <a:pt x="454" y="634"/>
                      </a:cubicBezTo>
                      <a:lnTo>
                        <a:pt x="309" y="489"/>
                      </a:lnTo>
                      <a:lnTo>
                        <a:pt x="593" y="412"/>
                      </a:lnTo>
                      <a:lnTo>
                        <a:pt x="635" y="454"/>
                      </a:lnTo>
                      <a:lnTo>
                        <a:pt x="635" y="454"/>
                      </a:lnTo>
                      <a:lnTo>
                        <a:pt x="1304" y="1123"/>
                      </a:lnTo>
                      <a:cubicBezTo>
                        <a:pt x="1325" y="1144"/>
                        <a:pt x="1358" y="1148"/>
                        <a:pt x="1384" y="1132"/>
                      </a:cubicBezTo>
                      <a:cubicBezTo>
                        <a:pt x="1709" y="923"/>
                        <a:pt x="2144" y="970"/>
                        <a:pt x="2418" y="1244"/>
                      </a:cubicBezTo>
                      <a:cubicBezTo>
                        <a:pt x="2742" y="1568"/>
                        <a:pt x="2742" y="2094"/>
                        <a:pt x="2418" y="2418"/>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5" name="PA_椭圆 1242"/>
                <p:cNvSpPr>
                  <a:spLocks noChangeArrowheads="1"/>
                </p:cNvSpPr>
                <p:nvPr>
                  <p:custDataLst>
                    <p:tags r:id="rId9"/>
                  </p:custDataLst>
                </p:nvPr>
              </p:nvSpPr>
              <p:spPr bwMode="auto">
                <a:xfrm>
                  <a:off x="4048" y="2275"/>
                  <a:ext cx="48" cy="49"/>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6" name="PA_椭圆 1243"/>
                <p:cNvSpPr>
                  <a:spLocks noChangeArrowheads="1"/>
                </p:cNvSpPr>
                <p:nvPr>
                  <p:custDataLst>
                    <p:tags r:id="rId10"/>
                  </p:custDataLst>
                </p:nvPr>
              </p:nvSpPr>
              <p:spPr bwMode="auto">
                <a:xfrm>
                  <a:off x="3903" y="2372"/>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7" name="PA_任意多边形 1244"/>
                <p:cNvSpPr>
                  <a:spLocks noEditPoints="1"/>
                </p:cNvSpPr>
                <p:nvPr>
                  <p:custDataLst>
                    <p:tags r:id="rId11"/>
                  </p:custDataLst>
                </p:nvPr>
              </p:nvSpPr>
              <p:spPr bwMode="auto">
                <a:xfrm>
                  <a:off x="3492" y="1952"/>
                  <a:ext cx="919" cy="879"/>
                </a:xfrm>
                <a:custGeom>
                  <a:avLst/>
                  <a:gdLst>
                    <a:gd name="T0" fmla="*/ 2109 w 2433"/>
                    <a:gd name="T1" fmla="*/ 832 h 2330"/>
                    <a:gd name="T2" fmla="*/ 1075 w 2433"/>
                    <a:gd name="T3" fmla="*/ 720 h 2330"/>
                    <a:gd name="T4" fmla="*/ 995 w 2433"/>
                    <a:gd name="T5" fmla="*/ 711 h 2330"/>
                    <a:gd name="T6" fmla="*/ 326 w 2433"/>
                    <a:gd name="T7" fmla="*/ 42 h 2330"/>
                    <a:gd name="T8" fmla="*/ 326 w 2433"/>
                    <a:gd name="T9" fmla="*/ 42 h 2330"/>
                    <a:gd name="T10" fmla="*/ 284 w 2433"/>
                    <a:gd name="T11" fmla="*/ 0 h 2330"/>
                    <a:gd name="T12" fmla="*/ 0 w 2433"/>
                    <a:gd name="T13" fmla="*/ 77 h 2330"/>
                    <a:gd name="T14" fmla="*/ 145 w 2433"/>
                    <a:gd name="T15" fmla="*/ 222 h 2330"/>
                    <a:gd name="T16" fmla="*/ 145 w 2433"/>
                    <a:gd name="T17" fmla="*/ 223 h 2330"/>
                    <a:gd name="T18" fmla="*/ 814 w 2433"/>
                    <a:gd name="T19" fmla="*/ 892 h 2330"/>
                    <a:gd name="T20" fmla="*/ 823 w 2433"/>
                    <a:gd name="T21" fmla="*/ 971 h 2330"/>
                    <a:gd name="T22" fmla="*/ 935 w 2433"/>
                    <a:gd name="T23" fmla="*/ 2006 h 2330"/>
                    <a:gd name="T24" fmla="*/ 2109 w 2433"/>
                    <a:gd name="T25" fmla="*/ 2006 h 2330"/>
                    <a:gd name="T26" fmla="*/ 2109 w 2433"/>
                    <a:gd name="T27" fmla="*/ 832 h 2330"/>
                    <a:gd name="T28" fmla="*/ 962 w 2433"/>
                    <a:gd name="T29" fmla="*/ 1178 h 2330"/>
                    <a:gd name="T30" fmla="*/ 1153 w 2433"/>
                    <a:gd name="T31" fmla="*/ 986 h 2330"/>
                    <a:gd name="T32" fmla="*/ 1345 w 2433"/>
                    <a:gd name="T33" fmla="*/ 1178 h 2330"/>
                    <a:gd name="T34" fmla="*/ 1153 w 2433"/>
                    <a:gd name="T35" fmla="*/ 1369 h 2330"/>
                    <a:gd name="T36" fmla="*/ 962 w 2433"/>
                    <a:gd name="T37" fmla="*/ 1178 h 2330"/>
                    <a:gd name="T38" fmla="*/ 1409 w 2433"/>
                    <a:gd name="T39" fmla="*/ 2136 h 2330"/>
                    <a:gd name="T40" fmla="*/ 1217 w 2433"/>
                    <a:gd name="T41" fmla="*/ 1944 h 2330"/>
                    <a:gd name="T42" fmla="*/ 1409 w 2433"/>
                    <a:gd name="T43" fmla="*/ 1752 h 2330"/>
                    <a:gd name="T44" fmla="*/ 1600 w 2433"/>
                    <a:gd name="T45" fmla="*/ 1944 h 2330"/>
                    <a:gd name="T46" fmla="*/ 1409 w 2433"/>
                    <a:gd name="T47" fmla="*/ 2136 h 2330"/>
                    <a:gd name="T48" fmla="*/ 1536 w 2433"/>
                    <a:gd name="T49" fmla="*/ 1114 h 2330"/>
                    <a:gd name="T50" fmla="*/ 1345 w 2433"/>
                    <a:gd name="T51" fmla="*/ 922 h 2330"/>
                    <a:gd name="T52" fmla="*/ 1536 w 2433"/>
                    <a:gd name="T53" fmla="*/ 731 h 2330"/>
                    <a:gd name="T54" fmla="*/ 1728 w 2433"/>
                    <a:gd name="T55" fmla="*/ 922 h 2330"/>
                    <a:gd name="T56" fmla="*/ 1536 w 2433"/>
                    <a:gd name="T57" fmla="*/ 1114 h 2330"/>
                    <a:gd name="T58" fmla="*/ 2015 w 2433"/>
                    <a:gd name="T59" fmla="*/ 1497 h 2330"/>
                    <a:gd name="T60" fmla="*/ 1792 w 2433"/>
                    <a:gd name="T61" fmla="*/ 1274 h 2330"/>
                    <a:gd name="T62" fmla="*/ 2015 w 2433"/>
                    <a:gd name="T63" fmla="*/ 1050 h 2330"/>
                    <a:gd name="T64" fmla="*/ 2239 w 2433"/>
                    <a:gd name="T65" fmla="*/ 1274 h 2330"/>
                    <a:gd name="T66" fmla="*/ 2015 w 2433"/>
                    <a:gd name="T67" fmla="*/ 1497 h 2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33" h="2330">
                      <a:moveTo>
                        <a:pt x="2109" y="832"/>
                      </a:moveTo>
                      <a:cubicBezTo>
                        <a:pt x="1835" y="558"/>
                        <a:pt x="1400" y="511"/>
                        <a:pt x="1075" y="720"/>
                      </a:cubicBezTo>
                      <a:cubicBezTo>
                        <a:pt x="1049" y="736"/>
                        <a:pt x="1016" y="732"/>
                        <a:pt x="995" y="711"/>
                      </a:cubicBezTo>
                      <a:lnTo>
                        <a:pt x="326" y="42"/>
                      </a:lnTo>
                      <a:lnTo>
                        <a:pt x="326" y="42"/>
                      </a:lnTo>
                      <a:lnTo>
                        <a:pt x="284" y="0"/>
                      </a:lnTo>
                      <a:lnTo>
                        <a:pt x="0" y="77"/>
                      </a:lnTo>
                      <a:lnTo>
                        <a:pt x="145" y="222"/>
                      </a:lnTo>
                      <a:cubicBezTo>
                        <a:pt x="145" y="223"/>
                        <a:pt x="145" y="223"/>
                        <a:pt x="145" y="223"/>
                      </a:cubicBezTo>
                      <a:lnTo>
                        <a:pt x="814" y="892"/>
                      </a:lnTo>
                      <a:cubicBezTo>
                        <a:pt x="836" y="913"/>
                        <a:pt x="839" y="946"/>
                        <a:pt x="823" y="971"/>
                      </a:cubicBezTo>
                      <a:cubicBezTo>
                        <a:pt x="614" y="1297"/>
                        <a:pt x="661" y="1732"/>
                        <a:pt x="935" y="2006"/>
                      </a:cubicBezTo>
                      <a:cubicBezTo>
                        <a:pt x="1259" y="2330"/>
                        <a:pt x="1786" y="2330"/>
                        <a:pt x="2109" y="2006"/>
                      </a:cubicBezTo>
                      <a:cubicBezTo>
                        <a:pt x="2433" y="1682"/>
                        <a:pt x="2433" y="1156"/>
                        <a:pt x="2109" y="832"/>
                      </a:cubicBezTo>
                      <a:close/>
                      <a:moveTo>
                        <a:pt x="962" y="1178"/>
                      </a:moveTo>
                      <a:cubicBezTo>
                        <a:pt x="962" y="1072"/>
                        <a:pt x="1048" y="986"/>
                        <a:pt x="1153" y="986"/>
                      </a:cubicBezTo>
                      <a:cubicBezTo>
                        <a:pt x="1259" y="986"/>
                        <a:pt x="1345" y="1072"/>
                        <a:pt x="1345" y="1178"/>
                      </a:cubicBezTo>
                      <a:cubicBezTo>
                        <a:pt x="1345" y="1283"/>
                        <a:pt x="1259" y="1369"/>
                        <a:pt x="1153" y="1369"/>
                      </a:cubicBezTo>
                      <a:cubicBezTo>
                        <a:pt x="1048" y="1369"/>
                        <a:pt x="962" y="1283"/>
                        <a:pt x="962" y="1178"/>
                      </a:cubicBezTo>
                      <a:close/>
                      <a:moveTo>
                        <a:pt x="1409" y="2136"/>
                      </a:moveTo>
                      <a:cubicBezTo>
                        <a:pt x="1303" y="2136"/>
                        <a:pt x="1217" y="2050"/>
                        <a:pt x="1217" y="1944"/>
                      </a:cubicBezTo>
                      <a:cubicBezTo>
                        <a:pt x="1217" y="1838"/>
                        <a:pt x="1303" y="1752"/>
                        <a:pt x="1409" y="1752"/>
                      </a:cubicBezTo>
                      <a:cubicBezTo>
                        <a:pt x="1514" y="1752"/>
                        <a:pt x="1600" y="1838"/>
                        <a:pt x="1600" y="1944"/>
                      </a:cubicBezTo>
                      <a:cubicBezTo>
                        <a:pt x="1600" y="2050"/>
                        <a:pt x="1514" y="2136"/>
                        <a:pt x="1409" y="2136"/>
                      </a:cubicBezTo>
                      <a:close/>
                      <a:moveTo>
                        <a:pt x="1536" y="1114"/>
                      </a:moveTo>
                      <a:cubicBezTo>
                        <a:pt x="1431" y="1114"/>
                        <a:pt x="1345" y="1028"/>
                        <a:pt x="1345" y="922"/>
                      </a:cubicBezTo>
                      <a:cubicBezTo>
                        <a:pt x="1345" y="817"/>
                        <a:pt x="1431" y="731"/>
                        <a:pt x="1536" y="731"/>
                      </a:cubicBezTo>
                      <a:cubicBezTo>
                        <a:pt x="1642" y="731"/>
                        <a:pt x="1728" y="817"/>
                        <a:pt x="1728" y="922"/>
                      </a:cubicBezTo>
                      <a:cubicBezTo>
                        <a:pt x="1728" y="1028"/>
                        <a:pt x="1642" y="1114"/>
                        <a:pt x="1536" y="1114"/>
                      </a:cubicBezTo>
                      <a:close/>
                      <a:moveTo>
                        <a:pt x="2015" y="1497"/>
                      </a:moveTo>
                      <a:cubicBezTo>
                        <a:pt x="1892" y="1497"/>
                        <a:pt x="1792" y="1397"/>
                        <a:pt x="1792" y="1274"/>
                      </a:cubicBezTo>
                      <a:cubicBezTo>
                        <a:pt x="1792" y="1150"/>
                        <a:pt x="1892" y="1050"/>
                        <a:pt x="2015" y="1050"/>
                      </a:cubicBezTo>
                      <a:cubicBezTo>
                        <a:pt x="2139" y="1050"/>
                        <a:pt x="2239" y="1150"/>
                        <a:pt x="2239" y="1274"/>
                      </a:cubicBezTo>
                      <a:cubicBezTo>
                        <a:pt x="2239" y="1397"/>
                        <a:pt x="2139" y="1497"/>
                        <a:pt x="2015" y="1497"/>
                      </a:cubicBezTo>
                      <a:close/>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8" name="PA_椭圆 1245"/>
                <p:cNvSpPr>
                  <a:spLocks noChangeArrowheads="1"/>
                </p:cNvSpPr>
                <p:nvPr>
                  <p:custDataLst>
                    <p:tags r:id="rId12"/>
                  </p:custDataLst>
                </p:nvPr>
              </p:nvSpPr>
              <p:spPr bwMode="auto">
                <a:xfrm>
                  <a:off x="4217" y="2396"/>
                  <a:ext cx="72" cy="72"/>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19" name="PA_椭圆 1246"/>
                <p:cNvSpPr>
                  <a:spLocks noChangeArrowheads="1"/>
                </p:cNvSpPr>
                <p:nvPr>
                  <p:custDataLst>
                    <p:tags r:id="rId13"/>
                  </p:custDataLst>
                </p:nvPr>
              </p:nvSpPr>
              <p:spPr bwMode="auto">
                <a:xfrm>
                  <a:off x="4000" y="2661"/>
                  <a:ext cx="48"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0" name="PA_任意多边形 1247"/>
                <p:cNvSpPr>
                  <a:spLocks noEditPoints="1"/>
                </p:cNvSpPr>
                <p:nvPr>
                  <p:custDataLst>
                    <p:tags r:id="rId14"/>
                  </p:custDataLst>
                </p:nvPr>
              </p:nvSpPr>
              <p:spPr bwMode="auto">
                <a:xfrm>
                  <a:off x="4169" y="2348"/>
                  <a:ext cx="168" cy="169"/>
                </a:xfrm>
                <a:custGeom>
                  <a:avLst/>
                  <a:gdLst>
                    <a:gd name="T0" fmla="*/ 223 w 447"/>
                    <a:gd name="T1" fmla="*/ 0 h 447"/>
                    <a:gd name="T2" fmla="*/ 0 w 447"/>
                    <a:gd name="T3" fmla="*/ 224 h 447"/>
                    <a:gd name="T4" fmla="*/ 223 w 447"/>
                    <a:gd name="T5" fmla="*/ 447 h 447"/>
                    <a:gd name="T6" fmla="*/ 447 w 447"/>
                    <a:gd name="T7" fmla="*/ 224 h 447"/>
                    <a:gd name="T8" fmla="*/ 223 w 447"/>
                    <a:gd name="T9" fmla="*/ 0 h 447"/>
                    <a:gd name="T10" fmla="*/ 223 w 447"/>
                    <a:gd name="T11" fmla="*/ 319 h 447"/>
                    <a:gd name="T12" fmla="*/ 128 w 447"/>
                    <a:gd name="T13" fmla="*/ 224 h 447"/>
                    <a:gd name="T14" fmla="*/ 223 w 447"/>
                    <a:gd name="T15" fmla="*/ 128 h 447"/>
                    <a:gd name="T16" fmla="*/ 319 w 447"/>
                    <a:gd name="T17" fmla="*/ 224 h 447"/>
                    <a:gd name="T18" fmla="*/ 223 w 447"/>
                    <a:gd name="T19" fmla="*/ 319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7" h="447">
                      <a:moveTo>
                        <a:pt x="223" y="0"/>
                      </a:moveTo>
                      <a:cubicBezTo>
                        <a:pt x="100" y="0"/>
                        <a:pt x="0" y="100"/>
                        <a:pt x="0" y="224"/>
                      </a:cubicBezTo>
                      <a:cubicBezTo>
                        <a:pt x="0" y="347"/>
                        <a:pt x="100" y="447"/>
                        <a:pt x="223" y="447"/>
                      </a:cubicBezTo>
                      <a:cubicBezTo>
                        <a:pt x="347" y="447"/>
                        <a:pt x="447" y="347"/>
                        <a:pt x="447" y="224"/>
                      </a:cubicBezTo>
                      <a:cubicBezTo>
                        <a:pt x="447" y="100"/>
                        <a:pt x="347" y="0"/>
                        <a:pt x="223" y="0"/>
                      </a:cubicBezTo>
                      <a:close/>
                      <a:moveTo>
                        <a:pt x="223" y="319"/>
                      </a:moveTo>
                      <a:cubicBezTo>
                        <a:pt x="171" y="319"/>
                        <a:pt x="128" y="276"/>
                        <a:pt x="128" y="224"/>
                      </a:cubicBezTo>
                      <a:cubicBezTo>
                        <a:pt x="128" y="171"/>
                        <a:pt x="171" y="128"/>
                        <a:pt x="223" y="128"/>
                      </a:cubicBezTo>
                      <a:cubicBezTo>
                        <a:pt x="276" y="128"/>
                        <a:pt x="319" y="171"/>
                        <a:pt x="319" y="224"/>
                      </a:cubicBezTo>
                      <a:cubicBezTo>
                        <a:pt x="319" y="276"/>
                        <a:pt x="276" y="319"/>
                        <a:pt x="223" y="319"/>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1" name="PA_任意多边形 1248"/>
                <p:cNvSpPr>
                  <a:spLocks noEditPoints="1"/>
                </p:cNvSpPr>
                <p:nvPr>
                  <p:custDataLst>
                    <p:tags r:id="rId15"/>
                  </p:custDataLst>
                </p:nvPr>
              </p:nvSpPr>
              <p:spPr bwMode="auto">
                <a:xfrm>
                  <a:off x="3951" y="2613"/>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2" name="PA_任意多边形 1249"/>
                <p:cNvSpPr>
                  <a:spLocks noEditPoints="1"/>
                </p:cNvSpPr>
                <p:nvPr>
                  <p:custDataLst>
                    <p:tags r:id="rId16"/>
                  </p:custDataLst>
                </p:nvPr>
              </p:nvSpPr>
              <p:spPr bwMode="auto">
                <a:xfrm>
                  <a:off x="3855" y="2324"/>
                  <a:ext cx="145" cy="144"/>
                </a:xfrm>
                <a:custGeom>
                  <a:avLst/>
                  <a:gdLst>
                    <a:gd name="T0" fmla="*/ 383 w 383"/>
                    <a:gd name="T1" fmla="*/ 192 h 383"/>
                    <a:gd name="T2" fmla="*/ 191 w 383"/>
                    <a:gd name="T3" fmla="*/ 0 h 383"/>
                    <a:gd name="T4" fmla="*/ 0 w 383"/>
                    <a:gd name="T5" fmla="*/ 192 h 383"/>
                    <a:gd name="T6" fmla="*/ 191 w 383"/>
                    <a:gd name="T7" fmla="*/ 383 h 383"/>
                    <a:gd name="T8" fmla="*/ 383 w 383"/>
                    <a:gd name="T9" fmla="*/ 192 h 383"/>
                    <a:gd name="T10" fmla="*/ 191 w 383"/>
                    <a:gd name="T11" fmla="*/ 256 h 383"/>
                    <a:gd name="T12" fmla="*/ 127 w 383"/>
                    <a:gd name="T13" fmla="*/ 192 h 383"/>
                    <a:gd name="T14" fmla="*/ 191 w 383"/>
                    <a:gd name="T15" fmla="*/ 128 h 383"/>
                    <a:gd name="T16" fmla="*/ 255 w 383"/>
                    <a:gd name="T17" fmla="*/ 192 h 383"/>
                    <a:gd name="T18" fmla="*/ 191 w 383"/>
                    <a:gd name="T19" fmla="*/ 256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383" y="192"/>
                      </a:moveTo>
                      <a:cubicBezTo>
                        <a:pt x="383" y="86"/>
                        <a:pt x="297" y="0"/>
                        <a:pt x="191" y="0"/>
                      </a:cubicBezTo>
                      <a:cubicBezTo>
                        <a:pt x="86" y="0"/>
                        <a:pt x="0" y="86"/>
                        <a:pt x="0" y="192"/>
                      </a:cubicBezTo>
                      <a:cubicBezTo>
                        <a:pt x="0" y="297"/>
                        <a:pt x="86" y="383"/>
                        <a:pt x="191" y="383"/>
                      </a:cubicBezTo>
                      <a:cubicBezTo>
                        <a:pt x="297" y="383"/>
                        <a:pt x="383" y="297"/>
                        <a:pt x="383" y="192"/>
                      </a:cubicBezTo>
                      <a:close/>
                      <a:moveTo>
                        <a:pt x="191" y="256"/>
                      </a:moveTo>
                      <a:cubicBezTo>
                        <a:pt x="156" y="256"/>
                        <a:pt x="127" y="227"/>
                        <a:pt x="127" y="192"/>
                      </a:cubicBezTo>
                      <a:cubicBezTo>
                        <a:pt x="127" y="157"/>
                        <a:pt x="156" y="128"/>
                        <a:pt x="191" y="128"/>
                      </a:cubicBezTo>
                      <a:cubicBezTo>
                        <a:pt x="226" y="128"/>
                        <a:pt x="255" y="157"/>
                        <a:pt x="255" y="192"/>
                      </a:cubicBezTo>
                      <a:cubicBezTo>
                        <a:pt x="255" y="227"/>
                        <a:pt x="226" y="256"/>
                        <a:pt x="191"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3" name="PA_任意多边形 1250"/>
                <p:cNvSpPr>
                  <a:spLocks noEditPoints="1"/>
                </p:cNvSpPr>
                <p:nvPr>
                  <p:custDataLst>
                    <p:tags r:id="rId17"/>
                  </p:custDataLst>
                </p:nvPr>
              </p:nvSpPr>
              <p:spPr bwMode="auto">
                <a:xfrm>
                  <a:off x="4000" y="2228"/>
                  <a:ext cx="144" cy="144"/>
                </a:xfrm>
                <a:custGeom>
                  <a:avLst/>
                  <a:gdLst>
                    <a:gd name="T0" fmla="*/ 191 w 383"/>
                    <a:gd name="T1" fmla="*/ 0 h 383"/>
                    <a:gd name="T2" fmla="*/ 0 w 383"/>
                    <a:gd name="T3" fmla="*/ 191 h 383"/>
                    <a:gd name="T4" fmla="*/ 191 w 383"/>
                    <a:gd name="T5" fmla="*/ 383 h 383"/>
                    <a:gd name="T6" fmla="*/ 383 w 383"/>
                    <a:gd name="T7" fmla="*/ 191 h 383"/>
                    <a:gd name="T8" fmla="*/ 191 w 383"/>
                    <a:gd name="T9" fmla="*/ 0 h 383"/>
                    <a:gd name="T10" fmla="*/ 191 w 383"/>
                    <a:gd name="T11" fmla="*/ 255 h 383"/>
                    <a:gd name="T12" fmla="*/ 128 w 383"/>
                    <a:gd name="T13" fmla="*/ 191 h 383"/>
                    <a:gd name="T14" fmla="*/ 191 w 383"/>
                    <a:gd name="T15" fmla="*/ 127 h 383"/>
                    <a:gd name="T16" fmla="*/ 255 w 383"/>
                    <a:gd name="T17" fmla="*/ 191 h 383"/>
                    <a:gd name="T18" fmla="*/ 191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1" y="0"/>
                      </a:moveTo>
                      <a:cubicBezTo>
                        <a:pt x="86" y="0"/>
                        <a:pt x="0" y="86"/>
                        <a:pt x="0" y="191"/>
                      </a:cubicBezTo>
                      <a:cubicBezTo>
                        <a:pt x="0" y="297"/>
                        <a:pt x="86" y="383"/>
                        <a:pt x="191" y="383"/>
                      </a:cubicBezTo>
                      <a:cubicBezTo>
                        <a:pt x="297" y="383"/>
                        <a:pt x="383" y="297"/>
                        <a:pt x="383" y="191"/>
                      </a:cubicBezTo>
                      <a:cubicBezTo>
                        <a:pt x="383" y="86"/>
                        <a:pt x="297" y="0"/>
                        <a:pt x="191" y="0"/>
                      </a:cubicBezTo>
                      <a:close/>
                      <a:moveTo>
                        <a:pt x="191" y="255"/>
                      </a:moveTo>
                      <a:cubicBezTo>
                        <a:pt x="156" y="255"/>
                        <a:pt x="128" y="227"/>
                        <a:pt x="128" y="191"/>
                      </a:cubicBezTo>
                      <a:cubicBezTo>
                        <a:pt x="128" y="156"/>
                        <a:pt x="156" y="127"/>
                        <a:pt x="191" y="127"/>
                      </a:cubicBezTo>
                      <a:cubicBezTo>
                        <a:pt x="227" y="127"/>
                        <a:pt x="255" y="156"/>
                        <a:pt x="255" y="191"/>
                      </a:cubicBezTo>
                      <a:cubicBezTo>
                        <a:pt x="255" y="227"/>
                        <a:pt x="227" y="255"/>
                        <a:pt x="191"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4" name="PA_任意多边形 1251"/>
                <p:cNvSpPr>
                  <a:spLocks noEditPoints="1"/>
                </p:cNvSpPr>
                <p:nvPr>
                  <p:custDataLst>
                    <p:tags r:id="rId18"/>
                  </p:custDataLst>
                </p:nvPr>
              </p:nvSpPr>
              <p:spPr bwMode="auto">
                <a:xfrm>
                  <a:off x="3252" y="2035"/>
                  <a:ext cx="145" cy="144"/>
                </a:xfrm>
                <a:custGeom>
                  <a:avLst/>
                  <a:gdLst>
                    <a:gd name="T0" fmla="*/ 192 w 383"/>
                    <a:gd name="T1" fmla="*/ 0 h 383"/>
                    <a:gd name="T2" fmla="*/ 0 w 383"/>
                    <a:gd name="T3" fmla="*/ 191 h 383"/>
                    <a:gd name="T4" fmla="*/ 192 w 383"/>
                    <a:gd name="T5" fmla="*/ 383 h 383"/>
                    <a:gd name="T6" fmla="*/ 383 w 383"/>
                    <a:gd name="T7" fmla="*/ 191 h 383"/>
                    <a:gd name="T8" fmla="*/ 192 w 383"/>
                    <a:gd name="T9" fmla="*/ 0 h 383"/>
                    <a:gd name="T10" fmla="*/ 192 w 383"/>
                    <a:gd name="T11" fmla="*/ 255 h 383"/>
                    <a:gd name="T12" fmla="*/ 128 w 383"/>
                    <a:gd name="T13" fmla="*/ 191 h 383"/>
                    <a:gd name="T14" fmla="*/ 192 w 383"/>
                    <a:gd name="T15" fmla="*/ 128 h 383"/>
                    <a:gd name="T16" fmla="*/ 256 w 383"/>
                    <a:gd name="T17" fmla="*/ 191 h 383"/>
                    <a:gd name="T18" fmla="*/ 192 w 383"/>
                    <a:gd name="T19" fmla="*/ 255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3">
                      <a:moveTo>
                        <a:pt x="192" y="0"/>
                      </a:moveTo>
                      <a:cubicBezTo>
                        <a:pt x="86" y="0"/>
                        <a:pt x="0" y="86"/>
                        <a:pt x="0" y="191"/>
                      </a:cubicBezTo>
                      <a:cubicBezTo>
                        <a:pt x="0" y="297"/>
                        <a:pt x="86" y="383"/>
                        <a:pt x="192" y="383"/>
                      </a:cubicBezTo>
                      <a:cubicBezTo>
                        <a:pt x="297" y="383"/>
                        <a:pt x="383" y="297"/>
                        <a:pt x="383" y="191"/>
                      </a:cubicBezTo>
                      <a:cubicBezTo>
                        <a:pt x="383" y="86"/>
                        <a:pt x="297" y="0"/>
                        <a:pt x="192" y="0"/>
                      </a:cubicBezTo>
                      <a:close/>
                      <a:moveTo>
                        <a:pt x="192" y="255"/>
                      </a:moveTo>
                      <a:cubicBezTo>
                        <a:pt x="157" y="255"/>
                        <a:pt x="128" y="227"/>
                        <a:pt x="128" y="191"/>
                      </a:cubicBezTo>
                      <a:cubicBezTo>
                        <a:pt x="128" y="156"/>
                        <a:pt x="157" y="128"/>
                        <a:pt x="192" y="128"/>
                      </a:cubicBezTo>
                      <a:cubicBezTo>
                        <a:pt x="227" y="128"/>
                        <a:pt x="256" y="156"/>
                        <a:pt x="256" y="191"/>
                      </a:cubicBezTo>
                      <a:cubicBezTo>
                        <a:pt x="256" y="227"/>
                        <a:pt x="227" y="255"/>
                        <a:pt x="192" y="255"/>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5" name="PA_任意多边形 1252"/>
                <p:cNvSpPr>
                  <a:spLocks noEditPoints="1"/>
                </p:cNvSpPr>
                <p:nvPr>
                  <p:custDataLst>
                    <p:tags r:id="rId19"/>
                  </p:custDataLst>
                </p:nvPr>
              </p:nvSpPr>
              <p:spPr bwMode="auto">
                <a:xfrm>
                  <a:off x="3252" y="2275"/>
                  <a:ext cx="145" cy="145"/>
                </a:xfrm>
                <a:custGeom>
                  <a:avLst/>
                  <a:gdLst>
                    <a:gd name="T0" fmla="*/ 192 w 383"/>
                    <a:gd name="T1" fmla="*/ 0 h 384"/>
                    <a:gd name="T2" fmla="*/ 0 w 383"/>
                    <a:gd name="T3" fmla="*/ 192 h 384"/>
                    <a:gd name="T4" fmla="*/ 192 w 383"/>
                    <a:gd name="T5" fmla="*/ 384 h 384"/>
                    <a:gd name="T6" fmla="*/ 383 w 383"/>
                    <a:gd name="T7" fmla="*/ 192 h 384"/>
                    <a:gd name="T8" fmla="*/ 192 w 383"/>
                    <a:gd name="T9" fmla="*/ 0 h 384"/>
                    <a:gd name="T10" fmla="*/ 192 w 383"/>
                    <a:gd name="T11" fmla="*/ 256 h 384"/>
                    <a:gd name="T12" fmla="*/ 128 w 383"/>
                    <a:gd name="T13" fmla="*/ 192 h 384"/>
                    <a:gd name="T14" fmla="*/ 192 w 383"/>
                    <a:gd name="T15" fmla="*/ 128 h 384"/>
                    <a:gd name="T16" fmla="*/ 256 w 383"/>
                    <a:gd name="T17" fmla="*/ 192 h 384"/>
                    <a:gd name="T18" fmla="*/ 192 w 383"/>
                    <a:gd name="T19" fmla="*/ 256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3" h="384">
                      <a:moveTo>
                        <a:pt x="192" y="0"/>
                      </a:moveTo>
                      <a:cubicBezTo>
                        <a:pt x="86" y="0"/>
                        <a:pt x="0" y="86"/>
                        <a:pt x="0" y="192"/>
                      </a:cubicBezTo>
                      <a:cubicBezTo>
                        <a:pt x="0" y="298"/>
                        <a:pt x="86" y="384"/>
                        <a:pt x="192" y="384"/>
                      </a:cubicBezTo>
                      <a:cubicBezTo>
                        <a:pt x="297" y="384"/>
                        <a:pt x="383" y="298"/>
                        <a:pt x="383" y="192"/>
                      </a:cubicBezTo>
                      <a:cubicBezTo>
                        <a:pt x="383" y="86"/>
                        <a:pt x="297" y="0"/>
                        <a:pt x="192" y="0"/>
                      </a:cubicBezTo>
                      <a:close/>
                      <a:moveTo>
                        <a:pt x="192" y="256"/>
                      </a:moveTo>
                      <a:cubicBezTo>
                        <a:pt x="157" y="256"/>
                        <a:pt x="128" y="227"/>
                        <a:pt x="128" y="192"/>
                      </a:cubicBezTo>
                      <a:cubicBezTo>
                        <a:pt x="128" y="157"/>
                        <a:pt x="157" y="128"/>
                        <a:pt x="192" y="128"/>
                      </a:cubicBezTo>
                      <a:cubicBezTo>
                        <a:pt x="227" y="128"/>
                        <a:pt x="256" y="157"/>
                        <a:pt x="256" y="192"/>
                      </a:cubicBezTo>
                      <a:cubicBezTo>
                        <a:pt x="256" y="227"/>
                        <a:pt x="227" y="256"/>
                        <a:pt x="192" y="256"/>
                      </a:cubicBezTo>
                      <a:close/>
                    </a:path>
                  </a:pathLst>
                </a:custGeom>
                <a:solidFill>
                  <a:srgbClr val="DBEEF7"/>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6" name="PA_任意多边形 1253"/>
                <p:cNvSpPr/>
                <p:nvPr>
                  <p:custDataLst>
                    <p:tags r:id="rId20"/>
                  </p:custDataLst>
                </p:nvPr>
              </p:nvSpPr>
              <p:spPr bwMode="auto">
                <a:xfrm>
                  <a:off x="3328" y="1469"/>
                  <a:ext cx="146" cy="329"/>
                </a:xfrm>
                <a:custGeom>
                  <a:avLst/>
                  <a:gdLst>
                    <a:gd name="T0" fmla="*/ 158 w 387"/>
                    <a:gd name="T1" fmla="*/ 842 h 871"/>
                    <a:gd name="T2" fmla="*/ 211 w 387"/>
                    <a:gd name="T3" fmla="*/ 871 h 871"/>
                    <a:gd name="T4" fmla="*/ 246 w 387"/>
                    <a:gd name="T5" fmla="*/ 861 h 871"/>
                    <a:gd name="T6" fmla="*/ 265 w 387"/>
                    <a:gd name="T7" fmla="*/ 772 h 871"/>
                    <a:gd name="T8" fmla="*/ 244 w 387"/>
                    <a:gd name="T9" fmla="*/ 472 h 871"/>
                    <a:gd name="T10" fmla="*/ 236 w 387"/>
                    <a:gd name="T11" fmla="*/ 37 h 871"/>
                    <a:gd name="T12" fmla="*/ 148 w 387"/>
                    <a:gd name="T13" fmla="*/ 19 h 871"/>
                    <a:gd name="T14" fmla="*/ 129 w 387"/>
                    <a:gd name="T15" fmla="*/ 107 h 871"/>
                    <a:gd name="T16" fmla="*/ 146 w 387"/>
                    <a:gd name="T17" fmla="*/ 390 h 871"/>
                    <a:gd name="T18" fmla="*/ 158 w 387"/>
                    <a:gd name="T19" fmla="*/ 842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7" h="871">
                      <a:moveTo>
                        <a:pt x="158" y="842"/>
                      </a:moveTo>
                      <a:cubicBezTo>
                        <a:pt x="170" y="861"/>
                        <a:pt x="191" y="871"/>
                        <a:pt x="211" y="871"/>
                      </a:cubicBezTo>
                      <a:cubicBezTo>
                        <a:pt x="223" y="871"/>
                        <a:pt x="236" y="868"/>
                        <a:pt x="246" y="861"/>
                      </a:cubicBezTo>
                      <a:cubicBezTo>
                        <a:pt x="276" y="841"/>
                        <a:pt x="284" y="802"/>
                        <a:pt x="265" y="772"/>
                      </a:cubicBezTo>
                      <a:cubicBezTo>
                        <a:pt x="145" y="590"/>
                        <a:pt x="187" y="541"/>
                        <a:pt x="244" y="472"/>
                      </a:cubicBezTo>
                      <a:cubicBezTo>
                        <a:pt x="326" y="374"/>
                        <a:pt x="387" y="267"/>
                        <a:pt x="236" y="37"/>
                      </a:cubicBezTo>
                      <a:cubicBezTo>
                        <a:pt x="217" y="8"/>
                        <a:pt x="177" y="0"/>
                        <a:pt x="148" y="19"/>
                      </a:cubicBezTo>
                      <a:cubicBezTo>
                        <a:pt x="118" y="38"/>
                        <a:pt x="110" y="78"/>
                        <a:pt x="129" y="107"/>
                      </a:cubicBezTo>
                      <a:cubicBezTo>
                        <a:pt x="240" y="277"/>
                        <a:pt x="203" y="322"/>
                        <a:pt x="146" y="390"/>
                      </a:cubicBezTo>
                      <a:cubicBezTo>
                        <a:pt x="62" y="491"/>
                        <a:pt x="0" y="601"/>
                        <a:pt x="158" y="842"/>
                      </a:cubicBezTo>
                    </a:path>
                  </a:pathLst>
                </a:cu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7" name="PA_椭圆 1254"/>
                <p:cNvSpPr>
                  <a:spLocks noChangeArrowheads="1"/>
                </p:cNvSpPr>
                <p:nvPr>
                  <p:custDataLst>
                    <p:tags r:id="rId21"/>
                  </p:custDataLst>
                </p:nvPr>
              </p:nvSpPr>
              <p:spPr bwMode="auto">
                <a:xfrm>
                  <a:off x="3300" y="2083"/>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sp>
              <p:nvSpPr>
                <p:cNvPr id="28" name="PA_椭圆 1255"/>
                <p:cNvSpPr>
                  <a:spLocks noChangeArrowheads="1"/>
                </p:cNvSpPr>
                <p:nvPr>
                  <p:custDataLst>
                    <p:tags r:id="rId22"/>
                  </p:custDataLst>
                </p:nvPr>
              </p:nvSpPr>
              <p:spPr bwMode="auto">
                <a:xfrm>
                  <a:off x="3300" y="2324"/>
                  <a:ext cx="49" cy="48"/>
                </a:xfrm>
                <a:prstGeom prst="ellipse">
                  <a:avLst/>
                </a:prstGeom>
                <a:solidFill>
                  <a:srgbClr val="8F89F5"/>
                </a:solidFill>
                <a:ln w="0">
                  <a:noFill/>
                  <a:prstDash val="solid"/>
                  <a:round/>
                </a:ln>
                <a:extLst>
                  <a:ext uri="{91240B29-F687-4F45-9708-019B960494DF}">
                    <a14:hiddenLine xmlns:a14="http://schemas.microsoft.com/office/drawing/2010/main" w="0">
                      <a:solidFill>
                        <a:srgbClr val="000000"/>
                      </a:solidFill>
                      <a:prstDash val="solid"/>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p>
              </p:txBody>
            </p:sp>
          </p:grpSp>
        </p:grpSp>
        <p:sp>
          <p:nvSpPr>
            <p:cNvPr id="10" name="文本框 9"/>
            <p:cNvSpPr txBox="1"/>
            <p:nvPr>
              <p:custDataLst>
                <p:tags r:id="rId23"/>
              </p:custDataLst>
            </p:nvPr>
          </p:nvSpPr>
          <p:spPr>
            <a:xfrm>
              <a:off x="5404952" y="1807328"/>
              <a:ext cx="1754799" cy="565604"/>
            </a:xfrm>
            <a:prstGeom prst="rect">
              <a:avLst/>
            </a:prstGeom>
            <a:noFill/>
          </p:spPr>
          <p:txBody>
            <a:bodyPr wrap="square" rtlCol="0">
              <a:spAutoFit/>
            </a:bodyPr>
            <a:lstStyle/>
            <a:p>
              <a:pPr algn="dist">
                <a:lnSpc>
                  <a:spcPct val="120000"/>
                </a:lnSpc>
              </a:pPr>
              <a:r>
                <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rPr>
                <a:t>课堂小结</a:t>
              </a:r>
              <a:endParaRPr lang="zh-CN" altLang="en-US" sz="2800" b="1">
                <a:solidFill>
                  <a:srgbClr val="377D8D"/>
                </a:solidFill>
                <a:effectLst>
                  <a:innerShdw blurRad="63500" dist="50800">
                    <a:prstClr val="black">
                      <a:alpha val="50000"/>
                    </a:prstClr>
                  </a:innerShdw>
                </a:effectLst>
                <a:latin typeface="微软雅黑" panose="020B0503020204020204" charset="-122"/>
                <a:ea typeface="微软雅黑" panose="020B0503020204020204" charset="-122"/>
              </a:endParaRPr>
            </a:p>
          </p:txBody>
        </p:sp>
        <p:cxnSp>
          <p:nvCxnSpPr>
            <p:cNvPr id="11" name="直接连接符 10"/>
            <p:cNvCxnSpPr/>
            <p:nvPr>
              <p:custDataLst>
                <p:tags r:id="rId24"/>
              </p:custDataLst>
            </p:nvPr>
          </p:nvCxnSpPr>
          <p:spPr>
            <a:xfrm flipH="1">
              <a:off x="5409827" y="1851323"/>
              <a:ext cx="0" cy="435231"/>
            </a:xfrm>
            <a:prstGeom prst="line">
              <a:avLst/>
            </a:prstGeom>
            <a:ln w="28575">
              <a:solidFill>
                <a:srgbClr val="377D8D"/>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节标题">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8" name="图片 7" descr="包含织物的图片  说明已自动生成"/>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长方形 11"/>
          <p:cNvSpPr/>
          <p:nvPr userDrawn="1">
            <p:custDataLst>
              <p:tags r:id="rId5"/>
            </p:custDataLst>
          </p:nvPr>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6" name="图片 15" descr="包含花朵、植物的图片  说明已自动生成"/>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图片 18" descr="包含软体动物、昆虫的图片  说明已自动生成"/>
          <p:cNvPicPr>
            <a:picLocks noChangeAspect="1"/>
          </p:cNvPicPr>
          <p:nvPr userDrawn="1">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标题 1"/>
          <p:cNvSpPr>
            <a:spLocks noGrp="1"/>
          </p:cNvSpPr>
          <p:nvPr>
            <p:ph type="title"/>
            <p:custDataLst>
              <p:tags r:id="rId10"/>
            </p:custDataLst>
          </p:nvPr>
        </p:nvSpPr>
        <p:spPr>
          <a:xfrm>
            <a:off x="1743456" y="2404872"/>
            <a:ext cx="8705088" cy="2002536"/>
          </a:xfrm>
        </p:spPr>
        <p:txBody>
          <a:bodyPr rtlCol="0" anchor="t">
            <a:normAutofit/>
          </a:bodyPr>
          <a:lstStyle>
            <a:lvl1pPr algn="ctr">
              <a:defRPr lang="zh-CN" sz="4400"/>
            </a:lvl1pPr>
          </a:lstStyle>
          <a:p>
            <a:pPr rtl="0"/>
            <a:r>
              <a:rPr lang="zh-CN" altLang="en-US"/>
              <a:t>单击此处编辑母版标题样式</a:t>
            </a:r>
            <a:endParaRPr lang="zh-CN"/>
          </a:p>
        </p:txBody>
      </p:sp>
      <p:sp>
        <p:nvSpPr>
          <p:cNvPr id="3" name="文本占位符 2"/>
          <p:cNvSpPr>
            <a:spLocks noGrp="1"/>
          </p:cNvSpPr>
          <p:nvPr>
            <p:ph type="body" idx="1"/>
            <p:custDataLst>
              <p:tags r:id="rId11"/>
            </p:custDataLst>
          </p:nvPr>
        </p:nvSpPr>
        <p:spPr>
          <a:xfrm>
            <a:off x="1743454" y="3964517"/>
            <a:ext cx="8705089" cy="457200"/>
          </a:xfrm>
        </p:spPr>
        <p:txBody>
          <a:bodyPr rtlCol="0" anchor="ctr"/>
          <a:lstStyle>
            <a:lvl1pPr marL="0" indent="0" algn="ctr">
              <a:buNone/>
              <a:defRPr lang="zh-CN" sz="2400">
                <a:solidFill>
                  <a:schemeClr val="accent3"/>
                </a:solidFill>
              </a:defRPr>
            </a:lvl1pPr>
            <a:lvl2pPr marL="457200" indent="0">
              <a:buNone/>
              <a:defRPr lang="zh-CN" sz="2000">
                <a:solidFill>
                  <a:schemeClr val="tx1">
                    <a:tint val="75000"/>
                  </a:schemeClr>
                </a:solidFill>
              </a:defRPr>
            </a:lvl2pPr>
            <a:lvl3pPr marL="914400" indent="0">
              <a:buNone/>
              <a:defRPr lang="zh-CN" sz="1800">
                <a:solidFill>
                  <a:schemeClr val="tx1">
                    <a:tint val="75000"/>
                  </a:schemeClr>
                </a:solidFill>
              </a:defRPr>
            </a:lvl3pPr>
            <a:lvl4pPr marL="1371600" indent="0">
              <a:buNone/>
              <a:defRPr lang="zh-CN" sz="1600">
                <a:solidFill>
                  <a:schemeClr val="tx1">
                    <a:tint val="75000"/>
                  </a:schemeClr>
                </a:solidFill>
              </a:defRPr>
            </a:lvl4pPr>
            <a:lvl5pPr marL="1828800" indent="0">
              <a:buNone/>
              <a:defRPr lang="zh-CN" sz="1600">
                <a:solidFill>
                  <a:schemeClr val="tx1">
                    <a:tint val="75000"/>
                  </a:schemeClr>
                </a:solidFill>
              </a:defRPr>
            </a:lvl5pPr>
            <a:lvl6pPr marL="2286000" indent="0">
              <a:buNone/>
              <a:defRPr lang="zh-CN" sz="1600">
                <a:solidFill>
                  <a:schemeClr val="tx1">
                    <a:tint val="75000"/>
                  </a:schemeClr>
                </a:solidFill>
              </a:defRPr>
            </a:lvl6pPr>
            <a:lvl7pPr marL="2743200" indent="0">
              <a:buNone/>
              <a:defRPr lang="zh-CN" sz="1600">
                <a:solidFill>
                  <a:schemeClr val="tx1">
                    <a:tint val="75000"/>
                  </a:schemeClr>
                </a:solidFill>
              </a:defRPr>
            </a:lvl7pPr>
            <a:lvl8pPr marL="3200400" indent="0">
              <a:buNone/>
              <a:defRPr lang="zh-CN" sz="1600">
                <a:solidFill>
                  <a:schemeClr val="tx1">
                    <a:tint val="75000"/>
                  </a:schemeClr>
                </a:solidFill>
              </a:defRPr>
            </a:lvl8pPr>
            <a:lvl9pPr marL="3657600" indent="0">
              <a:buNone/>
              <a:defRPr lang="zh-CN" sz="1600">
                <a:solidFill>
                  <a:schemeClr val="tx1">
                    <a:tint val="75000"/>
                  </a:schemeClr>
                </a:solidFill>
              </a:defRPr>
            </a:lvl9pPr>
          </a:lstStyle>
          <a:p>
            <a:pPr lvl="0" rtl="0"/>
            <a:r>
              <a:rPr lang="zh-CN" altLang="en-US"/>
              <a:t>单击此处编辑母版文本样式</a:t>
            </a:r>
            <a:endParaRPr lang="zh-CN" altLang="en-US"/>
          </a:p>
        </p:txBody>
      </p:sp>
      <p:sp>
        <p:nvSpPr>
          <p:cNvPr id="27" name="文本占位符 24"/>
          <p:cNvSpPr>
            <a:spLocks noGrp="1"/>
          </p:cNvSpPr>
          <p:nvPr>
            <p:ph type="body" sz="quarter" idx="11" hasCustomPrompt="1"/>
            <p:custDataLst>
              <p:tags r:id="rId12"/>
            </p:custDataLst>
          </p:nvPr>
        </p:nvSpPr>
        <p:spPr>
          <a:xfrm>
            <a:off x="10149667" y="3189069"/>
            <a:ext cx="945473"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
        <p:nvSpPr>
          <p:cNvPr id="28" name="文本占位符 24"/>
          <p:cNvSpPr>
            <a:spLocks noGrp="1"/>
          </p:cNvSpPr>
          <p:nvPr>
            <p:ph type="body" sz="quarter" idx="10" hasCustomPrompt="1"/>
            <p:custDataLst>
              <p:tags r:id="rId13"/>
            </p:custDataLst>
          </p:nvPr>
        </p:nvSpPr>
        <p:spPr>
          <a:xfrm>
            <a:off x="1033184" y="2136567"/>
            <a:ext cx="941832" cy="1936750"/>
          </a:xfrm>
        </p:spPr>
        <p:txBody>
          <a:bodyPr rtlCol="0">
            <a:noAutofit/>
          </a:bodyPr>
          <a:lstStyle>
            <a:lvl1pPr marL="0" indent="0">
              <a:buNone/>
              <a:defRPr lang="zh-CN" sz="14000" b="1">
                <a:solidFill>
                  <a:schemeClr val="tx2"/>
                </a:solidFill>
                <a:latin typeface="+mj-ea"/>
                <a:ea typeface="+mj-ea"/>
              </a:defRPr>
            </a:lvl1pPr>
          </a:lstStyle>
          <a:p>
            <a:pPr lvl="0" rtl="0"/>
            <a:r>
              <a:rPr lang="zh-CN"/>
              <a:t>“</a:t>
            </a:r>
            <a:endParaRPr lang="zh-CN"/>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布局">
    <p:bg>
      <p:bgPr>
        <a:solidFill>
          <a:schemeClr val="tx2"/>
        </a:solidFill>
        <a:effectLst/>
      </p:bgPr>
    </p:bg>
    <p:spTree>
      <p:nvGrpSpPr>
        <p:cNvPr id="1" name=""/>
        <p:cNvGrpSpPr/>
        <p:nvPr/>
      </p:nvGrpSpPr>
      <p:grpSpPr>
        <a:xfrm>
          <a:off x="0" y="0"/>
          <a:ext cx="0" cy="0"/>
          <a:chOff x="0" y="0"/>
          <a:chExt cx="0" cy="0"/>
        </a:xfrm>
      </p:grpSpPr>
      <p:sp>
        <p:nvSpPr>
          <p:cNvPr id="6" name="长方形 5"/>
          <p:cNvSpPr/>
          <p:nvPr userDrawn="1">
            <p:custDataLst>
              <p:tags r:id="rId2"/>
            </p:custDataLst>
          </p:nvPr>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sp>
        <p:nvSpPr>
          <p:cNvPr id="8" name="长方形 7"/>
          <p:cNvSpPr/>
          <p:nvPr userDrawn="1">
            <p:custDataLst>
              <p:tags r:id="rId3"/>
            </p:custDataLst>
          </p:nvPr>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stStyle>
          <a:p>
            <a:pPr algn="ctr" rtl="0"/>
            <a:endParaRPr lang="zh-CN"/>
          </a:p>
        </p:txBody>
      </p:sp>
      <p:pic>
        <p:nvPicPr>
          <p:cNvPr id="10" name="图片 9" descr="包含软体动物、昆虫的图片  说明已自动生成"/>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标题 1"/>
          <p:cNvSpPr>
            <a:spLocks noGrp="1"/>
          </p:cNvSpPr>
          <p:nvPr>
            <p:ph type="title"/>
            <p:custDataLst>
              <p:tags r:id="rId6"/>
            </p:custDataLst>
          </p:nvPr>
        </p:nvSpPr>
        <p:spPr/>
        <p:txBody>
          <a:bodyPr rtlCol="0"/>
          <a:lstStyle>
            <a:lvl1pPr algn="ctr">
              <a:defRPr lang="zh-CN"/>
            </a:lvl1pPr>
          </a:lstStyle>
          <a:p>
            <a:pPr rtl="0"/>
            <a:r>
              <a:rPr lang="zh-CN" altLang="en-US"/>
              <a:t>单击此处编辑母版标题样式</a:t>
            </a:r>
            <a:endParaRPr lang="zh-CN"/>
          </a:p>
        </p:txBody>
      </p:sp>
      <p:sp>
        <p:nvSpPr>
          <p:cNvPr id="22" name="图片占位符 17"/>
          <p:cNvSpPr>
            <a:spLocks noGrp="1" noChangeAspect="1"/>
          </p:cNvSpPr>
          <p:nvPr>
            <p:ph type="pic" sz="quarter" idx="12"/>
            <p:custDataLst>
              <p:tags r:id="rId7"/>
            </p:custDataLst>
          </p:nvPr>
        </p:nvSpPr>
        <p:spPr>
          <a:xfrm>
            <a:off x="1375868"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20" name="文本占位符 19"/>
          <p:cNvSpPr>
            <a:spLocks noGrp="1"/>
          </p:cNvSpPr>
          <p:nvPr>
            <p:ph type="body" sz="quarter" idx="13"/>
            <p:custDataLst>
              <p:tags r:id="rId8"/>
            </p:custDataLst>
          </p:nvPr>
        </p:nvSpPr>
        <p:spPr>
          <a:xfrm>
            <a:off x="1326173"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21" name="文本占位符 19"/>
          <p:cNvSpPr>
            <a:spLocks noGrp="1"/>
          </p:cNvSpPr>
          <p:nvPr>
            <p:ph type="body" sz="quarter" idx="14"/>
            <p:custDataLst>
              <p:tags r:id="rId9"/>
            </p:custDataLst>
          </p:nvPr>
        </p:nvSpPr>
        <p:spPr>
          <a:xfrm>
            <a:off x="1328309"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1" name="图片占位符 17"/>
          <p:cNvSpPr>
            <a:spLocks noGrp="1" noChangeAspect="1"/>
          </p:cNvSpPr>
          <p:nvPr>
            <p:ph type="pic" sz="quarter" idx="17"/>
            <p:custDataLst>
              <p:tags r:id="rId10"/>
            </p:custDataLst>
          </p:nvPr>
        </p:nvSpPr>
        <p:spPr>
          <a:xfrm>
            <a:off x="3828270"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3" name="文本占位符 19"/>
          <p:cNvSpPr>
            <a:spLocks noGrp="1"/>
          </p:cNvSpPr>
          <p:nvPr>
            <p:ph type="body" sz="quarter" idx="19"/>
            <p:custDataLst>
              <p:tags r:id="rId11"/>
            </p:custDataLst>
          </p:nvPr>
        </p:nvSpPr>
        <p:spPr>
          <a:xfrm>
            <a:off x="3763663" y="3926721"/>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2" name="文本占位符 19"/>
          <p:cNvSpPr>
            <a:spLocks noGrp="1"/>
          </p:cNvSpPr>
          <p:nvPr>
            <p:ph type="body" sz="quarter" idx="18"/>
            <p:custDataLst>
              <p:tags r:id="rId12"/>
            </p:custDataLst>
          </p:nvPr>
        </p:nvSpPr>
        <p:spPr>
          <a:xfrm>
            <a:off x="3765799" y="4286611"/>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0" name="图片占位符 17"/>
          <p:cNvSpPr>
            <a:spLocks noGrp="1" noChangeAspect="1"/>
          </p:cNvSpPr>
          <p:nvPr>
            <p:ph type="pic" sz="quarter" idx="16"/>
            <p:custDataLst>
              <p:tags r:id="rId13"/>
            </p:custDataLst>
          </p:nvPr>
        </p:nvSpPr>
        <p:spPr>
          <a:xfrm>
            <a:off x="6280672"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5" name="文本占位符 19"/>
          <p:cNvSpPr>
            <a:spLocks noGrp="1"/>
          </p:cNvSpPr>
          <p:nvPr>
            <p:ph type="body" sz="quarter" idx="21"/>
            <p:custDataLst>
              <p:tags r:id="rId14"/>
            </p:custDataLst>
          </p:nvPr>
        </p:nvSpPr>
        <p:spPr>
          <a:xfrm>
            <a:off x="6216065"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4" name="文本占位符 19"/>
          <p:cNvSpPr>
            <a:spLocks noGrp="1"/>
          </p:cNvSpPr>
          <p:nvPr>
            <p:ph type="body" sz="quarter" idx="20"/>
            <p:custDataLst>
              <p:tags r:id="rId15"/>
            </p:custDataLst>
          </p:nvPr>
        </p:nvSpPr>
        <p:spPr>
          <a:xfrm>
            <a:off x="6218201"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29" name="图片占位符 17"/>
          <p:cNvSpPr>
            <a:spLocks noGrp="1" noChangeAspect="1"/>
          </p:cNvSpPr>
          <p:nvPr>
            <p:ph type="pic" sz="quarter" idx="15"/>
            <p:custDataLst>
              <p:tags r:id="rId16"/>
            </p:custDataLst>
          </p:nvPr>
        </p:nvSpPr>
        <p:spPr>
          <a:xfrm>
            <a:off x="8733074" y="1797050"/>
            <a:ext cx="2057400" cy="2058988"/>
          </a:xfrm>
        </p:spPr>
        <p:txBody>
          <a:bodyPr rtlCol="0" anchor="ctr">
            <a:normAutofit/>
          </a:bodyPr>
          <a:lstStyle>
            <a:lvl1pPr marL="0" indent="0" algn="ctr">
              <a:buNone/>
              <a:defRPr lang="zh-CN" sz="1800"/>
            </a:lvl1pPr>
          </a:lstStyle>
          <a:p>
            <a:pPr rtl="0"/>
            <a:r>
              <a:rPr lang="zh-CN" altLang="en-US"/>
              <a:t>单击图标添加图片</a:t>
            </a:r>
            <a:endParaRPr lang="zh-CN"/>
          </a:p>
        </p:txBody>
      </p:sp>
      <p:sp>
        <p:nvSpPr>
          <p:cNvPr id="37" name="文本占位符 19"/>
          <p:cNvSpPr>
            <a:spLocks noGrp="1"/>
          </p:cNvSpPr>
          <p:nvPr>
            <p:ph type="body" sz="quarter" idx="23"/>
            <p:custDataLst>
              <p:tags r:id="rId17"/>
            </p:custDataLst>
          </p:nvPr>
        </p:nvSpPr>
        <p:spPr>
          <a:xfrm>
            <a:off x="8666331" y="3946525"/>
            <a:ext cx="2194560" cy="355600"/>
          </a:xfrm>
        </p:spPr>
        <p:txBody>
          <a:bodyPr lIns="0" tIns="0" rIns="0" bIns="0" rtlCol="0" anchor="ctr">
            <a:noAutofit/>
          </a:bodyPr>
          <a:lstStyle>
            <a:lvl1pPr marL="0" indent="0" algn="ctr">
              <a:lnSpc>
                <a:spcPct val="100000"/>
              </a:lnSpc>
              <a:spcBef>
                <a:spcPct val="0"/>
              </a:spcBef>
              <a:buNone/>
              <a:defRPr lang="zh-CN" sz="2000">
                <a:latin typeface="Microsoft YaHei UI" panose="020B0503020204020204" pitchFamily="18" charset="-122"/>
                <a:ea typeface="Microsoft YaHei UI" panose="020B0503020204020204" pitchFamily="18" charset="-122"/>
              </a:defRPr>
            </a:lvl1pPr>
          </a:lstStyle>
          <a:p>
            <a:pPr lvl="0" rtl="0"/>
            <a:r>
              <a:rPr lang="zh-CN" altLang="en-US"/>
              <a:t>单击此处编辑母版文本样式</a:t>
            </a:r>
            <a:endParaRPr lang="zh-CN" altLang="en-US"/>
          </a:p>
        </p:txBody>
      </p:sp>
      <p:sp>
        <p:nvSpPr>
          <p:cNvPr id="36" name="文本占位符 19"/>
          <p:cNvSpPr>
            <a:spLocks noGrp="1"/>
          </p:cNvSpPr>
          <p:nvPr>
            <p:ph type="body" sz="quarter" idx="22"/>
            <p:custDataLst>
              <p:tags r:id="rId18"/>
            </p:custDataLst>
          </p:nvPr>
        </p:nvSpPr>
        <p:spPr>
          <a:xfrm>
            <a:off x="8668467" y="4306415"/>
            <a:ext cx="2194560" cy="274320"/>
          </a:xfrm>
        </p:spPr>
        <p:txBody>
          <a:bodyPr lIns="0" tIns="0" rIns="0" bIns="0" rtlCol="0" anchor="ctr">
            <a:noAutofit/>
          </a:bodyPr>
          <a:lstStyle>
            <a:lvl1pPr marL="0" indent="0" algn="ctr">
              <a:lnSpc>
                <a:spcPct val="100000"/>
              </a:lnSpc>
              <a:spcBef>
                <a:spcPct val="0"/>
              </a:spcBef>
              <a:buNone/>
              <a:defRPr lang="zh-CN" sz="1600">
                <a:latin typeface="+mn-ea"/>
                <a:ea typeface="+mn-ea"/>
              </a:defRPr>
            </a:lvl1pPr>
          </a:lstStyle>
          <a:p>
            <a:pPr lvl="0" rtl="0"/>
            <a:r>
              <a:rPr lang="zh-CN" altLang="en-US"/>
              <a:t>单击此处编辑母版文本样式</a:t>
            </a:r>
            <a:endParaRPr lang="zh-CN" altLang="en-US"/>
          </a:p>
        </p:txBody>
      </p:sp>
      <p:sp>
        <p:nvSpPr>
          <p:cNvPr id="3" name="页脚占位符 2"/>
          <p:cNvSpPr>
            <a:spLocks noGrp="1"/>
          </p:cNvSpPr>
          <p:nvPr>
            <p:ph type="ftr" sz="quarter" idx="10"/>
            <p:custDataLst>
              <p:tags r:id="rId19"/>
            </p:custDataLst>
          </p:nvPr>
        </p:nvSpPr>
        <p:spPr/>
        <p:txBody>
          <a:bodyPr rtlCol="0"/>
          <a:lstStyle>
            <a:defPPr>
              <a:defRPr lang="zh-CN"/>
            </a:defPPr>
          </a:lstStyle>
          <a:p>
            <a:pPr rtl="0"/>
            <a:r>
              <a:rPr lang="zh-CN"/>
              <a:t>演示文稿标题</a:t>
            </a:r>
            <a:endParaRPr lang="zh-CN"/>
          </a:p>
        </p:txBody>
      </p:sp>
      <p:sp>
        <p:nvSpPr>
          <p:cNvPr id="4" name="灯片编号占位符 3"/>
          <p:cNvSpPr>
            <a:spLocks noGrp="1"/>
          </p:cNvSpPr>
          <p:nvPr>
            <p:ph type="sldNum" sz="quarter" idx="11"/>
            <p:custDataLst>
              <p:tags r:id="rId20"/>
            </p:custDataLst>
          </p:nvPr>
        </p:nvSpPr>
        <p:spPr/>
        <p:txBody>
          <a:bodyPr rtlCol="0"/>
          <a:lstStyle>
            <a:defPPr>
              <a:defRPr lang="zh-CN"/>
            </a:defPPr>
          </a:lstStyle>
          <a:p>
            <a:pPr rtl="0"/>
            <a:fld id="{294A09A9-5501-47C1-A89A-A340965A2BE2}" type="slidenum">
              <a:rPr lang="en-US" altLang="zh-CN" smtClean="0"/>
            </a:fld>
            <a:endParaRPr lang="zh-CN"/>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945" cy="804545"/>
            <a:chOff x="332" y="0"/>
            <a:chExt cx="5107" cy="1267"/>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探究课堂</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4CA3BA0E-FE86-4B47-B013-CAE3722BB9C1}"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16" y="274638"/>
            <a:ext cx="10973085" cy="1143000"/>
          </a:xfrm>
          <a:prstGeom prst="rect">
            <a:avLst/>
          </a:prstGeom>
        </p:spPr>
        <p:txBody>
          <a:bodyPr/>
          <a:lstStyle/>
          <a:p>
            <a:r>
              <a:rPr lang="zh-CN" altLang="en-US" noProof="1"/>
              <a:t>单击此处编辑母版标题样式</a:t>
            </a:r>
            <a:endParaRPr lang="zh-CN" altLang="en-US" noProof="1"/>
          </a:p>
        </p:txBody>
      </p:sp>
      <p:sp>
        <p:nvSpPr>
          <p:cNvPr id="3" name="表格占位符 2"/>
          <p:cNvSpPr>
            <a:spLocks noGrp="1"/>
          </p:cNvSpPr>
          <p:nvPr>
            <p:ph type="tbl" idx="1"/>
            <p:custDataLst>
              <p:tags r:id="rId3"/>
            </p:custDataLst>
          </p:nvPr>
        </p:nvSpPr>
        <p:spPr>
          <a:xfrm>
            <a:off x="609616" y="1600201"/>
            <a:ext cx="10973085" cy="4525963"/>
          </a:xfrm>
          <a:prstGeom prst="rect">
            <a:avLst/>
          </a:prstGeom>
        </p:spPr>
        <p:txBody>
          <a:bodyPr/>
          <a:lstStyle/>
          <a:p>
            <a:endParaRPr lang="zh-CN" altLang="en-US" noProof="1"/>
          </a:p>
        </p:txBody>
      </p:sp>
      <p:sp>
        <p:nvSpPr>
          <p:cNvPr id="4" name="Rectangle 4"/>
          <p:cNvSpPr>
            <a:spLocks noGrp="1"/>
          </p:cNvSpPr>
          <p:nvPr>
            <p:ph type="dt" sz="half" idx="10"/>
            <p:custDataLst>
              <p:tags r:id="rId4"/>
            </p:custDataLst>
          </p:nvPr>
        </p:nvSpPr>
        <p:spPr>
          <a:xfrm>
            <a:off x="609616" y="6245225"/>
            <a:ext cx="2844874" cy="476250"/>
          </a:xfrm>
          <a:prstGeom prst="rect">
            <a:avLst/>
          </a:prstGeom>
        </p:spPr>
        <p:txBody>
          <a:bodyPr/>
          <a:lstStyle>
            <a:lvl1pPr>
              <a:defRPr/>
            </a:lvl1pPr>
          </a:lstStyle>
          <a:p>
            <a:endParaRPr lang="en-US" altLang="x-none"/>
          </a:p>
        </p:txBody>
      </p:sp>
      <p:sp>
        <p:nvSpPr>
          <p:cNvPr id="5" name="Rectangle 5"/>
          <p:cNvSpPr>
            <a:spLocks noGrp="1"/>
          </p:cNvSpPr>
          <p:nvPr>
            <p:ph type="ftr" sz="quarter" idx="11"/>
            <p:custDataLst>
              <p:tags r:id="rId5"/>
            </p:custDataLst>
          </p:nvPr>
        </p:nvSpPr>
        <p:spPr>
          <a:xfrm>
            <a:off x="4165709" y="6245225"/>
            <a:ext cx="3860900" cy="476250"/>
          </a:xfrm>
          <a:prstGeom prst="rect">
            <a:avLst/>
          </a:prstGeom>
        </p:spPr>
        <p:txBody>
          <a:bodyPr/>
          <a:lstStyle>
            <a:lvl1pPr>
              <a:defRPr/>
            </a:lvl1pPr>
          </a:lstStyle>
          <a:p>
            <a:endParaRPr lang="en-US" altLang="x-none"/>
          </a:p>
        </p:txBody>
      </p:sp>
      <p:sp>
        <p:nvSpPr>
          <p:cNvPr id="6" name="Rectangle 6"/>
          <p:cNvSpPr>
            <a:spLocks noGrp="1"/>
          </p:cNvSpPr>
          <p:nvPr>
            <p:ph type="sldNum" sz="quarter" idx="12"/>
            <p:custDataLst>
              <p:tags r:id="rId6"/>
            </p:custDataLst>
          </p:nvPr>
        </p:nvSpPr>
        <p:spPr>
          <a:xfrm>
            <a:off x="8737827" y="6245225"/>
            <a:ext cx="2844874" cy="476250"/>
          </a:xfrm>
          <a:prstGeom prst="rect">
            <a:avLst/>
          </a:prstGeom>
        </p:spPr>
        <p:txBody>
          <a:bodyPr/>
          <a:lstStyle>
            <a:lvl1pPr>
              <a:defRPr/>
            </a:lvl1pPr>
          </a:lstStyle>
          <a:p>
            <a:fld id="{9A877C47-1C8F-40AF-99DF-F27E79029528}" type="slidenum">
              <a:rPr lang="en-US" altLang="zh-CN"/>
            </a:fld>
            <a:endParaRPr lang="en-US" altLang="zh-CN"/>
          </a:p>
        </p:txBody>
      </p:sp>
    </p:spTree>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7_标题和内容">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a:xfrm>
            <a:off x="838221" y="6356351"/>
            <a:ext cx="2743271"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endParaRPr lang="zh-CN" altLang="en-US" sz="1200">
              <a:solidFill>
                <a:srgbClr val="898989"/>
              </a:solidFill>
            </a:endParaRPr>
          </a:p>
        </p:txBody>
      </p:sp>
      <p:sp>
        <p:nvSpPr>
          <p:cNvPr id="3" name="Footer Placeholder 4"/>
          <p:cNvSpPr>
            <a:spLocks noGrp="1"/>
          </p:cNvSpPr>
          <p:nvPr>
            <p:ph type="ftr" sz="quarter" idx="11"/>
            <p:custDataLst>
              <p:tags r:id="rId3"/>
            </p:custDataLst>
          </p:nvPr>
        </p:nvSpPr>
        <p:spPr>
          <a:xfrm>
            <a:off x="4038705" y="6356351"/>
            <a:ext cx="4114907" cy="365125"/>
          </a:xfrm>
          <a:prstGeom prst="rect">
            <a:avLst/>
          </a:prstGeom>
        </p:spPr>
        <p:txBody>
          <a:bodyPr rtlCol="0" anchor="ctr" anchorCtr="0"/>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ctr"/>
            <a:endParaRPr lang="zh-CN" altLang="en-US" sz="1200">
              <a:solidFill>
                <a:srgbClr val="898989"/>
              </a:solidFill>
            </a:endParaRPr>
          </a:p>
        </p:txBody>
      </p:sp>
      <p:sp>
        <p:nvSpPr>
          <p:cNvPr id="4" name="Slide Number Placeholder 5"/>
          <p:cNvSpPr>
            <a:spLocks noGrp="1"/>
          </p:cNvSpPr>
          <p:nvPr>
            <p:ph type="sldNum" sz="quarter" idx="12"/>
            <p:custDataLst>
              <p:tags r:id="rId4"/>
            </p:custDataLst>
          </p:nvPr>
        </p:nvSpPr>
        <p:spPr>
          <a:xfrm>
            <a:off x="8610824" y="6356351"/>
            <a:ext cx="2743271" cy="365125"/>
          </a:xfrm>
          <a:prstGeom prst="rect">
            <a:avLst/>
          </a:prstGeom>
        </p:spPr>
        <p:txBody>
          <a:bodyPr numCol="1" anchor="ctr" anchorCtr="0" compatLnSpc="1"/>
          <a:lstStyle>
            <a:defPPr>
              <a:defRPr lang="en-US"/>
            </a:defPPr>
            <a:lvl1pPr marL="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1pPr>
            <a:lvl2pPr marL="45529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2pPr>
            <a:lvl3pPr marL="91059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3pPr>
            <a:lvl4pPr marL="1365885"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4pPr>
            <a:lvl5pPr marL="1821180" indent="0" algn="l" defTabSz="913765" rtl="0" eaLnBrk="1" fontAlgn="base" latinLnBrk="0" hangingPunct="1">
              <a:lnSpc>
                <a:spcPct val="100000"/>
              </a:lnSpc>
              <a:spcBef>
                <a:spcPct val="0"/>
              </a:spcBef>
              <a:spcAft>
                <a:spcPct val="0"/>
              </a:spcAft>
              <a:buClrTx/>
              <a:buSzTx/>
              <a:buFontTx/>
              <a:buNone/>
              <a:defRPr kumimoji="0" lang="zh-CN" altLang="en-US" sz="1795" b="0" i="0" u="none" kern="1200" baseline="0">
                <a:solidFill>
                  <a:schemeClr val="tx1"/>
                </a:solidFill>
                <a:latin typeface="+mn-lt"/>
                <a:ea typeface="+mn-ea"/>
                <a:cs typeface="+mn-cs"/>
              </a:defRPr>
            </a:lvl5pPr>
            <a:lvl6pPr marL="2277110" algn="l" defTabSz="913765" rtl="0" eaLnBrk="1" latinLnBrk="0" hangingPunct="1">
              <a:defRPr lang="zh-CN" altLang="en-US" sz="1795" kern="1200">
                <a:solidFill>
                  <a:schemeClr val="tx1"/>
                </a:solidFill>
                <a:latin typeface="+mn-lt"/>
                <a:ea typeface="+mn-ea"/>
                <a:cs typeface="+mn-cs"/>
              </a:defRPr>
            </a:lvl6pPr>
            <a:lvl7pPr marL="2732405" algn="l" defTabSz="913765" rtl="0" eaLnBrk="1" latinLnBrk="0" hangingPunct="1">
              <a:defRPr lang="zh-CN" altLang="en-US" sz="1795" kern="1200">
                <a:solidFill>
                  <a:schemeClr val="tx1"/>
                </a:solidFill>
                <a:latin typeface="+mn-lt"/>
                <a:ea typeface="+mn-ea"/>
                <a:cs typeface="+mn-cs"/>
              </a:defRPr>
            </a:lvl7pPr>
            <a:lvl8pPr marL="3187700" algn="l" defTabSz="913765" rtl="0" eaLnBrk="1" latinLnBrk="0" hangingPunct="1">
              <a:defRPr lang="zh-CN" altLang="en-US" sz="1795" kern="1200">
                <a:solidFill>
                  <a:schemeClr val="tx1"/>
                </a:solidFill>
                <a:latin typeface="+mn-lt"/>
                <a:ea typeface="+mn-ea"/>
                <a:cs typeface="+mn-cs"/>
              </a:defRPr>
            </a:lvl8pPr>
            <a:lvl9pPr marL="3642995" algn="l" defTabSz="913765" rtl="0" eaLnBrk="1" latinLnBrk="0" hangingPunct="1">
              <a:defRPr lang="zh-CN" altLang="en-US" sz="1795" kern="1200">
                <a:solidFill>
                  <a:schemeClr val="tx1"/>
                </a:solidFill>
                <a:latin typeface="+mn-lt"/>
                <a:ea typeface="+mn-ea"/>
                <a:cs typeface="+mn-cs"/>
              </a:defRPr>
            </a:lvl9pPr>
          </a:lstStyle>
          <a:p>
            <a:pPr lvl="0" algn="r" eaLnBrk="1" hangingPunct="1">
              <a:buFont typeface="Arial" panose="020B0604020202020204"/>
            </a:pPr>
            <a:fld id="{877257AB-5C1F-4832-8F8E-13145317B0C8}" type="slidenum">
              <a:rPr lang="en-US" altLang="en-US" sz="1200">
                <a:solidFill>
                  <a:srgbClr val="898989"/>
                </a:solidFill>
              </a:rPr>
            </a:fld>
            <a:endParaRPr lang="en-US" altLang="en-US" sz="1200">
              <a:solidFill>
                <a:srgbClr val="898989"/>
              </a:solidFill>
            </a:endParaRPr>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课前引入">
    <p:spTree>
      <p:nvGrpSpPr>
        <p:cNvPr id="1" name=""/>
        <p:cNvGrpSpPr/>
        <p:nvPr/>
      </p:nvGrpSpPr>
      <p:grpSpPr>
        <a:xfrm>
          <a:off x="0" y="0"/>
          <a:ext cx="0" cy="0"/>
          <a:chOff x="0" y="0"/>
          <a:chExt cx="0" cy="0"/>
        </a:xfrm>
      </p:grpSpPr>
      <p:sp>
        <p:nvSpPr>
          <p:cNvPr id="10" name="TextBox 6"/>
          <p:cNvSpPr txBox="1"/>
          <p:nvPr userDrawn="1">
            <p:custDataLst>
              <p:tags r:id="rId2"/>
            </p:custDataLst>
          </p:nvPr>
        </p:nvSpPr>
        <p:spPr>
          <a:xfrm>
            <a:off x="1162932" y="183304"/>
            <a:ext cx="2619359"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1</a:t>
            </a:r>
            <a:r>
              <a:rPr lang="zh-CN" altLang="en-US" sz="2000" b="1">
                <a:solidFill>
                  <a:prstClr val="white"/>
                </a:solidFill>
                <a:latin typeface="微软雅黑" panose="020B0503020204020204" charset="-122"/>
                <a:ea typeface="微软雅黑" panose="020B0503020204020204" charset="-122"/>
              </a:rPr>
              <a:t>、课前引入</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知识精讲">
    <p:spTree>
      <p:nvGrpSpPr>
        <p:cNvPr id="1" name=""/>
        <p:cNvGrpSpPr/>
        <p:nvPr/>
      </p:nvGrpSpPr>
      <p:grpSpPr>
        <a:xfrm>
          <a:off x="0" y="0"/>
          <a:ext cx="0" cy="0"/>
          <a:chOff x="0" y="0"/>
          <a:chExt cx="0" cy="0"/>
        </a:xfrm>
      </p:grpSpPr>
      <p:sp>
        <p:nvSpPr>
          <p:cNvPr id="7" name="文本框 6"/>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8" name="文本框 7"/>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10" name="TextBox 6"/>
          <p:cNvSpPr txBox="1"/>
          <p:nvPr userDrawn="1">
            <p:custDataLst>
              <p:tags r:id="rId4"/>
            </p:custDataLst>
          </p:nvPr>
        </p:nvSpPr>
        <p:spPr>
          <a:xfrm>
            <a:off x="1162932" y="183304"/>
            <a:ext cx="2602733"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2</a:t>
            </a:r>
            <a:r>
              <a:rPr lang="zh-CN" altLang="en-US" sz="2000" b="1">
                <a:solidFill>
                  <a:prstClr val="white"/>
                </a:solidFill>
                <a:latin typeface="微软雅黑" panose="020B0503020204020204" charset="-122"/>
                <a:ea typeface="微软雅黑" panose="020B0503020204020204" charset="-122"/>
              </a:rPr>
              <a:t>、知识精讲</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914400" y="301625"/>
            <a:ext cx="10363200" cy="1462088"/>
          </a:xfrm>
        </p:spPr>
        <p:txBody>
          <a:bodyPr/>
          <a:lstStyle/>
          <a:p>
            <a:r>
              <a:rPr lang="zh-CN" altLang="en-US"/>
              <a:t>单击此处编辑母版标题样式</a:t>
            </a:r>
            <a:endParaRPr lang="zh-CN" altLang="en-US"/>
          </a:p>
        </p:txBody>
      </p:sp>
      <p:sp>
        <p:nvSpPr>
          <p:cNvPr id="3" name="文本占位符 2"/>
          <p:cNvSpPr>
            <a:spLocks noGrp="1"/>
          </p:cNvSpPr>
          <p:nvPr>
            <p:ph type="body" sz="half" idx="1"/>
            <p:custDataLst>
              <p:tags r:id="rId3"/>
            </p:custDataLst>
          </p:nvPr>
        </p:nvSpPr>
        <p:spPr>
          <a:xfrm>
            <a:off x="9144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97600" y="1981200"/>
            <a:ext cx="5080000" cy="4114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6" name="页脚占位符 5"/>
          <p:cNvSpPr>
            <a:spLocks noGrp="1"/>
          </p:cNvSpPr>
          <p:nvPr>
            <p:ph type="ftr" sz="quarter" idx="11"/>
            <p:custDataLst>
              <p:tags r:id="rId6"/>
            </p:custDataLst>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7" name="灯片编号占位符 6"/>
          <p:cNvSpPr>
            <a:spLocks noGrp="1"/>
          </p:cNvSpPr>
          <p:nvPr>
            <p:ph type="sldNum" sz="quarter" idx="12"/>
            <p:custDataLst>
              <p:tags r:id="rId7"/>
            </p:custDataLst>
          </p:nvPr>
        </p:nvSpPr>
        <p:spPr/>
        <p:txBody>
          <a:bodyPr/>
          <a:lstStyle/>
          <a:p>
            <a:pPr lvl="0" eaLnBrk="1" hangingPunct="1"/>
            <a:fld id="{9A0DB2DC-4C9A-4742-B13C-FB6460FD3503}" type="slidenum">
              <a:rPr lang="en-US" altLang="zh-CN"/>
            </a:fld>
            <a:endParaRPr lang="en-US" altLang="zh-CN">
              <a:latin typeface="Arial" panose="020B0604020202020204" pitchFamily="34" charset="0"/>
            </a:endParaRP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本节小节">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594421"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3</a:t>
            </a:r>
            <a:r>
              <a:rPr lang="zh-CN" altLang="en-US" sz="2000" b="1">
                <a:solidFill>
                  <a:prstClr val="white"/>
                </a:solidFill>
                <a:latin typeface="微软雅黑" panose="020B0503020204020204" charset="-122"/>
                <a:ea typeface="微软雅黑" panose="020B0503020204020204" charset="-122"/>
              </a:rPr>
              <a:t>、本节小结</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本节检测">
    <p:spTree>
      <p:nvGrpSpPr>
        <p:cNvPr id="1" name=""/>
        <p:cNvGrpSpPr/>
        <p:nvPr/>
      </p:nvGrpSpPr>
      <p:grpSpPr>
        <a:xfrm>
          <a:off x="0" y="0"/>
          <a:ext cx="0" cy="0"/>
          <a:chOff x="0" y="0"/>
          <a:chExt cx="0" cy="0"/>
        </a:xfrm>
      </p:grpSpPr>
      <p:sp>
        <p:nvSpPr>
          <p:cNvPr id="28" name="文本框 27"/>
          <p:cNvSpPr txBox="1"/>
          <p:nvPr userDrawn="1">
            <p:custDataLst>
              <p:tags r:id="rId2"/>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3"/>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
        <p:nvSpPr>
          <p:cNvPr id="9" name="TextBox 6"/>
          <p:cNvSpPr txBox="1"/>
          <p:nvPr userDrawn="1">
            <p:custDataLst>
              <p:tags r:id="rId4"/>
            </p:custDataLst>
          </p:nvPr>
        </p:nvSpPr>
        <p:spPr>
          <a:xfrm>
            <a:off x="1162932" y="183304"/>
            <a:ext cx="2611046" cy="453183"/>
          </a:xfrm>
          <a:prstGeom prst="chevron">
            <a:avLst/>
          </a:prstGeom>
          <a:solidFill>
            <a:srgbClr val="FF0000"/>
          </a:solidFill>
        </p:spPr>
        <p:txBody>
          <a:bodyPr vert="horz" wrap="square" lIns="0" tIns="72000" rIns="0" bIns="72000" rtlCol="0" anchor="ctr">
            <a:spAutoFit/>
          </a:bodyPr>
          <a:lstStyle/>
          <a:p>
            <a:pPr algn="ctr"/>
            <a:r>
              <a:rPr lang="zh-CN" altLang="en-US" sz="2000" b="1">
                <a:solidFill>
                  <a:prstClr val="white"/>
                </a:solidFill>
                <a:latin typeface="微软雅黑" panose="020B0503020204020204" charset="-122"/>
                <a:ea typeface="微软雅黑" panose="020B0503020204020204" charset="-122"/>
              </a:rPr>
              <a:t>环节</a:t>
            </a:r>
            <a:r>
              <a:rPr lang="en-US" altLang="zh-CN" sz="2000" b="1">
                <a:solidFill>
                  <a:prstClr val="white"/>
                </a:solidFill>
                <a:latin typeface="微软雅黑" panose="020B0503020204020204" charset="-122"/>
                <a:ea typeface="微软雅黑" panose="020B0503020204020204" charset="-122"/>
              </a:rPr>
              <a:t>4</a:t>
            </a:r>
            <a:r>
              <a:rPr lang="zh-CN" altLang="en-US" sz="2000" b="1">
                <a:solidFill>
                  <a:prstClr val="white"/>
                </a:solidFill>
                <a:latin typeface="微软雅黑" panose="020B0503020204020204" charset="-122"/>
                <a:ea typeface="微软雅黑" panose="020B0503020204020204" charset="-122"/>
              </a:rPr>
              <a:t>、本节检测</a:t>
            </a:r>
            <a:endParaRPr lang="zh-CN" altLang="en-US" sz="2000" b="1">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3" name="图片 2" descr="大单元教学（素材）"/>
          <p:cNvPicPr>
            <a:picLocks noChangeAspect="1"/>
          </p:cNvPicPr>
          <p:nvPr userDrawn="1">
            <p:custDataLst>
              <p:tags r:id="rId6"/>
            </p:custDataLst>
          </p:nvPr>
        </p:nvPicPr>
        <p:blipFill>
          <a:blip r:embed="rId7"/>
          <a:stretch>
            <a:fillRect/>
          </a:stretch>
        </p:blipFill>
        <p:spPr>
          <a:xfrm>
            <a:off x="214405" y="201930"/>
            <a:ext cx="2731399" cy="720000"/>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矩形 10"/>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3"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4"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5" name="日期占位符 14"/>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16" name="页脚占位符 15"/>
          <p:cNvSpPr>
            <a:spLocks noGrp="1"/>
          </p:cNvSpPr>
          <p:nvPr>
            <p:ph type="ftr" sz="quarter" idx="11"/>
            <p:custDataLst>
              <p:tags r:id="rId8"/>
            </p:custDataLst>
          </p:nvPr>
        </p:nvSpPr>
        <p:spPr/>
        <p:txBody>
          <a:bodyPr/>
          <a:lstStyle/>
          <a:p>
            <a:endParaRPr lang="zh-CN" altLang="en-US"/>
          </a:p>
        </p:txBody>
      </p:sp>
      <p:sp>
        <p:nvSpPr>
          <p:cNvPr id="18" name="灯片编号占位符 17"/>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19"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7" name="图片 6" descr="67593061"/>
          <p:cNvPicPr>
            <a:picLocks noChangeAspect="1"/>
          </p:cNvPicPr>
          <p:nvPr userDrawn="1">
            <p:custDataLst>
              <p:tags r:id="rId11"/>
            </p:custDataLst>
          </p:nvPr>
        </p:nvPicPr>
        <p:blipFill>
          <a:blip r:embed="rId12"/>
          <a:stretch>
            <a:fillRect/>
          </a:stretch>
        </p:blipFill>
        <p:spPr>
          <a:xfrm>
            <a:off x="11419840" y="5534660"/>
            <a:ext cx="772160" cy="1262380"/>
          </a:xfrm>
          <a:prstGeom prst="rect">
            <a:avLst/>
          </a:prstGeom>
        </p:spPr>
      </p:pic>
      <p:grpSp>
        <p:nvGrpSpPr>
          <p:cNvPr id="8" name="组合 7"/>
          <p:cNvGrpSpPr/>
          <p:nvPr userDrawn="1">
            <p:custDataLst>
              <p:tags r:id="rId13"/>
            </p:custDataLst>
          </p:nvPr>
        </p:nvGrpSpPr>
        <p:grpSpPr>
          <a:xfrm>
            <a:off x="210820" y="0"/>
            <a:ext cx="3242310" cy="803910"/>
            <a:chOff x="332" y="0"/>
            <a:chExt cx="5106" cy="1266"/>
          </a:xfrm>
        </p:grpSpPr>
        <p:cxnSp>
          <p:nvCxnSpPr>
            <p:cNvPr id="12" name="直接连接符 11"/>
            <p:cNvCxnSpPr/>
            <p:nvPr>
              <p:custDataLst>
                <p:tags r:id="rId14"/>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5"/>
              </p:custDataLst>
            </p:nvPr>
          </p:nvSpPr>
          <p:spPr>
            <a:xfrm>
              <a:off x="1710" y="268"/>
              <a:ext cx="3729" cy="919"/>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学习评价</a:t>
              </a:r>
              <a:endParaRPr lang="zh-CN" altLang="en-US" sz="3200" smtClean="0">
                <a:solidFill>
                  <a:srgbClr val="27406A"/>
                </a:solidFill>
                <a:latin typeface="汉仪雅酷黑 65W" panose="020B0604020202020204" charset="-122"/>
                <a:ea typeface="汉仪雅酷黑 65W" panose="020B0604020202020204" charset="-122"/>
                <a:cs typeface="+mn-ea"/>
                <a:sym typeface="+mn-lt"/>
              </a:endParaRPr>
            </a:p>
          </p:txBody>
        </p:sp>
        <p:pic>
          <p:nvPicPr>
            <p:cNvPr id="29" name="图片 28" descr="67528232"/>
            <p:cNvPicPr>
              <a:picLocks noChangeAspect="1"/>
            </p:cNvPicPr>
            <p:nvPr>
              <p:custDataLst>
                <p:tags r:id="rId16"/>
              </p:custDataLst>
            </p:nvPr>
          </p:nvPicPr>
          <p:blipFill>
            <a:blip r:embed="rId17"/>
            <a:stretch>
              <a:fillRect/>
            </a:stretch>
          </p:blipFill>
          <p:spPr>
            <a:xfrm>
              <a:off x="332" y="0"/>
              <a:ext cx="885" cy="1267"/>
            </a:xfrm>
            <a:prstGeom prst="rect">
              <a:avLst/>
            </a:prstGeom>
          </p:spPr>
        </p:pic>
      </p:grpSp>
    </p:spTree>
  </p:cSld>
  <p:clrMapOvr>
    <a:masterClrMapping/>
  </p:clrMapOvr>
  <p:transition spd="slow" advClick="0">
    <p:dissolv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13" name="图片 12"/>
          <p:cNvPicPr>
            <a:picLocks noChangeAspect="1"/>
          </p:cNvPicPr>
          <p:nvPr userDrawn="1">
            <p:custDataLst>
              <p:tags r:id="rId6"/>
            </p:custDataLst>
          </p:nvPr>
        </p:nvPicPr>
        <p:blipFill>
          <a:blip r:embed="rId7"/>
          <a:stretch>
            <a:fillRect/>
          </a:stretch>
        </p:blipFill>
        <p:spPr>
          <a:xfrm>
            <a:off x="573644" y="332740"/>
            <a:ext cx="3486139" cy="705485"/>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4087612" y="318135"/>
            <a:ext cx="2731399" cy="720000"/>
          </a:xfrm>
          <a:prstGeom prst="rect">
            <a:avLst/>
          </a:prstGeom>
        </p:spPr>
      </p:pic>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8" name="图片 27"/>
          <p:cNvPicPr>
            <a:picLocks noChangeAspect="1"/>
          </p:cNvPicPr>
          <p:nvPr userDrawn="1">
            <p:custDataLst>
              <p:tags r:id="rId6"/>
            </p:custDataLst>
          </p:nvPr>
        </p:nvPicPr>
        <p:blipFill>
          <a:blip r:embed="rId7"/>
          <a:stretch>
            <a:fillRect/>
          </a:stretch>
        </p:blipFill>
        <p:spPr>
          <a:xfrm>
            <a:off x="501544" y="332740"/>
            <a:ext cx="4735770" cy="72000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237431" y="273685"/>
            <a:ext cx="2731399" cy="720000"/>
          </a:xfrm>
          <a:prstGeom prst="rect">
            <a:avLst/>
          </a:prstGeom>
        </p:spPr>
      </p:pic>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0988351" y="6146561"/>
            <a:ext cx="1179298"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880244" y="6569447"/>
            <a:ext cx="287406"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13647"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32162"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pic>
        <p:nvPicPr>
          <p:cNvPr id="2" name="图片 1"/>
          <p:cNvPicPr>
            <a:picLocks noChangeAspect="1"/>
          </p:cNvPicPr>
          <p:nvPr userDrawn="1">
            <p:custDataLst>
              <p:tags r:id="rId6"/>
            </p:custDataLst>
          </p:nvPr>
        </p:nvPicPr>
        <p:blipFill>
          <a:blip r:embed="rId7"/>
          <a:stretch>
            <a:fillRect/>
          </a:stretch>
        </p:blipFill>
        <p:spPr>
          <a:xfrm>
            <a:off x="573644" y="320675"/>
            <a:ext cx="4665051" cy="708660"/>
          </a:xfrm>
          <a:prstGeom prst="rect">
            <a:avLst/>
          </a:prstGeom>
        </p:spPr>
      </p:pic>
      <p:pic>
        <p:nvPicPr>
          <p:cNvPr id="3" name="图片 2" descr="大单元教学（素材）"/>
          <p:cNvPicPr>
            <a:picLocks noChangeAspect="1"/>
          </p:cNvPicPr>
          <p:nvPr userDrawn="1">
            <p:custDataLst>
              <p:tags r:id="rId8"/>
            </p:custDataLst>
          </p:nvPr>
        </p:nvPicPr>
        <p:blipFill>
          <a:blip r:embed="rId9"/>
          <a:stretch>
            <a:fillRect/>
          </a:stretch>
        </p:blipFill>
        <p:spPr>
          <a:xfrm>
            <a:off x="5163432" y="309245"/>
            <a:ext cx="2731399" cy="720000"/>
          </a:xfrm>
          <a:prstGeom prst="rect">
            <a:avLst/>
          </a:prstGeom>
        </p:spPr>
      </p:pic>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知识">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277856" y="155787"/>
            <a:ext cx="545772" cy="496111"/>
            <a:chOff x="871717" y="11189609"/>
            <a:chExt cx="380406" cy="345792"/>
          </a:xfrm>
        </p:grpSpPr>
        <p:grpSp>
          <p:nvGrpSpPr>
            <p:cNvPr id="10" name="图形 54"/>
            <p:cNvGrpSpPr/>
            <p:nvPr>
              <p:custDataLst>
                <p:tags r:id="rId3"/>
              </p:custDataLst>
            </p:nvPr>
          </p:nvGrpSpPr>
          <p:grpSpPr>
            <a:xfrm>
              <a:off x="901463" y="11189609"/>
              <a:ext cx="304843" cy="345792"/>
              <a:chOff x="901463" y="11189609"/>
              <a:chExt cx="304843" cy="345792"/>
            </a:xfrm>
          </p:grpSpPr>
          <p:sp>
            <p:nvSpPr>
              <p:cNvPr id="14" name="任意多边形: 形状 13"/>
              <p:cNvSpPr/>
              <p:nvPr>
                <p:custDataLst>
                  <p:tags r:id="rId4"/>
                </p:custDataLst>
              </p:nvPr>
            </p:nvSpPr>
            <p:spPr>
              <a:xfrm>
                <a:off x="995858" y="11189610"/>
                <a:ext cx="102407" cy="147237"/>
              </a:xfrm>
              <a:custGeom>
                <a:avLst/>
                <a:gdLst>
                  <a:gd name="connsiteX0" fmla="*/ 62597 w 90429"/>
                  <a:gd name="connsiteY0" fmla="*/ 104220 h 147237"/>
                  <a:gd name="connsiteX1" fmla="*/ 48305 w 90429"/>
                  <a:gd name="connsiteY1" fmla="*/ 104220 h 147237"/>
                  <a:gd name="connsiteX2" fmla="*/ 48305 w 90429"/>
                  <a:gd name="connsiteY2" fmla="*/ 93502 h 147237"/>
                  <a:gd name="connsiteX3" fmla="*/ 90429 w 90429"/>
                  <a:gd name="connsiteY3" fmla="*/ 51521 h 147237"/>
                  <a:gd name="connsiteX4" fmla="*/ 90429 w 90429"/>
                  <a:gd name="connsiteY4" fmla="*/ 65812 h 147237"/>
                  <a:gd name="connsiteX5" fmla="*/ 62597 w 90429"/>
                  <a:gd name="connsiteY5" fmla="*/ 93573 h 147237"/>
                  <a:gd name="connsiteX6" fmla="*/ 39837 w 90429"/>
                  <a:gd name="connsiteY6" fmla="*/ 147237 h 147237"/>
                  <a:gd name="connsiteX7" fmla="*/ 25546 w 90429"/>
                  <a:gd name="connsiteY7" fmla="*/ 147237 h 147237"/>
                  <a:gd name="connsiteX8" fmla="*/ 25546 w 90429"/>
                  <a:gd name="connsiteY8" fmla="*/ 39837 h 147237"/>
                  <a:gd name="connsiteX9" fmla="*/ 0 w 90429"/>
                  <a:gd name="connsiteY9" fmla="*/ 14291 h 147237"/>
                  <a:gd name="connsiteX10" fmla="*/ 0 w 90429"/>
                  <a:gd name="connsiteY10" fmla="*/ 0 h 147237"/>
                  <a:gd name="connsiteX11" fmla="*/ 39837 w 90429"/>
                  <a:gd name="connsiteY11" fmla="*/ 39837 h 14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29" h="147237">
                    <a:moveTo>
                      <a:pt x="62597" y="104220"/>
                    </a:moveTo>
                    <a:lnTo>
                      <a:pt x="48305" y="104220"/>
                    </a:lnTo>
                    <a:lnTo>
                      <a:pt x="48305" y="93502"/>
                    </a:lnTo>
                    <a:cubicBezTo>
                      <a:pt x="48364" y="70285"/>
                      <a:pt x="67212" y="51501"/>
                      <a:pt x="90429" y="51521"/>
                    </a:cubicBezTo>
                    <a:lnTo>
                      <a:pt x="90429" y="65812"/>
                    </a:lnTo>
                    <a:cubicBezTo>
                      <a:pt x="75077" y="65792"/>
                      <a:pt x="62616" y="78221"/>
                      <a:pt x="62597" y="93573"/>
                    </a:cubicBezTo>
                    <a:close/>
                    <a:moveTo>
                      <a:pt x="39837" y="147237"/>
                    </a:moveTo>
                    <a:lnTo>
                      <a:pt x="25546" y="147237"/>
                    </a:lnTo>
                    <a:lnTo>
                      <a:pt x="25546" y="39837"/>
                    </a:lnTo>
                    <a:cubicBezTo>
                      <a:pt x="25546" y="25729"/>
                      <a:pt x="14109" y="14291"/>
                      <a:pt x="0" y="14291"/>
                    </a:cubicBezTo>
                    <a:lnTo>
                      <a:pt x="0" y="0"/>
                    </a:lnTo>
                    <a:cubicBezTo>
                      <a:pt x="21993" y="20"/>
                      <a:pt x="39818" y="17844"/>
                      <a:pt x="39837" y="39837"/>
                    </a:cubicBezTo>
                    <a:close/>
                  </a:path>
                </a:pathLst>
              </a:custGeom>
              <a:solidFill>
                <a:srgbClr val="282D33"/>
              </a:solidFill>
              <a:ln w="335" cap="flat">
                <a:noFill/>
                <a:prstDash val="solid"/>
                <a:miter/>
              </a:ln>
            </p:spPr>
            <p:txBody>
              <a:bodyPr rtlCol="0" anchor="ctr"/>
              <a:lstStyle/>
              <a:p>
                <a:endParaRPr lang="zh-CN" altLang="en-US" sz="1200"/>
              </a:p>
            </p:txBody>
          </p:sp>
          <p:sp>
            <p:nvSpPr>
              <p:cNvPr id="15" name="任意多边形: 形状 14"/>
              <p:cNvSpPr/>
              <p:nvPr>
                <p:custDataLst>
                  <p:tags r:id="rId5"/>
                </p:custDataLst>
              </p:nvPr>
            </p:nvSpPr>
            <p:spPr>
              <a:xfrm>
                <a:off x="956700" y="11189609"/>
                <a:ext cx="186300" cy="174212"/>
              </a:xfrm>
              <a:custGeom>
                <a:avLst/>
                <a:gdLst>
                  <a:gd name="connsiteX0" fmla="*/ 83283 w 170889"/>
                  <a:gd name="connsiteY0" fmla="*/ 174212 h 174212"/>
                  <a:gd name="connsiteX1" fmla="*/ 64704 w 170889"/>
                  <a:gd name="connsiteY1" fmla="*/ 155634 h 174212"/>
                  <a:gd name="connsiteX2" fmla="*/ 64704 w 170889"/>
                  <a:gd name="connsiteY2" fmla="*/ 125372 h 174212"/>
                  <a:gd name="connsiteX3" fmla="*/ 78996 w 170889"/>
                  <a:gd name="connsiteY3" fmla="*/ 125372 h 174212"/>
                  <a:gd name="connsiteX4" fmla="*/ 78996 w 170889"/>
                  <a:gd name="connsiteY4" fmla="*/ 155634 h 174212"/>
                  <a:gd name="connsiteX5" fmla="*/ 83284 w 170889"/>
                  <a:gd name="connsiteY5" fmla="*/ 159920 h 174212"/>
                  <a:gd name="connsiteX6" fmla="*/ 87571 w 170889"/>
                  <a:gd name="connsiteY6" fmla="*/ 155634 h 174212"/>
                  <a:gd name="connsiteX7" fmla="*/ 87571 w 170889"/>
                  <a:gd name="connsiteY7" fmla="*/ 102434 h 174212"/>
                  <a:gd name="connsiteX8" fmla="*/ 101862 w 170889"/>
                  <a:gd name="connsiteY8" fmla="*/ 102434 h 174212"/>
                  <a:gd name="connsiteX9" fmla="*/ 101862 w 170889"/>
                  <a:gd name="connsiteY9" fmla="*/ 155634 h 174212"/>
                  <a:gd name="connsiteX10" fmla="*/ 83283 w 170889"/>
                  <a:gd name="connsiteY10" fmla="*/ 174212 h 174212"/>
                  <a:gd name="connsiteX11" fmla="*/ 14291 w 170889"/>
                  <a:gd name="connsiteY11" fmla="*/ 74708 h 174212"/>
                  <a:gd name="connsiteX12" fmla="*/ 0 w 170889"/>
                  <a:gd name="connsiteY12" fmla="*/ 74708 h 174212"/>
                  <a:gd name="connsiteX13" fmla="*/ 0 w 170889"/>
                  <a:gd name="connsiteY13" fmla="*/ 39837 h 174212"/>
                  <a:gd name="connsiteX14" fmla="*/ 39873 w 170889"/>
                  <a:gd name="connsiteY14" fmla="*/ 0 h 174212"/>
                  <a:gd name="connsiteX15" fmla="*/ 39873 w 170889"/>
                  <a:gd name="connsiteY15" fmla="*/ 14291 h 174212"/>
                  <a:gd name="connsiteX16" fmla="*/ 14291 w 170889"/>
                  <a:gd name="connsiteY16" fmla="*/ 39837 h 174212"/>
                  <a:gd name="connsiteX17" fmla="*/ 170890 w 170889"/>
                  <a:gd name="connsiteY17" fmla="*/ 130124 h 174212"/>
                  <a:gd name="connsiteX18" fmla="*/ 156598 w 170889"/>
                  <a:gd name="connsiteY18" fmla="*/ 130124 h 174212"/>
                  <a:gd name="connsiteX19" fmla="*/ 156598 w 170889"/>
                  <a:gd name="connsiteY19" fmla="*/ 93573 h 174212"/>
                  <a:gd name="connsiteX20" fmla="*/ 128837 w 170889"/>
                  <a:gd name="connsiteY20" fmla="*/ 65812 h 174212"/>
                  <a:gd name="connsiteX21" fmla="*/ 128837 w 170889"/>
                  <a:gd name="connsiteY21" fmla="*/ 51521 h 174212"/>
                  <a:gd name="connsiteX22" fmla="*/ 170890 w 170889"/>
                  <a:gd name="connsiteY22" fmla="*/ 93573 h 174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889" h="174212">
                    <a:moveTo>
                      <a:pt x="83283" y="174212"/>
                    </a:moveTo>
                    <a:cubicBezTo>
                      <a:pt x="73031" y="174193"/>
                      <a:pt x="64724" y="165886"/>
                      <a:pt x="64704" y="155634"/>
                    </a:cubicBezTo>
                    <a:lnTo>
                      <a:pt x="64704" y="125372"/>
                    </a:lnTo>
                    <a:lnTo>
                      <a:pt x="78996" y="125372"/>
                    </a:lnTo>
                    <a:lnTo>
                      <a:pt x="78996" y="155634"/>
                    </a:lnTo>
                    <a:cubicBezTo>
                      <a:pt x="78996" y="158002"/>
                      <a:pt x="80916" y="159921"/>
                      <a:pt x="83284" y="159920"/>
                    </a:cubicBezTo>
                    <a:cubicBezTo>
                      <a:pt x="85651" y="159919"/>
                      <a:pt x="87570" y="158001"/>
                      <a:pt x="87571" y="155634"/>
                    </a:cubicBezTo>
                    <a:lnTo>
                      <a:pt x="87571" y="102434"/>
                    </a:lnTo>
                    <a:lnTo>
                      <a:pt x="101862" y="102434"/>
                    </a:lnTo>
                    <a:lnTo>
                      <a:pt x="101862" y="155634"/>
                    </a:lnTo>
                    <a:cubicBezTo>
                      <a:pt x="101843" y="165886"/>
                      <a:pt x="93536" y="174193"/>
                      <a:pt x="83283" y="174212"/>
                    </a:cubicBezTo>
                    <a:close/>
                    <a:moveTo>
                      <a:pt x="14291" y="74708"/>
                    </a:moveTo>
                    <a:lnTo>
                      <a:pt x="0" y="74708"/>
                    </a:lnTo>
                    <a:lnTo>
                      <a:pt x="0" y="39837"/>
                    </a:lnTo>
                    <a:cubicBezTo>
                      <a:pt x="39" y="17838"/>
                      <a:pt x="17874" y="20"/>
                      <a:pt x="39873" y="0"/>
                    </a:cubicBezTo>
                    <a:lnTo>
                      <a:pt x="39873" y="14291"/>
                    </a:lnTo>
                    <a:cubicBezTo>
                      <a:pt x="25758" y="14291"/>
                      <a:pt x="14311" y="25723"/>
                      <a:pt x="14291" y="39837"/>
                    </a:cubicBezTo>
                    <a:close/>
                    <a:moveTo>
                      <a:pt x="170890" y="130124"/>
                    </a:moveTo>
                    <a:lnTo>
                      <a:pt x="156598" y="130124"/>
                    </a:lnTo>
                    <a:lnTo>
                      <a:pt x="156598" y="93573"/>
                    </a:lnTo>
                    <a:cubicBezTo>
                      <a:pt x="156579" y="78249"/>
                      <a:pt x="144161" y="65832"/>
                      <a:pt x="128837" y="65812"/>
                    </a:cubicBezTo>
                    <a:lnTo>
                      <a:pt x="128837" y="51521"/>
                    </a:lnTo>
                    <a:cubicBezTo>
                      <a:pt x="152054" y="51540"/>
                      <a:pt x="170870" y="70356"/>
                      <a:pt x="170890" y="93573"/>
                    </a:cubicBezTo>
                    <a:close/>
                  </a:path>
                </a:pathLst>
              </a:custGeom>
              <a:solidFill>
                <a:srgbClr val="282D33"/>
              </a:solidFill>
              <a:ln w="335" cap="flat">
                <a:noFill/>
                <a:prstDash val="solid"/>
                <a:miter/>
              </a:ln>
            </p:spPr>
            <p:txBody>
              <a:bodyPr rtlCol="0" anchor="ctr"/>
              <a:lstStyle/>
              <a:p>
                <a:endParaRPr lang="zh-CN" altLang="en-US" sz="1200"/>
              </a:p>
            </p:txBody>
          </p:sp>
          <p:sp>
            <p:nvSpPr>
              <p:cNvPr id="16" name="任意多边形: 形状 15"/>
              <p:cNvSpPr/>
              <p:nvPr>
                <p:custDataLst>
                  <p:tags r:id="rId6"/>
                </p:custDataLst>
              </p:nvPr>
            </p:nvSpPr>
            <p:spPr>
              <a:xfrm>
                <a:off x="901463" y="11447641"/>
                <a:ext cx="121477" cy="55593"/>
              </a:xfrm>
              <a:custGeom>
                <a:avLst/>
                <a:gdLst>
                  <a:gd name="connsiteX0" fmla="*/ 60739 w 121477"/>
                  <a:gd name="connsiteY0" fmla="*/ 55594 h 55593"/>
                  <a:gd name="connsiteX1" fmla="*/ 0 w 121477"/>
                  <a:gd name="connsiteY1" fmla="*/ 0 h 55593"/>
                  <a:gd name="connsiteX2" fmla="*/ 121477 w 121477"/>
                  <a:gd name="connsiteY2" fmla="*/ 0 h 55593"/>
                  <a:gd name="connsiteX3" fmla="*/ 60739 w 121477"/>
                  <a:gd name="connsiteY3" fmla="*/ 55594 h 55593"/>
                </a:gdLst>
                <a:ahLst/>
                <a:cxnLst>
                  <a:cxn ang="0">
                    <a:pos x="connsiteX0" y="connsiteY0"/>
                  </a:cxn>
                  <a:cxn ang="0">
                    <a:pos x="connsiteX1" y="connsiteY1"/>
                  </a:cxn>
                  <a:cxn ang="0">
                    <a:pos x="connsiteX2" y="connsiteY2"/>
                  </a:cxn>
                  <a:cxn ang="0">
                    <a:pos x="connsiteX3" y="connsiteY3"/>
                  </a:cxn>
                </a:cxnLst>
                <a:rect l="l" t="t" r="r" b="b"/>
                <a:pathLst>
                  <a:path w="121477" h="55593">
                    <a:moveTo>
                      <a:pt x="60739" y="55594"/>
                    </a:moveTo>
                    <a:cubicBezTo>
                      <a:pt x="29157" y="55571"/>
                      <a:pt x="2811" y="31456"/>
                      <a:pt x="0" y="0"/>
                    </a:cubicBezTo>
                    <a:lnTo>
                      <a:pt x="121477" y="0"/>
                    </a:lnTo>
                    <a:cubicBezTo>
                      <a:pt x="118650" y="31448"/>
                      <a:pt x="92314" y="55554"/>
                      <a:pt x="60739" y="55594"/>
                    </a:cubicBezTo>
                    <a:close/>
                  </a:path>
                </a:pathLst>
              </a:custGeom>
              <a:solidFill>
                <a:srgbClr val="F8C44F"/>
              </a:solidFill>
              <a:ln w="335" cap="flat">
                <a:noFill/>
                <a:prstDash val="solid"/>
                <a:miter/>
              </a:ln>
            </p:spPr>
            <p:txBody>
              <a:bodyPr rtlCol="0" anchor="ctr"/>
              <a:lstStyle/>
              <a:p>
                <a:endParaRPr lang="zh-CN" altLang="en-US" sz="1200"/>
              </a:p>
            </p:txBody>
          </p:sp>
          <p:sp>
            <p:nvSpPr>
              <p:cNvPr id="17" name="任意多边形: 形状 16"/>
              <p:cNvSpPr/>
              <p:nvPr>
                <p:custDataLst>
                  <p:tags r:id="rId7"/>
                </p:custDataLst>
              </p:nvPr>
            </p:nvSpPr>
            <p:spPr>
              <a:xfrm>
                <a:off x="1061929" y="11328201"/>
                <a:ext cx="144377" cy="207200"/>
              </a:xfrm>
              <a:custGeom>
                <a:avLst/>
                <a:gdLst>
                  <a:gd name="connsiteX0" fmla="*/ 128551 w 144377"/>
                  <a:gd name="connsiteY0" fmla="*/ 207190 h 207200"/>
                  <a:gd name="connsiteX1" fmla="*/ 15899 w 144377"/>
                  <a:gd name="connsiteY1" fmla="*/ 207190 h 207200"/>
                  <a:gd name="connsiteX2" fmla="*/ 2322 w 144377"/>
                  <a:gd name="connsiteY2" fmla="*/ 200044 h 207200"/>
                  <a:gd name="connsiteX3" fmla="*/ 2322 w 144377"/>
                  <a:gd name="connsiteY3" fmla="*/ 182430 h 207200"/>
                  <a:gd name="connsiteX4" fmla="*/ 45196 w 144377"/>
                  <a:gd name="connsiteY4" fmla="*/ 95431 h 207200"/>
                  <a:gd name="connsiteX5" fmla="*/ 45196 w 144377"/>
                  <a:gd name="connsiteY5" fmla="*/ 44339 h 207200"/>
                  <a:gd name="connsiteX6" fmla="*/ 41373 w 144377"/>
                  <a:gd name="connsiteY6" fmla="*/ 44339 h 207200"/>
                  <a:gd name="connsiteX7" fmla="*/ 41373 w 144377"/>
                  <a:gd name="connsiteY7" fmla="*/ 0 h 207200"/>
                  <a:gd name="connsiteX8" fmla="*/ 103112 w 144377"/>
                  <a:gd name="connsiteY8" fmla="*/ 0 h 207200"/>
                  <a:gd name="connsiteX9" fmla="*/ 103112 w 144377"/>
                  <a:gd name="connsiteY9" fmla="*/ 44339 h 207200"/>
                  <a:gd name="connsiteX10" fmla="*/ 99182 w 144377"/>
                  <a:gd name="connsiteY10" fmla="*/ 44339 h 207200"/>
                  <a:gd name="connsiteX11" fmla="*/ 99182 w 144377"/>
                  <a:gd name="connsiteY11" fmla="*/ 95645 h 207200"/>
                  <a:gd name="connsiteX12" fmla="*/ 142056 w 144377"/>
                  <a:gd name="connsiteY12" fmla="*/ 182609 h 207200"/>
                  <a:gd name="connsiteX13" fmla="*/ 142056 w 144377"/>
                  <a:gd name="connsiteY13" fmla="*/ 200223 h 207200"/>
                  <a:gd name="connsiteX14" fmla="*/ 128551 w 144377"/>
                  <a:gd name="connsiteY14" fmla="*/ 207190 h 207200"/>
                  <a:gd name="connsiteX15" fmla="*/ 55665 w 144377"/>
                  <a:gd name="connsiteY15" fmla="*/ 30048 h 207200"/>
                  <a:gd name="connsiteX16" fmla="*/ 59666 w 144377"/>
                  <a:gd name="connsiteY16" fmla="*/ 30048 h 207200"/>
                  <a:gd name="connsiteX17" fmla="*/ 59666 w 144377"/>
                  <a:gd name="connsiteY17" fmla="*/ 98968 h 207200"/>
                  <a:gd name="connsiteX18" fmla="*/ 15291 w 144377"/>
                  <a:gd name="connsiteY18" fmla="*/ 188933 h 207200"/>
                  <a:gd name="connsiteX19" fmla="*/ 14434 w 144377"/>
                  <a:gd name="connsiteY19" fmla="*/ 192506 h 207200"/>
                  <a:gd name="connsiteX20" fmla="*/ 15899 w 144377"/>
                  <a:gd name="connsiteY20" fmla="*/ 192720 h 207200"/>
                  <a:gd name="connsiteX21" fmla="*/ 128551 w 144377"/>
                  <a:gd name="connsiteY21" fmla="*/ 192720 h 207200"/>
                  <a:gd name="connsiteX22" fmla="*/ 130051 w 144377"/>
                  <a:gd name="connsiteY22" fmla="*/ 192434 h 207200"/>
                  <a:gd name="connsiteX23" fmla="*/ 129194 w 144377"/>
                  <a:gd name="connsiteY23" fmla="*/ 188861 h 207200"/>
                  <a:gd name="connsiteX24" fmla="*/ 84890 w 144377"/>
                  <a:gd name="connsiteY24" fmla="*/ 98968 h 207200"/>
                  <a:gd name="connsiteX25" fmla="*/ 84890 w 144377"/>
                  <a:gd name="connsiteY25" fmla="*/ 30048 h 207200"/>
                  <a:gd name="connsiteX26" fmla="*/ 88821 w 144377"/>
                  <a:gd name="connsiteY26" fmla="*/ 30048 h 207200"/>
                  <a:gd name="connsiteX27" fmla="*/ 88821 w 144377"/>
                  <a:gd name="connsiteY27" fmla="*/ 14291 h 207200"/>
                  <a:gd name="connsiteX28" fmla="*/ 55665 w 144377"/>
                  <a:gd name="connsiteY28" fmla="*/ 14291 h 20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377" h="207200">
                    <a:moveTo>
                      <a:pt x="128551" y="207190"/>
                    </a:moveTo>
                    <a:lnTo>
                      <a:pt x="15899" y="207190"/>
                    </a:lnTo>
                    <a:cubicBezTo>
                      <a:pt x="10426" y="207386"/>
                      <a:pt x="5259" y="204666"/>
                      <a:pt x="2322" y="200044"/>
                    </a:cubicBezTo>
                    <a:cubicBezTo>
                      <a:pt x="-774" y="194581"/>
                      <a:pt x="-774" y="187894"/>
                      <a:pt x="2322" y="182430"/>
                    </a:cubicBezTo>
                    <a:lnTo>
                      <a:pt x="45196" y="95431"/>
                    </a:lnTo>
                    <a:lnTo>
                      <a:pt x="45196" y="44339"/>
                    </a:lnTo>
                    <a:lnTo>
                      <a:pt x="41373" y="44339"/>
                    </a:lnTo>
                    <a:lnTo>
                      <a:pt x="41373" y="0"/>
                    </a:lnTo>
                    <a:lnTo>
                      <a:pt x="103112" y="0"/>
                    </a:lnTo>
                    <a:lnTo>
                      <a:pt x="103112" y="44339"/>
                    </a:lnTo>
                    <a:lnTo>
                      <a:pt x="99182" y="44339"/>
                    </a:lnTo>
                    <a:lnTo>
                      <a:pt x="99182" y="95645"/>
                    </a:lnTo>
                    <a:lnTo>
                      <a:pt x="142056" y="182609"/>
                    </a:lnTo>
                    <a:cubicBezTo>
                      <a:pt x="145152" y="188072"/>
                      <a:pt x="145152" y="194760"/>
                      <a:pt x="142056" y="200223"/>
                    </a:cubicBezTo>
                    <a:cubicBezTo>
                      <a:pt x="139084" y="204751"/>
                      <a:pt x="133962" y="207393"/>
                      <a:pt x="128551" y="207190"/>
                    </a:cubicBezTo>
                    <a:close/>
                    <a:moveTo>
                      <a:pt x="55665" y="30048"/>
                    </a:moveTo>
                    <a:lnTo>
                      <a:pt x="59666" y="30048"/>
                    </a:lnTo>
                    <a:lnTo>
                      <a:pt x="59666" y="98968"/>
                    </a:lnTo>
                    <a:lnTo>
                      <a:pt x="15291" y="188933"/>
                    </a:lnTo>
                    <a:cubicBezTo>
                      <a:pt x="14618" y="189996"/>
                      <a:pt x="14316" y="191253"/>
                      <a:pt x="14434" y="192506"/>
                    </a:cubicBezTo>
                    <a:cubicBezTo>
                      <a:pt x="14907" y="192657"/>
                      <a:pt x="15402" y="192729"/>
                      <a:pt x="15899" y="192720"/>
                    </a:cubicBezTo>
                    <a:lnTo>
                      <a:pt x="128551" y="192720"/>
                    </a:lnTo>
                    <a:cubicBezTo>
                      <a:pt x="129068" y="192768"/>
                      <a:pt x="129588" y="192669"/>
                      <a:pt x="130051" y="192434"/>
                    </a:cubicBezTo>
                    <a:cubicBezTo>
                      <a:pt x="130159" y="191182"/>
                      <a:pt x="129858" y="189929"/>
                      <a:pt x="129194" y="188861"/>
                    </a:cubicBezTo>
                    <a:lnTo>
                      <a:pt x="84890" y="98968"/>
                    </a:lnTo>
                    <a:lnTo>
                      <a:pt x="84890" y="30048"/>
                    </a:lnTo>
                    <a:lnTo>
                      <a:pt x="88821" y="30048"/>
                    </a:lnTo>
                    <a:lnTo>
                      <a:pt x="88821" y="14291"/>
                    </a:lnTo>
                    <a:lnTo>
                      <a:pt x="55665" y="14291"/>
                    </a:lnTo>
                    <a:close/>
                  </a:path>
                </a:pathLst>
              </a:custGeom>
              <a:solidFill>
                <a:srgbClr val="282D33"/>
              </a:solidFill>
              <a:ln w="335" cap="flat">
                <a:noFill/>
                <a:prstDash val="solid"/>
                <a:miter/>
              </a:ln>
            </p:spPr>
            <p:txBody>
              <a:bodyPr rtlCol="0" anchor="ctr"/>
              <a:lstStyle/>
              <a:p>
                <a:endParaRPr lang="zh-CN" altLang="en-US" sz="1200"/>
              </a:p>
            </p:txBody>
          </p:sp>
          <p:sp>
            <p:nvSpPr>
              <p:cNvPr id="18" name="任意多边形: 形状 17"/>
              <p:cNvSpPr/>
              <p:nvPr>
                <p:custDataLst>
                  <p:tags r:id="rId8"/>
                </p:custDataLst>
              </p:nvPr>
            </p:nvSpPr>
            <p:spPr>
              <a:xfrm>
                <a:off x="1098265" y="11433957"/>
                <a:ext cx="71814" cy="72850"/>
              </a:xfrm>
              <a:custGeom>
                <a:avLst/>
                <a:gdLst>
                  <a:gd name="connsiteX0" fmla="*/ 0 w 71814"/>
                  <a:gd name="connsiteY0" fmla="*/ 72851 h 72850"/>
                  <a:gd name="connsiteX1" fmla="*/ 35907 w 71814"/>
                  <a:gd name="connsiteY1" fmla="*/ 0 h 72850"/>
                  <a:gd name="connsiteX2" fmla="*/ 71814 w 71814"/>
                  <a:gd name="connsiteY2" fmla="*/ 72851 h 72850"/>
                  <a:gd name="connsiteX3" fmla="*/ 0 w 71814"/>
                  <a:gd name="connsiteY3" fmla="*/ 72851 h 72850"/>
                </a:gdLst>
                <a:ahLst/>
                <a:cxnLst>
                  <a:cxn ang="0">
                    <a:pos x="connsiteX0" y="connsiteY0"/>
                  </a:cxn>
                  <a:cxn ang="0">
                    <a:pos x="connsiteX1" y="connsiteY1"/>
                  </a:cxn>
                  <a:cxn ang="0">
                    <a:pos x="connsiteX2" y="connsiteY2"/>
                  </a:cxn>
                  <a:cxn ang="0">
                    <a:pos x="connsiteX3" y="connsiteY3"/>
                  </a:cxn>
                </a:cxnLst>
                <a:rect l="l" t="t" r="r" b="b"/>
                <a:pathLst>
                  <a:path w="71814" h="72850">
                    <a:moveTo>
                      <a:pt x="0" y="72851"/>
                    </a:moveTo>
                    <a:lnTo>
                      <a:pt x="35907" y="0"/>
                    </a:lnTo>
                    <a:lnTo>
                      <a:pt x="71814" y="72851"/>
                    </a:lnTo>
                    <a:lnTo>
                      <a:pt x="0" y="72851"/>
                    </a:lnTo>
                    <a:close/>
                  </a:path>
                </a:pathLst>
              </a:custGeom>
              <a:solidFill>
                <a:srgbClr val="34CA9D"/>
              </a:solidFill>
              <a:ln w="335" cap="flat">
                <a:noFill/>
                <a:prstDash val="solid"/>
                <a:miter/>
              </a:ln>
            </p:spPr>
            <p:txBody>
              <a:bodyPr rtlCol="0" anchor="ctr"/>
              <a:lstStyle/>
              <a:p>
                <a:endParaRPr lang="zh-CN" altLang="en-US" sz="1200"/>
              </a:p>
            </p:txBody>
          </p:sp>
        </p:grpSp>
        <p:grpSp>
          <p:nvGrpSpPr>
            <p:cNvPr id="11" name="组合 10"/>
            <p:cNvGrpSpPr/>
            <p:nvPr>
              <p:custDataLst>
                <p:tags r:id="rId9"/>
              </p:custDataLst>
            </p:nvPr>
          </p:nvGrpSpPr>
          <p:grpSpPr>
            <a:xfrm>
              <a:off x="871717" y="11213443"/>
              <a:ext cx="380406" cy="318140"/>
              <a:chOff x="6369506" y="11232130"/>
              <a:chExt cx="5656826" cy="4730906"/>
            </a:xfrm>
          </p:grpSpPr>
          <p:pic>
            <p:nvPicPr>
              <p:cNvPr id="12" name="图片 11"/>
              <p:cNvPicPr>
                <a:picLocks noChangeAspect="1"/>
              </p:cNvPicPr>
              <p:nvPr>
                <p:custDataLst>
                  <p:tags r:id="rId10"/>
                </p:custDataLst>
              </p:nvPr>
            </p:nvPicPr>
            <p:blipFill>
              <a:blip r:embed="rId11"/>
              <a:srcRect l="75956" b="74628"/>
              <a:stretch>
                <a:fillRect/>
              </a:stretch>
            </p:blipFill>
            <p:spPr>
              <a:xfrm>
                <a:off x="10850704" y="11276711"/>
                <a:ext cx="1175628" cy="1200318"/>
              </a:xfrm>
              <a:prstGeom prst="rect">
                <a:avLst/>
              </a:prstGeom>
            </p:spPr>
          </p:pic>
          <p:pic>
            <p:nvPicPr>
              <p:cNvPr id="13" name="图片 12"/>
              <p:cNvPicPr>
                <a:picLocks noChangeAspect="1"/>
              </p:cNvPicPr>
              <p:nvPr>
                <p:custDataLst>
                  <p:tags r:id="rId12"/>
                </p:custDataLst>
              </p:nvPr>
            </p:nvPicPr>
            <p:blipFill>
              <a:blip r:embed="rId11"/>
              <a:srcRect r="25584"/>
              <a:stretch>
                <a:fillRect/>
              </a:stretch>
            </p:blipFill>
            <p:spPr>
              <a:xfrm>
                <a:off x="6369506" y="11232130"/>
                <a:ext cx="3638482" cy="4730906"/>
              </a:xfrm>
              <a:prstGeom prst="rect">
                <a:avLst/>
              </a:prstGeom>
            </p:spPr>
          </p:pic>
        </p:grpSp>
      </p:grpSp>
      <p:grpSp>
        <p:nvGrpSpPr>
          <p:cNvPr id="5" name="组合 4"/>
          <p:cNvGrpSpPr/>
          <p:nvPr>
            <p:custDataLst>
              <p:tags r:id="rId13"/>
            </p:custDataLst>
          </p:nvPr>
        </p:nvGrpSpPr>
        <p:grpSpPr>
          <a:xfrm>
            <a:off x="276416" y="193647"/>
            <a:ext cx="11915903" cy="591315"/>
            <a:chOff x="32649" y="149542"/>
            <a:chExt cx="25820132" cy="1904101"/>
          </a:xfrm>
        </p:grpSpPr>
        <p:cxnSp>
          <p:nvCxnSpPr>
            <p:cNvPr id="7" name="直接连接符 6"/>
            <p:cNvCxnSpPr/>
            <p:nvPr>
              <p:custDataLst>
                <p:tags r:id="rId14"/>
              </p:custDataLst>
            </p:nvPr>
          </p:nvCxnSpPr>
          <p:spPr>
            <a:xfrm>
              <a:off x="32649" y="2053643"/>
              <a:ext cx="25820132" cy="0"/>
            </a:xfrm>
            <a:prstGeom prst="line">
              <a:avLst/>
            </a:prstGeom>
            <a:ln w="41275">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5"/>
              </p:custDataLst>
            </p:nvPr>
          </p:nvCxnSpPr>
          <p:spPr>
            <a:xfrm>
              <a:off x="1664258" y="149542"/>
              <a:ext cx="2639189" cy="0"/>
            </a:xfrm>
            <a:prstGeom prst="line">
              <a:avLst/>
            </a:prstGeom>
            <a:ln w="28575">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16"/>
            </p:custDataLst>
          </p:nvPr>
        </p:nvSpPr>
        <p:spPr>
          <a:xfrm>
            <a:off x="1018644" y="300670"/>
            <a:ext cx="4589842" cy="394241"/>
          </a:xfrm>
          <a:prstGeom prst="rect">
            <a:avLst/>
          </a:prstGeom>
          <a:noFill/>
        </p:spPr>
        <p:txBody>
          <a:bodyPr wrap="square" lIns="0" tIns="0" rIns="0" bIns="0" rtlCol="0">
            <a:noAutofit/>
          </a:bodyPr>
          <a:lstStyle/>
          <a:p>
            <a:pPr algn="just"/>
            <a:endParaRPr lang="zh-CN" altLang="en-US" sz="2300" b="1" kern="10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例题">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b="1"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pic>
        <p:nvPicPr>
          <p:cNvPr id="22" name="图形 21"/>
          <p:cNvPicPr>
            <a:picLocks noChangeAspect="1"/>
          </p:cNvPicPr>
          <p:nvPr userDrawn="1">
            <p:custDataLst>
              <p:tags r:id="rId6"/>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419" y="162172"/>
            <a:ext cx="577774" cy="577764"/>
          </a:xfrm>
          <a:prstGeom prst="rect">
            <a:avLst/>
          </a:prstGeom>
        </p:spPr>
      </p:pic>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作业">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15" y="193647"/>
            <a:ext cx="11670152" cy="591315"/>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300" kern="10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0000"/>
                  </a:gs>
                  <a:gs pos="27000">
                    <a:srgbClr val="FF0000"/>
                  </a:gs>
                  <a:gs pos="76000">
                    <a:srgbClr val="FF0000"/>
                  </a:gs>
                  <a:gs pos="47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0000"/>
                  </a:gs>
                  <a:gs pos="37000">
                    <a:srgbClr val="FF0000"/>
                  </a:gs>
                  <a:gs pos="60000">
                    <a:srgbClr val="FF000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userDrawn="1">
            <p:custDataLst>
              <p:tags r:id="rId6"/>
            </p:custDataLst>
          </p:nvPr>
        </p:nvGrpSpPr>
        <p:grpSpPr>
          <a:xfrm>
            <a:off x="316194" y="138881"/>
            <a:ext cx="529279" cy="538141"/>
            <a:chOff x="10650482" y="11659034"/>
            <a:chExt cx="658776" cy="725411"/>
          </a:xfrm>
        </p:grpSpPr>
        <p:sp>
          <p:nvSpPr>
            <p:cNvPr id="10" name="Freeform 711"/>
            <p:cNvSpPr/>
            <p:nvPr>
              <p:custDataLst>
                <p:tags r:id="rId7"/>
              </p:custDataLst>
            </p:nvPr>
          </p:nvSpPr>
          <p:spPr bwMode="auto">
            <a:xfrm>
              <a:off x="10663941" y="12201200"/>
              <a:ext cx="124134" cy="183245"/>
            </a:xfrm>
            <a:custGeom>
              <a:avLst/>
              <a:gdLst>
                <a:gd name="T0" fmla="*/ 40 w 160"/>
                <a:gd name="T1" fmla="*/ 0 h 236"/>
                <a:gd name="T2" fmla="*/ 0 w 160"/>
                <a:gd name="T3" fmla="*/ 40 h 236"/>
                <a:gd name="T4" fmla="*/ 0 w 160"/>
                <a:gd name="T5" fmla="*/ 196 h 236"/>
                <a:gd name="T6" fmla="*/ 40 w 160"/>
                <a:gd name="T7" fmla="*/ 236 h 236"/>
                <a:gd name="T8" fmla="*/ 120 w 160"/>
                <a:gd name="T9" fmla="*/ 236 h 236"/>
                <a:gd name="T10" fmla="*/ 160 w 160"/>
                <a:gd name="T11" fmla="*/ 196 h 236"/>
                <a:gd name="T12" fmla="*/ 160 w 160"/>
                <a:gd name="T13" fmla="*/ 40 h 236"/>
                <a:gd name="T14" fmla="*/ 120 w 160"/>
                <a:gd name="T15" fmla="*/ 0 h 236"/>
                <a:gd name="T16" fmla="*/ 40 w 160"/>
                <a:gd name="T17"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36">
                  <a:moveTo>
                    <a:pt x="40" y="0"/>
                  </a:moveTo>
                  <a:cubicBezTo>
                    <a:pt x="18" y="0"/>
                    <a:pt x="0" y="18"/>
                    <a:pt x="0" y="40"/>
                  </a:cubicBezTo>
                  <a:cubicBezTo>
                    <a:pt x="0" y="196"/>
                    <a:pt x="0" y="196"/>
                    <a:pt x="0" y="196"/>
                  </a:cubicBezTo>
                  <a:cubicBezTo>
                    <a:pt x="0" y="218"/>
                    <a:pt x="18" y="236"/>
                    <a:pt x="40" y="236"/>
                  </a:cubicBezTo>
                  <a:cubicBezTo>
                    <a:pt x="120" y="236"/>
                    <a:pt x="120" y="236"/>
                    <a:pt x="120" y="236"/>
                  </a:cubicBezTo>
                  <a:cubicBezTo>
                    <a:pt x="142" y="236"/>
                    <a:pt x="160" y="218"/>
                    <a:pt x="160" y="196"/>
                  </a:cubicBezTo>
                  <a:cubicBezTo>
                    <a:pt x="160" y="40"/>
                    <a:pt x="160" y="40"/>
                    <a:pt x="160" y="40"/>
                  </a:cubicBezTo>
                  <a:cubicBezTo>
                    <a:pt x="160" y="18"/>
                    <a:pt x="142" y="0"/>
                    <a:pt x="120" y="0"/>
                  </a:cubicBezTo>
                  <a:lnTo>
                    <a:pt x="40" y="0"/>
                  </a:lnTo>
                  <a:close/>
                </a:path>
              </a:pathLst>
            </a:custGeom>
            <a:solidFill>
              <a:srgbClr val="E1331E"/>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1" name="Freeform 712"/>
            <p:cNvSpPr/>
            <p:nvPr>
              <p:custDataLst>
                <p:tags r:id="rId8"/>
              </p:custDataLst>
            </p:nvPr>
          </p:nvSpPr>
          <p:spPr bwMode="auto">
            <a:xfrm>
              <a:off x="10837668" y="12139133"/>
              <a:ext cx="124134" cy="245312"/>
            </a:xfrm>
            <a:custGeom>
              <a:avLst/>
              <a:gdLst>
                <a:gd name="T0" fmla="*/ 40 w 160"/>
                <a:gd name="T1" fmla="*/ 0 h 316"/>
                <a:gd name="T2" fmla="*/ 0 w 160"/>
                <a:gd name="T3" fmla="*/ 40 h 316"/>
                <a:gd name="T4" fmla="*/ 0 w 160"/>
                <a:gd name="T5" fmla="*/ 276 h 316"/>
                <a:gd name="T6" fmla="*/ 40 w 160"/>
                <a:gd name="T7" fmla="*/ 316 h 316"/>
                <a:gd name="T8" fmla="*/ 120 w 160"/>
                <a:gd name="T9" fmla="*/ 316 h 316"/>
                <a:gd name="T10" fmla="*/ 160 w 160"/>
                <a:gd name="T11" fmla="*/ 276 h 316"/>
                <a:gd name="T12" fmla="*/ 160 w 160"/>
                <a:gd name="T13" fmla="*/ 40 h 316"/>
                <a:gd name="T14" fmla="*/ 120 w 160"/>
                <a:gd name="T15" fmla="*/ 0 h 316"/>
                <a:gd name="T16" fmla="*/ 40 w 160"/>
                <a:gd name="T17" fmla="*/ 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16">
                  <a:moveTo>
                    <a:pt x="40" y="0"/>
                  </a:moveTo>
                  <a:cubicBezTo>
                    <a:pt x="18" y="0"/>
                    <a:pt x="0" y="18"/>
                    <a:pt x="0" y="40"/>
                  </a:cubicBezTo>
                  <a:cubicBezTo>
                    <a:pt x="0" y="276"/>
                    <a:pt x="0" y="276"/>
                    <a:pt x="0" y="276"/>
                  </a:cubicBezTo>
                  <a:cubicBezTo>
                    <a:pt x="0" y="298"/>
                    <a:pt x="18" y="316"/>
                    <a:pt x="40" y="316"/>
                  </a:cubicBezTo>
                  <a:cubicBezTo>
                    <a:pt x="120" y="316"/>
                    <a:pt x="120" y="316"/>
                    <a:pt x="120" y="316"/>
                  </a:cubicBezTo>
                  <a:cubicBezTo>
                    <a:pt x="142" y="316"/>
                    <a:pt x="160" y="298"/>
                    <a:pt x="160" y="276"/>
                  </a:cubicBezTo>
                  <a:cubicBezTo>
                    <a:pt x="160" y="40"/>
                    <a:pt x="160" y="40"/>
                    <a:pt x="160" y="40"/>
                  </a:cubicBezTo>
                  <a:cubicBezTo>
                    <a:pt x="160" y="18"/>
                    <a:pt x="142" y="0"/>
                    <a:pt x="120" y="0"/>
                  </a:cubicBezTo>
                  <a:lnTo>
                    <a:pt x="40" y="0"/>
                  </a:lnTo>
                  <a:close/>
                </a:path>
              </a:pathLst>
            </a:custGeom>
            <a:solidFill>
              <a:srgbClr val="F4BD37"/>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2" name="Freeform 713"/>
            <p:cNvSpPr/>
            <p:nvPr>
              <p:custDataLst>
                <p:tags r:id="rId9"/>
              </p:custDataLst>
            </p:nvPr>
          </p:nvSpPr>
          <p:spPr bwMode="auto">
            <a:xfrm>
              <a:off x="11011397" y="12077066"/>
              <a:ext cx="124134" cy="307379"/>
            </a:xfrm>
            <a:custGeom>
              <a:avLst/>
              <a:gdLst>
                <a:gd name="T0" fmla="*/ 40 w 160"/>
                <a:gd name="T1" fmla="*/ 0 h 396"/>
                <a:gd name="T2" fmla="*/ 0 w 160"/>
                <a:gd name="T3" fmla="*/ 40 h 396"/>
                <a:gd name="T4" fmla="*/ 0 w 160"/>
                <a:gd name="T5" fmla="*/ 356 h 396"/>
                <a:gd name="T6" fmla="*/ 40 w 160"/>
                <a:gd name="T7" fmla="*/ 396 h 396"/>
                <a:gd name="T8" fmla="*/ 120 w 160"/>
                <a:gd name="T9" fmla="*/ 396 h 396"/>
                <a:gd name="T10" fmla="*/ 160 w 160"/>
                <a:gd name="T11" fmla="*/ 356 h 396"/>
                <a:gd name="T12" fmla="*/ 160 w 160"/>
                <a:gd name="T13" fmla="*/ 40 h 396"/>
                <a:gd name="T14" fmla="*/ 120 w 160"/>
                <a:gd name="T15" fmla="*/ 0 h 396"/>
                <a:gd name="T16" fmla="*/ 40 w 160"/>
                <a:gd name="T17" fmla="*/ 0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396">
                  <a:moveTo>
                    <a:pt x="40" y="0"/>
                  </a:moveTo>
                  <a:cubicBezTo>
                    <a:pt x="18" y="0"/>
                    <a:pt x="0" y="18"/>
                    <a:pt x="0" y="40"/>
                  </a:cubicBezTo>
                  <a:cubicBezTo>
                    <a:pt x="0" y="356"/>
                    <a:pt x="0" y="356"/>
                    <a:pt x="0" y="356"/>
                  </a:cubicBezTo>
                  <a:cubicBezTo>
                    <a:pt x="0" y="378"/>
                    <a:pt x="18" y="396"/>
                    <a:pt x="40" y="396"/>
                  </a:cubicBezTo>
                  <a:cubicBezTo>
                    <a:pt x="120" y="396"/>
                    <a:pt x="120" y="396"/>
                    <a:pt x="120" y="396"/>
                  </a:cubicBezTo>
                  <a:cubicBezTo>
                    <a:pt x="142" y="396"/>
                    <a:pt x="160" y="378"/>
                    <a:pt x="160" y="356"/>
                  </a:cubicBezTo>
                  <a:cubicBezTo>
                    <a:pt x="160" y="40"/>
                    <a:pt x="160" y="40"/>
                    <a:pt x="160" y="40"/>
                  </a:cubicBezTo>
                  <a:cubicBezTo>
                    <a:pt x="160" y="18"/>
                    <a:pt x="142" y="0"/>
                    <a:pt x="120" y="0"/>
                  </a:cubicBezTo>
                  <a:lnTo>
                    <a:pt x="40" y="0"/>
                  </a:lnTo>
                  <a:close/>
                </a:path>
              </a:pathLst>
            </a:custGeom>
            <a:solidFill>
              <a:srgbClr val="575D69"/>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3" name="Freeform 714"/>
            <p:cNvSpPr/>
            <p:nvPr>
              <p:custDataLst>
                <p:tags r:id="rId10"/>
              </p:custDataLst>
            </p:nvPr>
          </p:nvSpPr>
          <p:spPr bwMode="auto">
            <a:xfrm>
              <a:off x="11185124" y="11984129"/>
              <a:ext cx="124134" cy="400316"/>
            </a:xfrm>
            <a:custGeom>
              <a:avLst/>
              <a:gdLst>
                <a:gd name="T0" fmla="*/ 40 w 160"/>
                <a:gd name="T1" fmla="*/ 0 h 516"/>
                <a:gd name="T2" fmla="*/ 0 w 160"/>
                <a:gd name="T3" fmla="*/ 40 h 516"/>
                <a:gd name="T4" fmla="*/ 0 w 160"/>
                <a:gd name="T5" fmla="*/ 476 h 516"/>
                <a:gd name="T6" fmla="*/ 40 w 160"/>
                <a:gd name="T7" fmla="*/ 516 h 516"/>
                <a:gd name="T8" fmla="*/ 120 w 160"/>
                <a:gd name="T9" fmla="*/ 516 h 516"/>
                <a:gd name="T10" fmla="*/ 160 w 160"/>
                <a:gd name="T11" fmla="*/ 476 h 516"/>
                <a:gd name="T12" fmla="*/ 160 w 160"/>
                <a:gd name="T13" fmla="*/ 40 h 516"/>
                <a:gd name="T14" fmla="*/ 120 w 160"/>
                <a:gd name="T15" fmla="*/ 0 h 516"/>
                <a:gd name="T16" fmla="*/ 40 w 160"/>
                <a:gd name="T1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516">
                  <a:moveTo>
                    <a:pt x="40" y="0"/>
                  </a:moveTo>
                  <a:cubicBezTo>
                    <a:pt x="18" y="0"/>
                    <a:pt x="0" y="18"/>
                    <a:pt x="0" y="40"/>
                  </a:cubicBezTo>
                  <a:cubicBezTo>
                    <a:pt x="0" y="476"/>
                    <a:pt x="0" y="476"/>
                    <a:pt x="0" y="476"/>
                  </a:cubicBezTo>
                  <a:cubicBezTo>
                    <a:pt x="0" y="498"/>
                    <a:pt x="18" y="516"/>
                    <a:pt x="40" y="516"/>
                  </a:cubicBezTo>
                  <a:cubicBezTo>
                    <a:pt x="120" y="516"/>
                    <a:pt x="120" y="516"/>
                    <a:pt x="120" y="516"/>
                  </a:cubicBezTo>
                  <a:cubicBezTo>
                    <a:pt x="142" y="516"/>
                    <a:pt x="160" y="498"/>
                    <a:pt x="160" y="476"/>
                  </a:cubicBezTo>
                  <a:cubicBezTo>
                    <a:pt x="160" y="40"/>
                    <a:pt x="160" y="40"/>
                    <a:pt x="160" y="40"/>
                  </a:cubicBezTo>
                  <a:cubicBezTo>
                    <a:pt x="160" y="18"/>
                    <a:pt x="142" y="0"/>
                    <a:pt x="120" y="0"/>
                  </a:cubicBezTo>
                  <a:lnTo>
                    <a:pt x="40" y="0"/>
                  </a:lnTo>
                  <a:close/>
                </a:path>
              </a:pathLst>
            </a:custGeom>
            <a:solidFill>
              <a:srgbClr val="3CAED6"/>
            </a:solidFill>
            <a:ln>
              <a:noFill/>
            </a:ln>
            <a:extLst>
              <a:ext uri="{91240B29-F687-4F45-9708-019B960494DF}">
                <a14:hiddenLine xmlns:a14="http://schemas.microsoft.com/office/drawing/2010/main" w="9525">
                  <a:solidFill>
                    <a:srgbClr val="000000"/>
                  </a:solidFill>
                  <a:round/>
                </a14:hiddenLine>
              </a:ext>
            </a:extLst>
          </p:spPr>
          <p:txBody>
            <a:bodyPr vert="horz" wrap="square" lIns="91423" tIns="45711" rIns="91423" bIns="45711" numCol="1" anchor="t" anchorCtr="0" compatLnSpc="1"/>
            <a:lstStyle/>
            <a:p>
              <a:endParaRPr lang="zh-CN" altLang="en-US" sz="1200"/>
            </a:p>
          </p:txBody>
        </p:sp>
        <p:sp>
          <p:nvSpPr>
            <p:cNvPr id="14" name="Freeform 715"/>
            <p:cNvSpPr/>
            <p:nvPr>
              <p:custDataLst>
                <p:tags r:id="rId11"/>
              </p:custDataLst>
            </p:nvPr>
          </p:nvSpPr>
          <p:spPr bwMode="auto">
            <a:xfrm>
              <a:off x="10650482" y="11659034"/>
              <a:ext cx="638732" cy="476505"/>
            </a:xfrm>
            <a:custGeom>
              <a:avLst/>
              <a:gdLst>
                <a:gd name="T0" fmla="*/ 764 w 823"/>
                <a:gd name="T1" fmla="*/ 281 h 614"/>
                <a:gd name="T2" fmla="*/ 782 w 823"/>
                <a:gd name="T3" fmla="*/ 274 h 614"/>
                <a:gd name="T4" fmla="*/ 821 w 823"/>
                <a:gd name="T5" fmla="*/ 17 h 614"/>
                <a:gd name="T6" fmla="*/ 805 w 823"/>
                <a:gd name="T7" fmla="*/ 2 h 614"/>
                <a:gd name="T8" fmla="*/ 555 w 823"/>
                <a:gd name="T9" fmla="*/ 63 h 614"/>
                <a:gd name="T10" fmla="*/ 550 w 823"/>
                <a:gd name="T11" fmla="*/ 82 h 614"/>
                <a:gd name="T12" fmla="*/ 596 w 823"/>
                <a:gd name="T13" fmla="*/ 128 h 614"/>
                <a:gd name="T14" fmla="*/ 597 w 823"/>
                <a:gd name="T15" fmla="*/ 156 h 614"/>
                <a:gd name="T16" fmla="*/ 448 w 823"/>
                <a:gd name="T17" fmla="*/ 308 h 614"/>
                <a:gd name="T18" fmla="*/ 420 w 823"/>
                <a:gd name="T19" fmla="*/ 308 h 614"/>
                <a:gd name="T20" fmla="*/ 328 w 823"/>
                <a:gd name="T21" fmla="*/ 217 h 614"/>
                <a:gd name="T22" fmla="*/ 299 w 823"/>
                <a:gd name="T23" fmla="*/ 217 h 614"/>
                <a:gd name="T24" fmla="*/ 7 w 823"/>
                <a:gd name="T25" fmla="*/ 512 h 614"/>
                <a:gd name="T26" fmla="*/ 8 w 823"/>
                <a:gd name="T27" fmla="*/ 541 h 614"/>
                <a:gd name="T28" fmla="*/ 74 w 823"/>
                <a:gd name="T29" fmla="*/ 606 h 614"/>
                <a:gd name="T30" fmla="*/ 102 w 823"/>
                <a:gd name="T31" fmla="*/ 606 h 614"/>
                <a:gd name="T32" fmla="*/ 305 w 823"/>
                <a:gd name="T33" fmla="*/ 401 h 614"/>
                <a:gd name="T34" fmla="*/ 333 w 823"/>
                <a:gd name="T35" fmla="*/ 401 h 614"/>
                <a:gd name="T36" fmla="*/ 424 w 823"/>
                <a:gd name="T37" fmla="*/ 494 h 614"/>
                <a:gd name="T38" fmla="*/ 452 w 823"/>
                <a:gd name="T39" fmla="*/ 494 h 614"/>
                <a:gd name="T40" fmla="*/ 697 w 823"/>
                <a:gd name="T41" fmla="*/ 247 h 614"/>
                <a:gd name="T42" fmla="*/ 726 w 823"/>
                <a:gd name="T43" fmla="*/ 246 h 614"/>
                <a:gd name="T44" fmla="*/ 764 w 823"/>
                <a:gd name="T45" fmla="*/ 281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23" h="614">
                  <a:moveTo>
                    <a:pt x="764" y="281"/>
                  </a:moveTo>
                  <a:cubicBezTo>
                    <a:pt x="772" y="288"/>
                    <a:pt x="780" y="285"/>
                    <a:pt x="782" y="274"/>
                  </a:cubicBezTo>
                  <a:cubicBezTo>
                    <a:pt x="821" y="17"/>
                    <a:pt x="821" y="17"/>
                    <a:pt x="821" y="17"/>
                  </a:cubicBezTo>
                  <a:cubicBezTo>
                    <a:pt x="823" y="6"/>
                    <a:pt x="815" y="0"/>
                    <a:pt x="805" y="2"/>
                  </a:cubicBezTo>
                  <a:cubicBezTo>
                    <a:pt x="555" y="63"/>
                    <a:pt x="555" y="63"/>
                    <a:pt x="555" y="63"/>
                  </a:cubicBezTo>
                  <a:cubicBezTo>
                    <a:pt x="544" y="65"/>
                    <a:pt x="542" y="74"/>
                    <a:pt x="550" y="82"/>
                  </a:cubicBezTo>
                  <a:cubicBezTo>
                    <a:pt x="596" y="128"/>
                    <a:pt x="596" y="128"/>
                    <a:pt x="596" y="128"/>
                  </a:cubicBezTo>
                  <a:cubicBezTo>
                    <a:pt x="604" y="135"/>
                    <a:pt x="604" y="148"/>
                    <a:pt x="597" y="156"/>
                  </a:cubicBezTo>
                  <a:cubicBezTo>
                    <a:pt x="448" y="308"/>
                    <a:pt x="448" y="308"/>
                    <a:pt x="448" y="308"/>
                  </a:cubicBezTo>
                  <a:cubicBezTo>
                    <a:pt x="440" y="316"/>
                    <a:pt x="428" y="316"/>
                    <a:pt x="420" y="308"/>
                  </a:cubicBezTo>
                  <a:cubicBezTo>
                    <a:pt x="328" y="217"/>
                    <a:pt x="328" y="217"/>
                    <a:pt x="328" y="217"/>
                  </a:cubicBezTo>
                  <a:cubicBezTo>
                    <a:pt x="320" y="209"/>
                    <a:pt x="307" y="210"/>
                    <a:pt x="299" y="217"/>
                  </a:cubicBezTo>
                  <a:cubicBezTo>
                    <a:pt x="7" y="512"/>
                    <a:pt x="7" y="512"/>
                    <a:pt x="7" y="512"/>
                  </a:cubicBezTo>
                  <a:cubicBezTo>
                    <a:pt x="0" y="520"/>
                    <a:pt x="0" y="533"/>
                    <a:pt x="8" y="541"/>
                  </a:cubicBezTo>
                  <a:cubicBezTo>
                    <a:pt x="74" y="606"/>
                    <a:pt x="74" y="606"/>
                    <a:pt x="74" y="606"/>
                  </a:cubicBezTo>
                  <a:cubicBezTo>
                    <a:pt x="82" y="614"/>
                    <a:pt x="94" y="614"/>
                    <a:pt x="102" y="606"/>
                  </a:cubicBezTo>
                  <a:cubicBezTo>
                    <a:pt x="305" y="401"/>
                    <a:pt x="305" y="401"/>
                    <a:pt x="305" y="401"/>
                  </a:cubicBezTo>
                  <a:cubicBezTo>
                    <a:pt x="313" y="393"/>
                    <a:pt x="326" y="393"/>
                    <a:pt x="333" y="401"/>
                  </a:cubicBezTo>
                  <a:cubicBezTo>
                    <a:pt x="424" y="494"/>
                    <a:pt x="424" y="494"/>
                    <a:pt x="424" y="494"/>
                  </a:cubicBezTo>
                  <a:cubicBezTo>
                    <a:pt x="432" y="502"/>
                    <a:pt x="445" y="502"/>
                    <a:pt x="452" y="494"/>
                  </a:cubicBezTo>
                  <a:cubicBezTo>
                    <a:pt x="697" y="247"/>
                    <a:pt x="697" y="247"/>
                    <a:pt x="697" y="247"/>
                  </a:cubicBezTo>
                  <a:cubicBezTo>
                    <a:pt x="705" y="239"/>
                    <a:pt x="718" y="239"/>
                    <a:pt x="726" y="246"/>
                  </a:cubicBezTo>
                  <a:lnTo>
                    <a:pt x="764" y="281"/>
                  </a:lnTo>
                  <a:close/>
                </a:path>
              </a:pathLst>
            </a:custGeom>
            <a:solidFill>
              <a:srgbClr val="FF0000"/>
            </a:solidFill>
            <a:ln>
              <a:noFill/>
            </a:ln>
          </p:spPr>
          <p:txBody>
            <a:bodyPr vert="horz" wrap="square" lIns="91423" tIns="45711" rIns="91423" bIns="45711" numCol="1" anchor="t" anchorCtr="0" compatLnSpc="1"/>
            <a:lstStyle/>
            <a:p>
              <a:endParaRPr lang="zh-CN" altLang="en-US" sz="1200"/>
            </a:p>
          </p:txBody>
        </p:sp>
      </p:gr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导图">
    <p:spTree>
      <p:nvGrpSpPr>
        <p:cNvPr id="1" name=""/>
        <p:cNvGrpSpPr/>
        <p:nvPr/>
      </p:nvGrpSpPr>
      <p:grpSpPr>
        <a:xfrm>
          <a:off x="0" y="0"/>
          <a:ext cx="0" cy="0"/>
          <a:chOff x="0" y="0"/>
          <a:chExt cx="0" cy="0"/>
        </a:xfrm>
      </p:grpSpPr>
      <p:grpSp>
        <p:nvGrpSpPr>
          <p:cNvPr id="5" name="组合 4"/>
          <p:cNvGrpSpPr/>
          <p:nvPr>
            <p:custDataLst>
              <p:tags r:id="rId2"/>
            </p:custDataLst>
          </p:nvPr>
        </p:nvGrpSpPr>
        <p:grpSpPr>
          <a:xfrm>
            <a:off x="276408" y="193639"/>
            <a:ext cx="11669848" cy="591288"/>
            <a:chOff x="32649" y="149542"/>
            <a:chExt cx="25287624" cy="1904101"/>
          </a:xfrm>
        </p:grpSpPr>
        <p:sp>
          <p:nvSpPr>
            <p:cNvPr id="6" name="文本框 9"/>
            <p:cNvSpPr txBox="1"/>
            <p:nvPr>
              <p:custDataLst>
                <p:tags r:id="rId3"/>
              </p:custDataLst>
            </p:nvPr>
          </p:nvSpPr>
          <p:spPr>
            <a:xfrm>
              <a:off x="1640958" y="494170"/>
              <a:ext cx="3934847" cy="1269496"/>
            </a:xfrm>
            <a:prstGeom prst="rect">
              <a:avLst/>
            </a:prstGeom>
            <a:noFill/>
          </p:spPr>
          <p:txBody>
            <a:bodyPr wrap="square" lIns="0" tIns="0" rIns="0" bIns="0" rtlCol="0">
              <a:noAutofit/>
            </a:bodyPr>
            <a:lstStyle/>
            <a:p>
              <a:pPr algn="just"/>
              <a:endParaRPr lang="zh-CN" altLang="en-US" sz="2265" kern="100">
                <a:effectLst/>
                <a:latin typeface="Calibri" panose="020F0502020204030204" pitchFamily="34" charset="0"/>
                <a:ea typeface="宋体" panose="02010600030101010101" pitchFamily="2" charset="-122"/>
                <a:cs typeface="Times New Roman" panose="02020603050405020304" pitchFamily="18" charset="0"/>
              </a:endParaRPr>
            </a:p>
          </p:txBody>
        </p:sp>
        <p:cxnSp>
          <p:nvCxnSpPr>
            <p:cNvPr id="7" name="直接连接符 6"/>
            <p:cNvCxnSpPr/>
            <p:nvPr>
              <p:custDataLst>
                <p:tags r:id="rId4"/>
              </p:custDataLst>
            </p:nvPr>
          </p:nvCxnSpPr>
          <p:spPr>
            <a:xfrm>
              <a:off x="32649" y="2053643"/>
              <a:ext cx="25287624" cy="0"/>
            </a:xfrm>
            <a:prstGeom prst="line">
              <a:avLst/>
            </a:prstGeom>
            <a:ln w="41275">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28575">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grpSp>
        <p:nvGrpSpPr>
          <p:cNvPr id="2" name="组合 1"/>
          <p:cNvGrpSpPr/>
          <p:nvPr>
            <p:custDataLst>
              <p:tags r:id="rId6"/>
            </p:custDataLst>
          </p:nvPr>
        </p:nvGrpSpPr>
        <p:grpSpPr>
          <a:xfrm>
            <a:off x="353924" y="172413"/>
            <a:ext cx="443076" cy="522465"/>
            <a:chOff x="1576853" y="12791027"/>
            <a:chExt cx="287611" cy="339154"/>
          </a:xfrm>
        </p:grpSpPr>
        <p:sp>
          <p:nvSpPr>
            <p:cNvPr id="10" name="任意多边形: 形状 9"/>
            <p:cNvSpPr/>
            <p:nvPr userDrawn="1">
              <p:custDataLst>
                <p:tags r:id="rId7"/>
              </p:custDataLst>
            </p:nvPr>
          </p:nvSpPr>
          <p:spPr>
            <a:xfrm flipH="1">
              <a:off x="1576853" y="12791027"/>
              <a:ext cx="287611" cy="339154"/>
            </a:xfrm>
            <a:custGeom>
              <a:avLst/>
              <a:gdLst>
                <a:gd name="connsiteX0" fmla="*/ 210516 w 287611"/>
                <a:gd name="connsiteY0" fmla="*/ 339154 h 339154"/>
                <a:gd name="connsiteX1" fmla="*/ 99154 w 287611"/>
                <a:gd name="connsiteY1" fmla="*/ 339154 h 339154"/>
                <a:gd name="connsiteX2" fmla="*/ 90588 w 287611"/>
                <a:gd name="connsiteY2" fmla="*/ 331098 h 339154"/>
                <a:gd name="connsiteX3" fmla="*/ 90588 w 287611"/>
                <a:gd name="connsiteY3" fmla="*/ 274707 h 339154"/>
                <a:gd name="connsiteX4" fmla="*/ 47757 w 287611"/>
                <a:gd name="connsiteY4" fmla="*/ 274707 h 339154"/>
                <a:gd name="connsiteX5" fmla="*/ 39190 w 287611"/>
                <a:gd name="connsiteY5" fmla="*/ 266651 h 339154"/>
                <a:gd name="connsiteX6" fmla="*/ 39190 w 287611"/>
                <a:gd name="connsiteY6" fmla="*/ 209454 h 339154"/>
                <a:gd name="connsiteX7" fmla="*/ 4926 w 287611"/>
                <a:gd name="connsiteY7" fmla="*/ 194148 h 339154"/>
                <a:gd name="connsiteX8" fmla="*/ 642 w 287611"/>
                <a:gd name="connsiteY8" fmla="*/ 189314 h 339154"/>
                <a:gd name="connsiteX9" fmla="*/ 642 w 287611"/>
                <a:gd name="connsiteY9" fmla="*/ 182869 h 339154"/>
                <a:gd name="connsiteX10" fmla="*/ 22058 w 287611"/>
                <a:gd name="connsiteY10" fmla="*/ 139367 h 339154"/>
                <a:gd name="connsiteX11" fmla="*/ 22058 w 287611"/>
                <a:gd name="connsiteY11" fmla="*/ 136950 h 339154"/>
                <a:gd name="connsiteX12" fmla="*/ 154835 w 287611"/>
                <a:gd name="connsiteY12" fmla="*/ 0 h 339154"/>
                <a:gd name="connsiteX13" fmla="*/ 287612 w 287611"/>
                <a:gd name="connsiteY13" fmla="*/ 136950 h 339154"/>
                <a:gd name="connsiteX14" fmla="*/ 219082 w 287611"/>
                <a:gd name="connsiteY14" fmla="*/ 256984 h 339154"/>
                <a:gd name="connsiteX15" fmla="*/ 219082 w 287611"/>
                <a:gd name="connsiteY15" fmla="*/ 330292 h 339154"/>
                <a:gd name="connsiteX16" fmla="*/ 210516 w 287611"/>
                <a:gd name="connsiteY16" fmla="*/ 339154 h 339154"/>
                <a:gd name="connsiteX17" fmla="*/ 107721 w 287611"/>
                <a:gd name="connsiteY17" fmla="*/ 323042 h 339154"/>
                <a:gd name="connsiteX18" fmla="*/ 201949 w 287611"/>
                <a:gd name="connsiteY18" fmla="*/ 323042 h 339154"/>
                <a:gd name="connsiteX19" fmla="*/ 201949 w 287611"/>
                <a:gd name="connsiteY19" fmla="*/ 252956 h 339154"/>
                <a:gd name="connsiteX20" fmla="*/ 206232 w 287611"/>
                <a:gd name="connsiteY20" fmla="*/ 245705 h 339154"/>
                <a:gd name="connsiteX21" fmla="*/ 210516 w 287611"/>
                <a:gd name="connsiteY21" fmla="*/ 243289 h 339154"/>
                <a:gd name="connsiteX22" fmla="*/ 270479 w 287611"/>
                <a:gd name="connsiteY22" fmla="*/ 136950 h 339154"/>
                <a:gd name="connsiteX23" fmla="*/ 154835 w 287611"/>
                <a:gd name="connsiteY23" fmla="*/ 16112 h 339154"/>
                <a:gd name="connsiteX24" fmla="*/ 39190 w 287611"/>
                <a:gd name="connsiteY24" fmla="*/ 136950 h 339154"/>
                <a:gd name="connsiteX25" fmla="*/ 39190 w 287611"/>
                <a:gd name="connsiteY25" fmla="*/ 140979 h 339154"/>
                <a:gd name="connsiteX26" fmla="*/ 38334 w 287611"/>
                <a:gd name="connsiteY26" fmla="*/ 144201 h 339154"/>
                <a:gd name="connsiteX27" fmla="*/ 19488 w 287611"/>
                <a:gd name="connsiteY27" fmla="*/ 182064 h 339154"/>
                <a:gd name="connsiteX28" fmla="*/ 51183 w 287611"/>
                <a:gd name="connsiteY28" fmla="*/ 195759 h 339154"/>
                <a:gd name="connsiteX29" fmla="*/ 56323 w 287611"/>
                <a:gd name="connsiteY29" fmla="*/ 203009 h 339154"/>
                <a:gd name="connsiteX30" fmla="*/ 56323 w 287611"/>
                <a:gd name="connsiteY30" fmla="*/ 256984 h 339154"/>
                <a:gd name="connsiteX31" fmla="*/ 99154 w 287611"/>
                <a:gd name="connsiteY31" fmla="*/ 256984 h 339154"/>
                <a:gd name="connsiteX32" fmla="*/ 107721 w 287611"/>
                <a:gd name="connsiteY32" fmla="*/ 265040 h 339154"/>
                <a:gd name="connsiteX33" fmla="*/ 107721 w 287611"/>
                <a:gd name="connsiteY33" fmla="*/ 323042 h 33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7611" h="339154">
                  <a:moveTo>
                    <a:pt x="210516" y="339154"/>
                  </a:moveTo>
                  <a:lnTo>
                    <a:pt x="99154" y="339154"/>
                  </a:lnTo>
                  <a:cubicBezTo>
                    <a:pt x="94014" y="339154"/>
                    <a:pt x="90588" y="335932"/>
                    <a:pt x="90588" y="331098"/>
                  </a:cubicBezTo>
                  <a:lnTo>
                    <a:pt x="90588" y="274707"/>
                  </a:lnTo>
                  <a:lnTo>
                    <a:pt x="47757" y="274707"/>
                  </a:lnTo>
                  <a:cubicBezTo>
                    <a:pt x="42617" y="274707"/>
                    <a:pt x="39190" y="271484"/>
                    <a:pt x="39190" y="266651"/>
                  </a:cubicBezTo>
                  <a:lnTo>
                    <a:pt x="39190" y="209454"/>
                  </a:lnTo>
                  <a:lnTo>
                    <a:pt x="4926" y="194148"/>
                  </a:lnTo>
                  <a:cubicBezTo>
                    <a:pt x="3212" y="193342"/>
                    <a:pt x="1499" y="191731"/>
                    <a:pt x="642" y="189314"/>
                  </a:cubicBezTo>
                  <a:cubicBezTo>
                    <a:pt x="-214" y="187703"/>
                    <a:pt x="-214" y="185286"/>
                    <a:pt x="642" y="182869"/>
                  </a:cubicBezTo>
                  <a:lnTo>
                    <a:pt x="22058" y="139367"/>
                  </a:lnTo>
                  <a:lnTo>
                    <a:pt x="22058" y="136950"/>
                  </a:lnTo>
                  <a:cubicBezTo>
                    <a:pt x="22058" y="61225"/>
                    <a:pt x="82022" y="0"/>
                    <a:pt x="154835" y="0"/>
                  </a:cubicBezTo>
                  <a:cubicBezTo>
                    <a:pt x="227648" y="0"/>
                    <a:pt x="287612" y="61225"/>
                    <a:pt x="287612" y="136950"/>
                  </a:cubicBezTo>
                  <a:cubicBezTo>
                    <a:pt x="287612" y="186897"/>
                    <a:pt x="261056" y="232816"/>
                    <a:pt x="219082" y="256984"/>
                  </a:cubicBezTo>
                  <a:lnTo>
                    <a:pt x="219082" y="330292"/>
                  </a:lnTo>
                  <a:cubicBezTo>
                    <a:pt x="219082" y="335932"/>
                    <a:pt x="215655" y="339154"/>
                    <a:pt x="210516" y="339154"/>
                  </a:cubicBezTo>
                  <a:close/>
                  <a:moveTo>
                    <a:pt x="107721" y="323042"/>
                  </a:moveTo>
                  <a:lnTo>
                    <a:pt x="201949" y="323042"/>
                  </a:lnTo>
                  <a:lnTo>
                    <a:pt x="201949" y="252956"/>
                  </a:lnTo>
                  <a:cubicBezTo>
                    <a:pt x="201949" y="250539"/>
                    <a:pt x="203662" y="247317"/>
                    <a:pt x="206232" y="245705"/>
                  </a:cubicBezTo>
                  <a:lnTo>
                    <a:pt x="210516" y="243289"/>
                  </a:lnTo>
                  <a:cubicBezTo>
                    <a:pt x="247350" y="222343"/>
                    <a:pt x="270479" y="181258"/>
                    <a:pt x="270479" y="136950"/>
                  </a:cubicBezTo>
                  <a:cubicBezTo>
                    <a:pt x="270479" y="70087"/>
                    <a:pt x="218225" y="16112"/>
                    <a:pt x="154835" y="16112"/>
                  </a:cubicBezTo>
                  <a:cubicBezTo>
                    <a:pt x="91444" y="16112"/>
                    <a:pt x="39190" y="70087"/>
                    <a:pt x="39190" y="136950"/>
                  </a:cubicBezTo>
                  <a:lnTo>
                    <a:pt x="39190" y="140979"/>
                  </a:lnTo>
                  <a:cubicBezTo>
                    <a:pt x="39190" y="142590"/>
                    <a:pt x="39190" y="143395"/>
                    <a:pt x="38334" y="144201"/>
                  </a:cubicBezTo>
                  <a:lnTo>
                    <a:pt x="19488" y="182064"/>
                  </a:lnTo>
                  <a:lnTo>
                    <a:pt x="51183" y="195759"/>
                  </a:lnTo>
                  <a:cubicBezTo>
                    <a:pt x="54610" y="197370"/>
                    <a:pt x="56323" y="199787"/>
                    <a:pt x="56323" y="203009"/>
                  </a:cubicBezTo>
                  <a:lnTo>
                    <a:pt x="56323" y="256984"/>
                  </a:lnTo>
                  <a:lnTo>
                    <a:pt x="99154" y="256984"/>
                  </a:lnTo>
                  <a:cubicBezTo>
                    <a:pt x="104294" y="256984"/>
                    <a:pt x="107721" y="260206"/>
                    <a:pt x="107721" y="265040"/>
                  </a:cubicBezTo>
                  <a:lnTo>
                    <a:pt x="107721" y="323042"/>
                  </a:lnTo>
                  <a:close/>
                </a:path>
              </a:pathLst>
            </a:custGeom>
            <a:solidFill>
              <a:srgbClr val="3A3E46"/>
            </a:solidFill>
            <a:ln w="400" cap="flat">
              <a:noFill/>
              <a:prstDash val="solid"/>
              <a:miter/>
            </a:ln>
          </p:spPr>
          <p:txBody>
            <a:bodyPr rtlCol="0" anchor="ctr"/>
            <a:lstStyle/>
            <a:p>
              <a:endParaRPr lang="zh-CN" altLang="en-US" sz="1200"/>
            </a:p>
          </p:txBody>
        </p:sp>
        <p:sp>
          <p:nvSpPr>
            <p:cNvPr id="11" name="任意多边形: 形状 10"/>
            <p:cNvSpPr/>
            <p:nvPr userDrawn="1">
              <p:custDataLst>
                <p:tags r:id="rId8"/>
              </p:custDataLst>
            </p:nvPr>
          </p:nvSpPr>
          <p:spPr>
            <a:xfrm flipH="1">
              <a:off x="1628526" y="12832917"/>
              <a:ext cx="153036" cy="161118"/>
            </a:xfrm>
            <a:custGeom>
              <a:avLst/>
              <a:gdLst>
                <a:gd name="connsiteX0" fmla="*/ 138750 w 153036"/>
                <a:gd name="connsiteY0" fmla="*/ 85393 h 161118"/>
                <a:gd name="connsiteX1" fmla="*/ 109625 w 153036"/>
                <a:gd name="connsiteY1" fmla="*/ 62031 h 161118"/>
                <a:gd name="connsiteX2" fmla="*/ 76216 w 153036"/>
                <a:gd name="connsiteY2" fmla="*/ 0 h 161118"/>
                <a:gd name="connsiteX3" fmla="*/ 47948 w 153036"/>
                <a:gd name="connsiteY3" fmla="*/ 33835 h 161118"/>
                <a:gd name="connsiteX4" fmla="*/ 2547 w 153036"/>
                <a:gd name="connsiteY4" fmla="*/ 40280 h 161118"/>
                <a:gd name="connsiteX5" fmla="*/ 43665 w 153036"/>
                <a:gd name="connsiteY5" fmla="*/ 99088 h 161118"/>
                <a:gd name="connsiteX6" fmla="*/ 77073 w 153036"/>
                <a:gd name="connsiteY6" fmla="*/ 161118 h 161118"/>
                <a:gd name="connsiteX7" fmla="*/ 105342 w 153036"/>
                <a:gd name="connsiteY7" fmla="*/ 127284 h 161118"/>
                <a:gd name="connsiteX8" fmla="*/ 113051 w 153036"/>
                <a:gd name="connsiteY8" fmla="*/ 128895 h 161118"/>
                <a:gd name="connsiteX9" fmla="*/ 128470 w 153036"/>
                <a:gd name="connsiteY9" fmla="*/ 130506 h 161118"/>
                <a:gd name="connsiteX10" fmla="*/ 151599 w 153036"/>
                <a:gd name="connsiteY10" fmla="*/ 120839 h 161118"/>
                <a:gd name="connsiteX11" fmla="*/ 138750 w 153036"/>
                <a:gd name="connsiteY11" fmla="*/ 85393 h 161118"/>
                <a:gd name="connsiteX12" fmla="*/ 93349 w 153036"/>
                <a:gd name="connsiteY12" fmla="*/ 79754 h 161118"/>
                <a:gd name="connsiteX13" fmla="*/ 91636 w 153036"/>
                <a:gd name="connsiteY13" fmla="*/ 104727 h 161118"/>
                <a:gd name="connsiteX14" fmla="*/ 67650 w 153036"/>
                <a:gd name="connsiteY14" fmla="*/ 93449 h 161118"/>
                <a:gd name="connsiteX15" fmla="*/ 59084 w 153036"/>
                <a:gd name="connsiteY15" fmla="*/ 88615 h 161118"/>
                <a:gd name="connsiteX16" fmla="*/ 59084 w 153036"/>
                <a:gd name="connsiteY16" fmla="*/ 79754 h 161118"/>
                <a:gd name="connsiteX17" fmla="*/ 60797 w 153036"/>
                <a:gd name="connsiteY17" fmla="*/ 54780 h 161118"/>
                <a:gd name="connsiteX18" fmla="*/ 84783 w 153036"/>
                <a:gd name="connsiteY18" fmla="*/ 66058 h 161118"/>
                <a:gd name="connsiteX19" fmla="*/ 93349 w 153036"/>
                <a:gd name="connsiteY19" fmla="*/ 70892 h 161118"/>
                <a:gd name="connsiteX20" fmla="*/ 93349 w 153036"/>
                <a:gd name="connsiteY20" fmla="*/ 79754 h 161118"/>
                <a:gd name="connsiteX21" fmla="*/ 76216 w 153036"/>
                <a:gd name="connsiteY21" fmla="*/ 15306 h 161118"/>
                <a:gd name="connsiteX22" fmla="*/ 90779 w 153036"/>
                <a:gd name="connsiteY22" fmla="*/ 50752 h 161118"/>
                <a:gd name="connsiteX23" fmla="*/ 63367 w 153036"/>
                <a:gd name="connsiteY23" fmla="*/ 38668 h 161118"/>
                <a:gd name="connsiteX24" fmla="*/ 76216 w 153036"/>
                <a:gd name="connsiteY24" fmla="*/ 15306 h 161118"/>
                <a:gd name="connsiteX25" fmla="*/ 17109 w 153036"/>
                <a:gd name="connsiteY25" fmla="*/ 47530 h 161118"/>
                <a:gd name="connsiteX26" fmla="*/ 23962 w 153036"/>
                <a:gd name="connsiteY26" fmla="*/ 45919 h 161118"/>
                <a:gd name="connsiteX27" fmla="*/ 44521 w 153036"/>
                <a:gd name="connsiteY27" fmla="*/ 49141 h 161118"/>
                <a:gd name="connsiteX28" fmla="*/ 41951 w 153036"/>
                <a:gd name="connsiteY28" fmla="*/ 77337 h 161118"/>
                <a:gd name="connsiteX29" fmla="*/ 17109 w 153036"/>
                <a:gd name="connsiteY29" fmla="*/ 47530 h 161118"/>
                <a:gd name="connsiteX30" fmla="*/ 76216 w 153036"/>
                <a:gd name="connsiteY30" fmla="*/ 144201 h 161118"/>
                <a:gd name="connsiteX31" fmla="*/ 61654 w 153036"/>
                <a:gd name="connsiteY31" fmla="*/ 108755 h 161118"/>
                <a:gd name="connsiteX32" fmla="*/ 89066 w 153036"/>
                <a:gd name="connsiteY32" fmla="*/ 120839 h 161118"/>
                <a:gd name="connsiteX33" fmla="*/ 76216 w 153036"/>
                <a:gd name="connsiteY33" fmla="*/ 144201 h 161118"/>
                <a:gd name="connsiteX34" fmla="*/ 135324 w 153036"/>
                <a:gd name="connsiteY34" fmla="*/ 111977 h 161118"/>
                <a:gd name="connsiteX35" fmla="*/ 115621 w 153036"/>
                <a:gd name="connsiteY35" fmla="*/ 111977 h 161118"/>
                <a:gd name="connsiteX36" fmla="*/ 107911 w 153036"/>
                <a:gd name="connsiteY36" fmla="*/ 110366 h 161118"/>
                <a:gd name="connsiteX37" fmla="*/ 110481 w 153036"/>
                <a:gd name="connsiteY37" fmla="*/ 82170 h 161118"/>
                <a:gd name="connsiteX38" fmla="*/ 125901 w 153036"/>
                <a:gd name="connsiteY38" fmla="*/ 95866 h 161118"/>
                <a:gd name="connsiteX39" fmla="*/ 135324 w 153036"/>
                <a:gd name="connsiteY39" fmla="*/ 111977 h 16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3036" h="161118">
                  <a:moveTo>
                    <a:pt x="138750" y="85393"/>
                  </a:moveTo>
                  <a:cubicBezTo>
                    <a:pt x="131040" y="77337"/>
                    <a:pt x="120761" y="69281"/>
                    <a:pt x="109625" y="62031"/>
                  </a:cubicBezTo>
                  <a:cubicBezTo>
                    <a:pt x="107055" y="29807"/>
                    <a:pt x="95919" y="0"/>
                    <a:pt x="76216" y="0"/>
                  </a:cubicBezTo>
                  <a:cubicBezTo>
                    <a:pt x="62510" y="0"/>
                    <a:pt x="53088" y="14501"/>
                    <a:pt x="47948" y="33835"/>
                  </a:cubicBezTo>
                  <a:cubicBezTo>
                    <a:pt x="27389" y="28196"/>
                    <a:pt x="9400" y="29001"/>
                    <a:pt x="2547" y="40280"/>
                  </a:cubicBezTo>
                  <a:cubicBezTo>
                    <a:pt x="-7733" y="56391"/>
                    <a:pt x="14539" y="79754"/>
                    <a:pt x="43665" y="99088"/>
                  </a:cubicBezTo>
                  <a:cubicBezTo>
                    <a:pt x="46234" y="131311"/>
                    <a:pt x="57370" y="161118"/>
                    <a:pt x="77073" y="161118"/>
                  </a:cubicBezTo>
                  <a:cubicBezTo>
                    <a:pt x="90779" y="161118"/>
                    <a:pt x="100202" y="146618"/>
                    <a:pt x="105342" y="127284"/>
                  </a:cubicBezTo>
                  <a:cubicBezTo>
                    <a:pt x="107911" y="128089"/>
                    <a:pt x="110481" y="128895"/>
                    <a:pt x="113051" y="128895"/>
                  </a:cubicBezTo>
                  <a:cubicBezTo>
                    <a:pt x="119047" y="129700"/>
                    <a:pt x="124187" y="130506"/>
                    <a:pt x="128470" y="130506"/>
                  </a:cubicBezTo>
                  <a:cubicBezTo>
                    <a:pt x="142176" y="130506"/>
                    <a:pt x="148173" y="125672"/>
                    <a:pt x="151599" y="120839"/>
                  </a:cubicBezTo>
                  <a:cubicBezTo>
                    <a:pt x="154169" y="113588"/>
                    <a:pt x="155026" y="102310"/>
                    <a:pt x="138750" y="85393"/>
                  </a:cubicBezTo>
                  <a:close/>
                  <a:moveTo>
                    <a:pt x="93349" y="79754"/>
                  </a:moveTo>
                  <a:cubicBezTo>
                    <a:pt x="93349" y="89421"/>
                    <a:pt x="92492" y="97476"/>
                    <a:pt x="91636" y="104727"/>
                  </a:cubicBezTo>
                  <a:cubicBezTo>
                    <a:pt x="83926" y="101505"/>
                    <a:pt x="75360" y="98282"/>
                    <a:pt x="67650" y="93449"/>
                  </a:cubicBezTo>
                  <a:cubicBezTo>
                    <a:pt x="65080" y="91837"/>
                    <a:pt x="61654" y="90226"/>
                    <a:pt x="59084" y="88615"/>
                  </a:cubicBezTo>
                  <a:lnTo>
                    <a:pt x="59084" y="79754"/>
                  </a:lnTo>
                  <a:cubicBezTo>
                    <a:pt x="59084" y="70086"/>
                    <a:pt x="59940" y="62031"/>
                    <a:pt x="60797" y="54780"/>
                  </a:cubicBezTo>
                  <a:cubicBezTo>
                    <a:pt x="68507" y="58003"/>
                    <a:pt x="76216" y="61225"/>
                    <a:pt x="84783" y="66058"/>
                  </a:cubicBezTo>
                  <a:cubicBezTo>
                    <a:pt x="87352" y="67670"/>
                    <a:pt x="90779" y="69281"/>
                    <a:pt x="93349" y="70892"/>
                  </a:cubicBezTo>
                  <a:lnTo>
                    <a:pt x="93349" y="79754"/>
                  </a:lnTo>
                  <a:close/>
                  <a:moveTo>
                    <a:pt x="76216" y="15306"/>
                  </a:moveTo>
                  <a:cubicBezTo>
                    <a:pt x="79643" y="15306"/>
                    <a:pt x="87352" y="27390"/>
                    <a:pt x="90779" y="50752"/>
                  </a:cubicBezTo>
                  <a:cubicBezTo>
                    <a:pt x="82213" y="45919"/>
                    <a:pt x="72790" y="41891"/>
                    <a:pt x="63367" y="38668"/>
                  </a:cubicBezTo>
                  <a:cubicBezTo>
                    <a:pt x="67650" y="23362"/>
                    <a:pt x="73647" y="15306"/>
                    <a:pt x="76216" y="15306"/>
                  </a:cubicBezTo>
                  <a:close/>
                  <a:moveTo>
                    <a:pt x="17109" y="47530"/>
                  </a:moveTo>
                  <a:cubicBezTo>
                    <a:pt x="17966" y="46724"/>
                    <a:pt x="20536" y="45919"/>
                    <a:pt x="23962" y="45919"/>
                  </a:cubicBezTo>
                  <a:cubicBezTo>
                    <a:pt x="28245" y="45919"/>
                    <a:pt x="35955" y="46724"/>
                    <a:pt x="44521" y="49141"/>
                  </a:cubicBezTo>
                  <a:cubicBezTo>
                    <a:pt x="42808" y="58003"/>
                    <a:pt x="41951" y="67670"/>
                    <a:pt x="41951" y="77337"/>
                  </a:cubicBezTo>
                  <a:cubicBezTo>
                    <a:pt x="22249" y="62836"/>
                    <a:pt x="15396" y="49947"/>
                    <a:pt x="17109" y="47530"/>
                  </a:cubicBezTo>
                  <a:close/>
                  <a:moveTo>
                    <a:pt x="76216" y="144201"/>
                  </a:moveTo>
                  <a:cubicBezTo>
                    <a:pt x="72790" y="144201"/>
                    <a:pt x="65080" y="132117"/>
                    <a:pt x="61654" y="108755"/>
                  </a:cubicBezTo>
                  <a:cubicBezTo>
                    <a:pt x="71077" y="113588"/>
                    <a:pt x="79643" y="117617"/>
                    <a:pt x="89066" y="120839"/>
                  </a:cubicBezTo>
                  <a:cubicBezTo>
                    <a:pt x="84783" y="136145"/>
                    <a:pt x="78786" y="144201"/>
                    <a:pt x="76216" y="144201"/>
                  </a:cubicBezTo>
                  <a:close/>
                  <a:moveTo>
                    <a:pt x="135324" y="111977"/>
                  </a:moveTo>
                  <a:cubicBezTo>
                    <a:pt x="135324" y="112783"/>
                    <a:pt x="130184" y="115200"/>
                    <a:pt x="115621" y="111977"/>
                  </a:cubicBezTo>
                  <a:cubicBezTo>
                    <a:pt x="113051" y="111172"/>
                    <a:pt x="110481" y="110366"/>
                    <a:pt x="107911" y="110366"/>
                  </a:cubicBezTo>
                  <a:cubicBezTo>
                    <a:pt x="109625" y="101505"/>
                    <a:pt x="110481" y="91837"/>
                    <a:pt x="110481" y="82170"/>
                  </a:cubicBezTo>
                  <a:cubicBezTo>
                    <a:pt x="116478" y="87004"/>
                    <a:pt x="121617" y="91032"/>
                    <a:pt x="125901" y="95866"/>
                  </a:cubicBezTo>
                  <a:cubicBezTo>
                    <a:pt x="136180" y="106338"/>
                    <a:pt x="136180" y="111172"/>
                    <a:pt x="135324" y="111977"/>
                  </a:cubicBezTo>
                  <a:close/>
                </a:path>
              </a:pathLst>
            </a:custGeom>
            <a:solidFill>
              <a:srgbClr val="FFB724"/>
            </a:solidFill>
            <a:ln w="400" cap="flat">
              <a:noFill/>
              <a:prstDash val="solid"/>
              <a:miter/>
            </a:ln>
          </p:spPr>
          <p:txBody>
            <a:bodyPr rtlCol="0" anchor="ctr"/>
            <a:lstStyle/>
            <a:p>
              <a:endParaRPr lang="zh-CN" altLang="en-US" sz="1200">
                <a:solidFill>
                  <a:srgbClr val="FF0000"/>
                </a:solidFill>
              </a:endParaRPr>
            </a:p>
          </p:txBody>
        </p:sp>
        <p:sp>
          <p:nvSpPr>
            <p:cNvPr id="12" name="任意多边形: 形状 11"/>
            <p:cNvSpPr/>
            <p:nvPr userDrawn="1">
              <p:custDataLst>
                <p:tags r:id="rId9"/>
              </p:custDataLst>
            </p:nvPr>
          </p:nvSpPr>
          <p:spPr>
            <a:xfrm flipH="1">
              <a:off x="1629191" y="12863403"/>
              <a:ext cx="153070" cy="100096"/>
            </a:xfrm>
            <a:custGeom>
              <a:avLst/>
              <a:gdLst>
                <a:gd name="connsiteX0" fmla="*/ 4959 w 153070"/>
                <a:gd name="connsiteY0" fmla="*/ 66185 h 100096"/>
                <a:gd name="connsiteX1" fmla="*/ 13525 w 153070"/>
                <a:gd name="connsiteY1" fmla="*/ 54907 h 100096"/>
                <a:gd name="connsiteX2" fmla="*/ 58926 w 153070"/>
                <a:gd name="connsiteY2" fmla="*/ 21878 h 100096"/>
                <a:gd name="connsiteX3" fmla="*/ 150585 w 153070"/>
                <a:gd name="connsiteY3" fmla="*/ 9794 h 100096"/>
                <a:gd name="connsiteX4" fmla="*/ 93191 w 153070"/>
                <a:gd name="connsiteY4" fmla="*/ 78269 h 100096"/>
                <a:gd name="connsiteX5" fmla="*/ 39224 w 153070"/>
                <a:gd name="connsiteY5" fmla="*/ 98409 h 100096"/>
                <a:gd name="connsiteX6" fmla="*/ 1532 w 153070"/>
                <a:gd name="connsiteY6" fmla="*/ 90353 h 100096"/>
                <a:gd name="connsiteX7" fmla="*/ 4959 w 153070"/>
                <a:gd name="connsiteY7" fmla="*/ 66185 h 100096"/>
                <a:gd name="connsiteX8" fmla="*/ 134309 w 153070"/>
                <a:gd name="connsiteY8" fmla="*/ 23489 h 100096"/>
                <a:gd name="connsiteX9" fmla="*/ 136023 w 153070"/>
                <a:gd name="connsiteY9" fmla="*/ 17044 h 100096"/>
                <a:gd name="connsiteX10" fmla="*/ 68349 w 153070"/>
                <a:gd name="connsiteY10" fmla="*/ 35573 h 100096"/>
                <a:gd name="connsiteX11" fmla="*/ 27231 w 153070"/>
                <a:gd name="connsiteY11" fmla="*/ 65380 h 100096"/>
                <a:gd name="connsiteX12" fmla="*/ 17808 w 153070"/>
                <a:gd name="connsiteY12" fmla="*/ 81491 h 100096"/>
                <a:gd name="connsiteX13" fmla="*/ 37510 w 153070"/>
                <a:gd name="connsiteY13" fmla="*/ 81491 h 100096"/>
                <a:gd name="connsiteX14" fmla="*/ 86338 w 153070"/>
                <a:gd name="connsiteY14" fmla="*/ 62963 h 100096"/>
                <a:gd name="connsiteX15" fmla="*/ 134309 w 153070"/>
                <a:gd name="connsiteY15" fmla="*/ 23489 h 10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3070" h="100096">
                  <a:moveTo>
                    <a:pt x="4959" y="66185"/>
                  </a:moveTo>
                  <a:cubicBezTo>
                    <a:pt x="6672" y="62963"/>
                    <a:pt x="10099" y="58935"/>
                    <a:pt x="13525" y="54907"/>
                  </a:cubicBezTo>
                  <a:cubicBezTo>
                    <a:pt x="24661" y="43629"/>
                    <a:pt x="40080" y="31545"/>
                    <a:pt x="58926" y="21878"/>
                  </a:cubicBezTo>
                  <a:cubicBezTo>
                    <a:pt x="94905" y="2544"/>
                    <a:pt x="138592" y="-9540"/>
                    <a:pt x="150585" y="9794"/>
                  </a:cubicBezTo>
                  <a:cubicBezTo>
                    <a:pt x="162578" y="29128"/>
                    <a:pt x="129169" y="58935"/>
                    <a:pt x="93191" y="78269"/>
                  </a:cubicBezTo>
                  <a:cubicBezTo>
                    <a:pt x="74346" y="88742"/>
                    <a:pt x="55500" y="95992"/>
                    <a:pt x="39224" y="98409"/>
                  </a:cubicBezTo>
                  <a:cubicBezTo>
                    <a:pt x="15238" y="103242"/>
                    <a:pt x="4959" y="96798"/>
                    <a:pt x="1532" y="90353"/>
                  </a:cubicBezTo>
                  <a:cubicBezTo>
                    <a:pt x="-181" y="84714"/>
                    <a:pt x="-1894" y="77464"/>
                    <a:pt x="4959" y="66185"/>
                  </a:cubicBezTo>
                  <a:close/>
                  <a:moveTo>
                    <a:pt x="134309" y="23489"/>
                  </a:moveTo>
                  <a:cubicBezTo>
                    <a:pt x="136023" y="20267"/>
                    <a:pt x="136879" y="17850"/>
                    <a:pt x="136023" y="17044"/>
                  </a:cubicBezTo>
                  <a:cubicBezTo>
                    <a:pt x="133453" y="13822"/>
                    <a:pt x="106897" y="13822"/>
                    <a:pt x="68349" y="35573"/>
                  </a:cubicBezTo>
                  <a:cubicBezTo>
                    <a:pt x="51217" y="44434"/>
                    <a:pt x="36654" y="55713"/>
                    <a:pt x="27231" y="65380"/>
                  </a:cubicBezTo>
                  <a:cubicBezTo>
                    <a:pt x="17808" y="75852"/>
                    <a:pt x="17808" y="80686"/>
                    <a:pt x="17808" y="81491"/>
                  </a:cubicBezTo>
                  <a:cubicBezTo>
                    <a:pt x="17808" y="82297"/>
                    <a:pt x="22948" y="84714"/>
                    <a:pt x="37510" y="81491"/>
                  </a:cubicBezTo>
                  <a:cubicBezTo>
                    <a:pt x="52073" y="79075"/>
                    <a:pt x="69206" y="71824"/>
                    <a:pt x="86338" y="62963"/>
                  </a:cubicBezTo>
                  <a:cubicBezTo>
                    <a:pt x="113750" y="47657"/>
                    <a:pt x="129169" y="32350"/>
                    <a:pt x="134309" y="23489"/>
                  </a:cubicBezTo>
                  <a:close/>
                </a:path>
              </a:pathLst>
            </a:custGeom>
            <a:solidFill>
              <a:srgbClr val="3A3E46"/>
            </a:solidFill>
            <a:ln w="400" cap="flat">
              <a:noFill/>
              <a:prstDash val="solid"/>
              <a:miter/>
            </a:ln>
          </p:spPr>
          <p:txBody>
            <a:bodyPr rtlCol="0" anchor="ctr"/>
            <a:lstStyle/>
            <a:p>
              <a:endParaRPr lang="zh-CN" altLang="en-US" sz="1200"/>
            </a:p>
          </p:txBody>
        </p:sp>
        <p:sp>
          <p:nvSpPr>
            <p:cNvPr id="13" name="任意多边形: 形状 12"/>
            <p:cNvSpPr/>
            <p:nvPr userDrawn="1">
              <p:custDataLst>
                <p:tags r:id="rId10"/>
              </p:custDataLst>
            </p:nvPr>
          </p:nvSpPr>
          <p:spPr>
            <a:xfrm flipH="1">
              <a:off x="1628250" y="12936839"/>
              <a:ext cx="17132" cy="16111"/>
            </a:xfrm>
            <a:custGeom>
              <a:avLst/>
              <a:gdLst>
                <a:gd name="connsiteX0" fmla="*/ 0 w 17132"/>
                <a:gd name="connsiteY0" fmla="*/ 8056 h 16111"/>
                <a:gd name="connsiteX1" fmla="*/ 8566 w 17132"/>
                <a:gd name="connsiteY1" fmla="*/ 16112 h 16111"/>
                <a:gd name="connsiteX2" fmla="*/ 17133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3" y="12505"/>
                    <a:pt x="17133" y="8056"/>
                  </a:cubicBezTo>
                  <a:cubicBezTo>
                    <a:pt x="17133" y="3607"/>
                    <a:pt x="13297" y="0"/>
                    <a:pt x="8566" y="0"/>
                  </a:cubicBezTo>
                  <a:cubicBezTo>
                    <a:pt x="3835"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4" name="任意多边形: 形状 13"/>
            <p:cNvSpPr/>
            <p:nvPr userDrawn="1">
              <p:custDataLst>
                <p:tags r:id="rId11"/>
              </p:custDataLst>
            </p:nvPr>
          </p:nvSpPr>
          <p:spPr>
            <a:xfrm flipH="1">
              <a:off x="1696780" y="12832112"/>
              <a:ext cx="17132" cy="16111"/>
            </a:xfrm>
            <a:custGeom>
              <a:avLst/>
              <a:gdLst>
                <a:gd name="connsiteX0" fmla="*/ 0 w 17132"/>
                <a:gd name="connsiteY0" fmla="*/ 8056 h 16111"/>
                <a:gd name="connsiteX1" fmla="*/ 8567 w 17132"/>
                <a:gd name="connsiteY1" fmla="*/ 16112 h 16111"/>
                <a:gd name="connsiteX2" fmla="*/ 17133 w 17132"/>
                <a:gd name="connsiteY2" fmla="*/ 8056 h 16111"/>
                <a:gd name="connsiteX3" fmla="*/ 8567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6" y="16112"/>
                    <a:pt x="8567" y="16112"/>
                  </a:cubicBezTo>
                  <a:cubicBezTo>
                    <a:pt x="13297" y="16112"/>
                    <a:pt x="17133" y="12505"/>
                    <a:pt x="17133" y="8056"/>
                  </a:cubicBezTo>
                  <a:cubicBezTo>
                    <a:pt x="17133" y="3607"/>
                    <a:pt x="13297" y="0"/>
                    <a:pt x="8567" y="0"/>
                  </a:cubicBezTo>
                  <a:cubicBezTo>
                    <a:pt x="3836" y="0"/>
                    <a:pt x="0" y="3607"/>
                    <a:pt x="0" y="8056"/>
                  </a:cubicBezTo>
                  <a:close/>
                </a:path>
              </a:pathLst>
            </a:custGeom>
            <a:solidFill>
              <a:srgbClr val="3A3E46"/>
            </a:solidFill>
            <a:ln w="400" cap="flat">
              <a:noFill/>
              <a:prstDash val="solid"/>
              <a:miter/>
            </a:ln>
          </p:spPr>
          <p:txBody>
            <a:bodyPr rtlCol="0" anchor="ctr"/>
            <a:lstStyle/>
            <a:p>
              <a:endParaRPr lang="zh-CN" altLang="en-US" sz="1200"/>
            </a:p>
          </p:txBody>
        </p:sp>
        <p:sp>
          <p:nvSpPr>
            <p:cNvPr id="15" name="任意多边形: 形状 14"/>
            <p:cNvSpPr/>
            <p:nvPr userDrawn="1">
              <p:custDataLst>
                <p:tags r:id="rId12"/>
              </p:custDataLst>
            </p:nvPr>
          </p:nvSpPr>
          <p:spPr>
            <a:xfrm flipH="1">
              <a:off x="1765310" y="12936839"/>
              <a:ext cx="17132" cy="16111"/>
            </a:xfrm>
            <a:custGeom>
              <a:avLst/>
              <a:gdLst>
                <a:gd name="connsiteX0" fmla="*/ 0 w 17132"/>
                <a:gd name="connsiteY0" fmla="*/ 8056 h 16111"/>
                <a:gd name="connsiteX1" fmla="*/ 8566 w 17132"/>
                <a:gd name="connsiteY1" fmla="*/ 16112 h 16111"/>
                <a:gd name="connsiteX2" fmla="*/ 17132 w 17132"/>
                <a:gd name="connsiteY2" fmla="*/ 8056 h 16111"/>
                <a:gd name="connsiteX3" fmla="*/ 8566 w 17132"/>
                <a:gd name="connsiteY3" fmla="*/ 0 h 16111"/>
                <a:gd name="connsiteX4" fmla="*/ 0 w 17132"/>
                <a:gd name="connsiteY4" fmla="*/ 8056 h 161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32" h="16111">
                  <a:moveTo>
                    <a:pt x="0" y="8056"/>
                  </a:moveTo>
                  <a:cubicBezTo>
                    <a:pt x="0" y="12505"/>
                    <a:pt x="3835" y="16112"/>
                    <a:pt x="8566" y="16112"/>
                  </a:cubicBezTo>
                  <a:cubicBezTo>
                    <a:pt x="13297" y="16112"/>
                    <a:pt x="17132" y="12505"/>
                    <a:pt x="17132" y="8056"/>
                  </a:cubicBezTo>
                  <a:cubicBezTo>
                    <a:pt x="17132" y="3607"/>
                    <a:pt x="13297" y="0"/>
                    <a:pt x="8566" y="0"/>
                  </a:cubicBezTo>
                  <a:cubicBezTo>
                    <a:pt x="3835" y="0"/>
                    <a:pt x="0" y="3607"/>
                    <a:pt x="0" y="8056"/>
                  </a:cubicBezTo>
                  <a:close/>
                </a:path>
              </a:pathLst>
            </a:custGeom>
            <a:solidFill>
              <a:srgbClr val="FFB724"/>
            </a:solidFill>
            <a:ln w="400" cap="flat">
              <a:noFill/>
              <a:prstDash val="solid"/>
              <a:miter/>
            </a:ln>
          </p:spPr>
          <p:txBody>
            <a:bodyPr rtlCol="0" anchor="ctr"/>
            <a:lstStyle/>
            <a:p>
              <a:endParaRPr lang="zh-CN" altLang="en-US" sz="1200"/>
            </a:p>
          </p:txBody>
        </p:sp>
      </p:grpSp>
      <p:sp>
        <p:nvSpPr>
          <p:cNvPr id="4" name="文本占位符 3"/>
          <p:cNvSpPr>
            <a:spLocks noGrp="1"/>
          </p:cNvSpPr>
          <p:nvPr>
            <p:ph type="body" sz="quarter" idx="10"/>
            <p:custDataLst>
              <p:tags r:id="rId13"/>
            </p:custDataLst>
          </p:nvPr>
        </p:nvSpPr>
        <p:spPr>
          <a:xfrm>
            <a:off x="564517" y="1108841"/>
            <a:ext cx="10899435" cy="1417965"/>
          </a:xfrm>
        </p:spPr>
        <p:txBody>
          <a:bodyPr>
            <a:normAutofit/>
          </a:bodyPr>
          <a:lstStyle>
            <a:lvl1pPr marL="0" indent="0">
              <a:buFontTx/>
              <a:buNone/>
              <a:defRPr sz="2265"/>
            </a:lvl1pPr>
            <a:lvl2pPr marL="457200" indent="0">
              <a:buFontTx/>
              <a:buNone/>
              <a:defRPr sz="2535"/>
            </a:lvl2pPr>
            <a:lvl3pPr marL="914400" indent="0">
              <a:buFontTx/>
              <a:buNone/>
              <a:defRPr sz="2535"/>
            </a:lvl3pPr>
            <a:lvl4pPr marL="1371600" indent="0">
              <a:buFontTx/>
              <a:buNone/>
              <a:defRPr sz="2535"/>
            </a:lvl4pPr>
            <a:lvl5pPr marL="1828800" indent="0">
              <a:buFontTx/>
              <a:buNone/>
              <a:defRPr sz="2535"/>
            </a:lvl5pPr>
          </a:lstStyle>
          <a:p>
            <a:pPr lvl="0"/>
            <a:r>
              <a:rPr lang="zh-CN" altLang="en-US"/>
              <a:t>单击此处编辑母版文本样式</a:t>
            </a:r>
            <a:endParaRPr lang="zh-CN" alt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通用">
    <p:bg>
      <p:bgPr>
        <a:solidFill>
          <a:schemeClr val="bg2"/>
        </a:solidFill>
        <a:effectLst/>
      </p:bgPr>
    </p:bg>
    <p:spTree>
      <p:nvGrpSpPr>
        <p:cNvPr id="1" name=""/>
        <p:cNvGrpSpPr/>
        <p:nvPr/>
      </p:nvGrpSpPr>
      <p:grpSpPr>
        <a:xfrm>
          <a:off x="0" y="0"/>
          <a:ext cx="0" cy="0"/>
          <a:chOff x="0" y="0"/>
          <a:chExt cx="0" cy="0"/>
        </a:xfrm>
      </p:grpSpPr>
      <p:sp>
        <p:nvSpPr>
          <p:cNvPr id="16" name="Freeform 95"/>
          <p:cNvSpPr/>
          <p:nvPr userDrawn="1">
            <p:custDataLst>
              <p:tags r:id="rId2"/>
            </p:custDataLst>
          </p:nvPr>
        </p:nvSpPr>
        <p:spPr>
          <a:xfrm>
            <a:off x="11007971" y="6146561"/>
            <a:ext cx="1184027" cy="711443"/>
          </a:xfrm>
          <a:custGeom>
            <a:avLst/>
            <a:gdLst>
              <a:gd name="connsiteX0" fmla="*/ 709444 w 1184027"/>
              <a:gd name="connsiteY0" fmla="*/ 0 h 711443"/>
              <a:gd name="connsiteX1" fmla="*/ 1184026 w 1184027"/>
              <a:gd name="connsiteY1" fmla="*/ 474584 h 711443"/>
              <a:gd name="connsiteX2" fmla="*/ 1184027 w 1184027"/>
              <a:gd name="connsiteY2" fmla="*/ 711443 h 711443"/>
              <a:gd name="connsiteX3" fmla="*/ 1998 w 1184027"/>
              <a:gd name="connsiteY3" fmla="*/ 711441 h 711443"/>
              <a:gd name="connsiteX4" fmla="*/ 0 w 1184027"/>
              <a:gd name="connsiteY4" fmla="*/ 709444 h 71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027" h="711443">
                <a:moveTo>
                  <a:pt x="709444" y="0"/>
                </a:moveTo>
                <a:lnTo>
                  <a:pt x="1184026" y="474584"/>
                </a:lnTo>
                <a:lnTo>
                  <a:pt x="1184027" y="711443"/>
                </a:lnTo>
                <a:lnTo>
                  <a:pt x="1998" y="711441"/>
                </a:lnTo>
                <a:lnTo>
                  <a:pt x="0" y="709444"/>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7" name="Freeform 96"/>
          <p:cNvSpPr/>
          <p:nvPr userDrawn="1">
            <p:custDataLst>
              <p:tags r:id="rId3"/>
            </p:custDataLst>
          </p:nvPr>
        </p:nvSpPr>
        <p:spPr>
          <a:xfrm>
            <a:off x="11903441" y="6569447"/>
            <a:ext cx="288559" cy="288561"/>
          </a:xfrm>
          <a:custGeom>
            <a:avLst/>
            <a:gdLst>
              <a:gd name="connsiteX0" fmla="*/ 288559 w 288559"/>
              <a:gd name="connsiteY0" fmla="*/ 0 h 288561"/>
              <a:gd name="connsiteX1" fmla="*/ 288559 w 288559"/>
              <a:gd name="connsiteY1" fmla="*/ 288561 h 288561"/>
              <a:gd name="connsiteX2" fmla="*/ 0 w 288559"/>
              <a:gd name="connsiteY2" fmla="*/ 288559 h 288561"/>
            </a:gdLst>
            <a:ahLst/>
            <a:cxnLst>
              <a:cxn ang="0">
                <a:pos x="connsiteX0" y="connsiteY0"/>
              </a:cxn>
              <a:cxn ang="0">
                <a:pos x="connsiteX1" y="connsiteY1"/>
              </a:cxn>
              <a:cxn ang="0">
                <a:pos x="connsiteX2" y="connsiteY2"/>
              </a:cxn>
            </a:cxnLst>
            <a:rect l="l" t="t" r="r" b="b"/>
            <a:pathLst>
              <a:path w="288559" h="288561">
                <a:moveTo>
                  <a:pt x="288559" y="0"/>
                </a:moveTo>
                <a:lnTo>
                  <a:pt x="288559" y="288561"/>
                </a:lnTo>
                <a:lnTo>
                  <a:pt x="0" y="288559"/>
                </a:lnTo>
                <a:close/>
              </a:path>
            </a:pathLst>
          </a:custGeom>
          <a:solidFill>
            <a:srgbClr val="6E7397">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8" name="Rectangle 97"/>
          <p:cNvSpPr/>
          <p:nvPr userDrawn="1">
            <p:custDataLst>
              <p:tags r:id="rId4"/>
            </p:custDataLst>
          </p:nvPr>
        </p:nvSpPr>
        <p:spPr>
          <a:xfrm>
            <a:off x="11034582" y="5779841"/>
            <a:ext cx="605157" cy="607584"/>
          </a:xfrm>
          <a:custGeom>
            <a:avLst/>
            <a:gdLst>
              <a:gd name="connsiteX0" fmla="*/ 303793 w 607584"/>
              <a:gd name="connsiteY0" fmla="*/ 0 h 607584"/>
              <a:gd name="connsiteX1" fmla="*/ 607584 w 607584"/>
              <a:gd name="connsiteY1" fmla="*/ 303792 h 607584"/>
              <a:gd name="connsiteX2" fmla="*/ 303792 w 607584"/>
              <a:gd name="connsiteY2" fmla="*/ 607584 h 607584"/>
              <a:gd name="connsiteX3" fmla="*/ 0 w 607584"/>
              <a:gd name="connsiteY3" fmla="*/ 303792 h 607584"/>
            </a:gdLst>
            <a:ahLst/>
            <a:cxnLst>
              <a:cxn ang="0">
                <a:pos x="connsiteX0" y="connsiteY0"/>
              </a:cxn>
              <a:cxn ang="0">
                <a:pos x="connsiteX1" y="connsiteY1"/>
              </a:cxn>
              <a:cxn ang="0">
                <a:pos x="connsiteX2" y="connsiteY2"/>
              </a:cxn>
              <a:cxn ang="0">
                <a:pos x="connsiteX3" y="connsiteY3"/>
              </a:cxn>
            </a:cxnLst>
            <a:rect l="l" t="t" r="r" b="b"/>
            <a:pathLst>
              <a:path w="607584" h="607584">
                <a:moveTo>
                  <a:pt x="303793" y="0"/>
                </a:moveTo>
                <a:lnTo>
                  <a:pt x="607584" y="303792"/>
                </a:lnTo>
                <a:lnTo>
                  <a:pt x="303792" y="607584"/>
                </a:lnTo>
                <a:lnTo>
                  <a:pt x="0" y="303792"/>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19" name="Rectangle 98"/>
          <p:cNvSpPr/>
          <p:nvPr userDrawn="1">
            <p:custDataLst>
              <p:tags r:id="rId5"/>
            </p:custDataLst>
          </p:nvPr>
        </p:nvSpPr>
        <p:spPr>
          <a:xfrm>
            <a:off x="11655160" y="5748575"/>
            <a:ext cx="396996" cy="398587"/>
          </a:xfrm>
          <a:custGeom>
            <a:avLst/>
            <a:gdLst>
              <a:gd name="connsiteX0" fmla="*/ 199294 w 398588"/>
              <a:gd name="connsiteY0" fmla="*/ 0 h 398587"/>
              <a:gd name="connsiteX1" fmla="*/ 398588 w 398588"/>
              <a:gd name="connsiteY1" fmla="*/ 199292 h 398587"/>
              <a:gd name="connsiteX2" fmla="*/ 199294 w 398588"/>
              <a:gd name="connsiteY2" fmla="*/ 398587 h 398587"/>
              <a:gd name="connsiteX3" fmla="*/ 0 w 398588"/>
              <a:gd name="connsiteY3" fmla="*/ 199294 h 398587"/>
            </a:gdLst>
            <a:ahLst/>
            <a:cxnLst>
              <a:cxn ang="0">
                <a:pos x="connsiteX0" y="connsiteY0"/>
              </a:cxn>
              <a:cxn ang="0">
                <a:pos x="connsiteX1" y="connsiteY1"/>
              </a:cxn>
              <a:cxn ang="0">
                <a:pos x="connsiteX2" y="connsiteY2"/>
              </a:cxn>
              <a:cxn ang="0">
                <a:pos x="connsiteX3" y="connsiteY3"/>
              </a:cxn>
            </a:cxnLst>
            <a:rect l="l" t="t" r="r" b="b"/>
            <a:pathLst>
              <a:path w="398588" h="398587">
                <a:moveTo>
                  <a:pt x="199294" y="0"/>
                </a:moveTo>
                <a:lnTo>
                  <a:pt x="398588" y="199292"/>
                </a:lnTo>
                <a:lnTo>
                  <a:pt x="199294" y="398587"/>
                </a:lnTo>
                <a:lnTo>
                  <a:pt x="0" y="199294"/>
                </a:lnTo>
                <a:close/>
              </a:path>
            </a:pathLst>
          </a:custGeom>
          <a:solidFill>
            <a:schemeClr val="accent1">
              <a:lumMod val="60000"/>
              <a:lumOff val="40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074" tIns="45537" rIns="91074" bIns="45537" numCol="1" spcCol="0" rtlCol="0" fromWordArt="0" anchor="ctr" anchorCtr="0" forceAA="0" compatLnSpc="1">
            <a:noAutofit/>
          </a:bodyPr>
          <a:lstStyle/>
          <a:p>
            <a:pPr algn="ctr"/>
            <a:endParaRPr lang="zh-CN" altLang="en-US" sz="1795"/>
          </a:p>
        </p:txBody>
      </p:sp>
      <p:sp>
        <p:nvSpPr>
          <p:cNvPr id="3" name="日期占位符 2"/>
          <p:cNvSpPr>
            <a:spLocks noGrp="1"/>
          </p:cNvSpPr>
          <p:nvPr>
            <p:ph type="dt" sz="half" idx="10"/>
            <p:custDataLst>
              <p:tags r:id="rId6"/>
            </p:custDataLst>
          </p:nvPr>
        </p:nvSpPr>
        <p:spPr>
          <a:xfrm>
            <a:off x="885134" y="6349833"/>
            <a:ext cx="2689215"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23909" y="6349833"/>
            <a:ext cx="3944182" cy="316800"/>
          </a:xfrm>
        </p:spPr>
        <p:txBody>
          <a:bodyPr/>
          <a:lstStyle/>
          <a:p>
            <a:endParaRPr lang="zh-CN" altLang="en-US"/>
          </a:p>
        </p:txBody>
      </p:sp>
      <p:sp>
        <p:nvSpPr>
          <p:cNvPr id="5" name="灯片编号占位符 4"/>
          <p:cNvSpPr>
            <a:spLocks noGrp="1"/>
          </p:cNvSpPr>
          <p:nvPr>
            <p:ph type="sldNum" sz="quarter" idx="12"/>
            <p:custDataLst>
              <p:tags r:id="rId8"/>
            </p:custDataLst>
          </p:nvPr>
        </p:nvSpPr>
        <p:spPr>
          <a:xfrm>
            <a:off x="8615992" y="6349833"/>
            <a:ext cx="2689215" cy="316800"/>
          </a:xfrm>
        </p:spPr>
        <p:txBody>
          <a:bodyPr/>
          <a:lstStyle/>
          <a:p>
            <a:fld id="{49AE70B2-8BF9-45C0-BB95-33D1B9D3A854}" type="slidenum">
              <a:rPr lang="zh-CN" altLang="en-US" smtClean="0"/>
            </a:fld>
            <a:endParaRPr lang="zh-CN" altLang="en-US"/>
          </a:p>
        </p:txBody>
      </p:sp>
      <p:sp>
        <p:nvSpPr>
          <p:cNvPr id="6" name="内容占位符 1"/>
          <p:cNvSpPr txBox="1"/>
          <p:nvPr userDrawn="1">
            <p:custDataLst>
              <p:tags r:id="rId9"/>
            </p:custDataLst>
          </p:nvPr>
        </p:nvSpPr>
        <p:spPr>
          <a:xfrm>
            <a:off x="643215" y="-40005"/>
            <a:ext cx="4838346" cy="852805"/>
          </a:xfrm>
          <a:prstGeom prst="rect">
            <a:avLst/>
          </a:prstGeom>
        </p:spPr>
        <p:txBody>
          <a:bodyPr vert="horz" lIns="89623" tIns="46604" rIns="89623" bIns="46604" rtlCol="0">
            <a:noAutofit/>
          </a:bodyPr>
          <a:lstStyle>
            <a:lvl1pPr marL="0" marR="0" lvl="0" indent="0" algn="l" defTabSz="914400" rtl="0" eaLnBrk="1" fontAlgn="auto" latinLnBrk="0" hangingPunct="1">
              <a:lnSpc>
                <a:spcPct val="200000"/>
              </a:lnSpc>
              <a:spcBef>
                <a:spcPct val="0"/>
              </a:spcBef>
              <a:spcAft>
                <a:spcPct val="0"/>
              </a:spcAft>
              <a:buFont typeface="Arial" panose="020B0604020202020204" pitchFamily="34" charset="0"/>
              <a:buNone/>
              <a:defRPr kumimoji="0" lang="zh-CN" altLang="en-US" sz="24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185" b="1">
                <a:solidFill>
                  <a:schemeClr val="accent1">
                    <a:lumMod val="75000"/>
                  </a:schemeClr>
                </a:solidFill>
                <a:latin typeface="微软雅黑" panose="020B0503020204020204" charset="-122"/>
              </a:rPr>
              <a:t>总结</a:t>
            </a:r>
            <a:endParaRPr lang="zh-CN" altLang="en-US" sz="3185" b="1">
              <a:solidFill>
                <a:schemeClr val="accent1">
                  <a:lumMod val="75000"/>
                </a:schemeClr>
              </a:solidFill>
              <a:latin typeface="微软雅黑" panose="020B0503020204020204" charset="-122"/>
            </a:endParaRPr>
          </a:p>
        </p:txBody>
      </p:sp>
      <p:pic>
        <p:nvPicPr>
          <p:cNvPr id="7" name="图片 6" descr="微信图片_20230525151119"/>
          <p:cNvPicPr>
            <a:picLocks noChangeAspect="1"/>
          </p:cNvPicPr>
          <p:nvPr userDrawn="1">
            <p:custDataLst>
              <p:tags r:id="rId10"/>
            </p:custDataLst>
          </p:nvPr>
        </p:nvPicPr>
        <p:blipFill>
          <a:blip r:embed="rId11">
            <a:clrChange>
              <a:clrFrom>
                <a:srgbClr val="F8F8F8">
                  <a:alpha val="100000"/>
                </a:srgbClr>
              </a:clrFrom>
              <a:clrTo>
                <a:srgbClr val="F8F8F8">
                  <a:alpha val="100000"/>
                  <a:alpha val="0"/>
                </a:srgbClr>
              </a:clrTo>
            </a:clrChange>
          </a:blip>
          <a:stretch>
            <a:fillRect/>
          </a:stretch>
        </p:blipFill>
        <p:spPr>
          <a:xfrm>
            <a:off x="9825321" y="188595"/>
            <a:ext cx="2236391" cy="725170"/>
          </a:xfrm>
          <a:prstGeom prst="rect">
            <a:avLst/>
          </a:prstGeom>
        </p:spPr>
      </p:pic>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5" name="矩形 4"/>
          <p:cNvSpPr/>
          <p:nvPr userDrawn="1">
            <p:custDataLst>
              <p:tags r:id="rId2"/>
            </p:custDataLst>
          </p:nvPr>
        </p:nvSpPr>
        <p:spPr>
          <a:xfrm>
            <a:off x="0" y="0"/>
            <a:ext cx="12192000" cy="6858000"/>
          </a:xfrm>
          <a:prstGeom prst="rect">
            <a:avLst/>
          </a:prstGeom>
          <a:solidFill>
            <a:srgbClr val="37A8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custDataLst>
              <p:tags r:id="rId3"/>
            </p:custDataLst>
          </p:nvPr>
        </p:nvSpPr>
        <p:spPr>
          <a:xfrm>
            <a:off x="167475" y="176725"/>
            <a:ext cx="11857050" cy="6528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userDrawn="1">
            <p:custDataLst>
              <p:tags r:id="rId4"/>
            </p:custDataLst>
          </p:nvPr>
        </p:nvPicPr>
        <p:blipFill>
          <a:blip r:embed="rId5">
            <a:extLst>
              <a:ext uri="{28A0092B-C50C-407E-A947-70E740481C1C}">
                <a14:useLocalDpi xmlns:a14="http://schemas.microsoft.com/office/drawing/2010/main" val="0"/>
              </a:ext>
            </a:extLst>
          </a:blip>
          <a:srcRect t="1397" b="1397"/>
          <a:stretch>
            <a:fillRect/>
          </a:stretch>
        </p:blipFill>
        <p:spPr>
          <a:xfrm>
            <a:off x="219299" y="249359"/>
            <a:ext cx="927330" cy="901424"/>
          </a:xfrm>
          <a:prstGeom prst="rect">
            <a:avLst/>
          </a:prstGeom>
        </p:spPr>
      </p:pic>
      <p:pic>
        <p:nvPicPr>
          <p:cNvPr id="9" name="图片 8"/>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9027886" y="5782568"/>
            <a:ext cx="2997014" cy="901259"/>
          </a:xfrm>
          <a:prstGeom prst="rect">
            <a:avLst/>
          </a:prstGeom>
        </p:spPr>
      </p:pic>
      <p:pic>
        <p:nvPicPr>
          <p:cNvPr id="10" name="图片 9"/>
          <p:cNvPicPr>
            <a:picLocks noChangeAspect="1"/>
          </p:cNvPicPr>
          <p:nvPr userDrawn="1">
            <p:custDataLst>
              <p:tags r:id="rId8"/>
            </p:custDataLst>
          </p:nvPr>
        </p:nvPicPr>
        <p:blipFill>
          <a:blip r:embed="rId9">
            <a:duotone>
              <a:prstClr val="black"/>
              <a:schemeClr val="accent1">
                <a:tint val="45000"/>
                <a:satMod val="400000"/>
              </a:schemeClr>
            </a:duotone>
            <a:extLst>
              <a:ext uri="{28A0092B-C50C-407E-A947-70E740481C1C}">
                <a14:useLocalDpi xmlns:a14="http://schemas.microsoft.com/office/drawing/2010/main" val="0"/>
              </a:ext>
            </a:extLst>
          </a:blip>
          <a:srcRect l="-49999"/>
          <a:stretch>
            <a:fillRect/>
          </a:stretch>
        </p:blipFill>
        <p:spPr>
          <a:xfrm>
            <a:off x="11480799" y="282575"/>
            <a:ext cx="543725" cy="688245"/>
          </a:xfrm>
          <a:prstGeom prst="rect">
            <a:avLst/>
          </a:prstGeom>
        </p:spPr>
      </p:pic>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学习目标">
    <p:spTree>
      <p:nvGrpSpPr>
        <p:cNvPr id="1" name=""/>
        <p:cNvGrpSpPr/>
        <p:nvPr/>
      </p:nvGrpSpPr>
      <p:grpSpPr>
        <a:xfrm>
          <a:off x="0" y="0"/>
          <a:ext cx="0" cy="0"/>
          <a:chOff x="0" y="0"/>
          <a:chExt cx="0" cy="0"/>
        </a:xfrm>
      </p:grpSpPr>
      <p:pic>
        <p:nvPicPr>
          <p:cNvPr id="3" name="图片 2"/>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3921" y="0"/>
            <a:ext cx="12191239" cy="6857572"/>
          </a:xfrm>
          <a:prstGeom prst="rect">
            <a:avLst/>
          </a:prstGeom>
        </p:spPr>
      </p:pic>
      <p:sp>
        <p:nvSpPr>
          <p:cNvPr id="4" name="AutoShape 23"/>
          <p:cNvSpPr>
            <a:spLocks noChangeArrowheads="1"/>
          </p:cNvSpPr>
          <p:nvPr userDrawn="1">
            <p:custDataLst>
              <p:tags r:id="rId4"/>
            </p:custDataLst>
          </p:nvPr>
        </p:nvSpPr>
        <p:spPr bwMode="auto">
          <a:xfrm>
            <a:off x="588712"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5" name="AutoShape 23"/>
          <p:cNvSpPr>
            <a:spLocks noChangeArrowheads="1"/>
          </p:cNvSpPr>
          <p:nvPr userDrawn="1">
            <p:custDataLst>
              <p:tags r:id="rId5"/>
            </p:custDataLst>
          </p:nvPr>
        </p:nvSpPr>
        <p:spPr bwMode="auto">
          <a:xfrm>
            <a:off x="847580" y="653468"/>
            <a:ext cx="356701" cy="334116"/>
          </a:xfrm>
          <a:prstGeom prst="chevron">
            <a:avLst>
              <a:gd name="adj" fmla="val 56250"/>
            </a:avLst>
          </a:prstGeom>
          <a:gradFill rotWithShape="1">
            <a:gsLst>
              <a:gs pos="0">
                <a:srgbClr val="0F6FC6"/>
              </a:gs>
              <a:gs pos="100000">
                <a:srgbClr val="009DD9">
                  <a:alpha val="89999"/>
                </a:srgb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sz="2665"/>
          </a:p>
        </p:txBody>
      </p:sp>
      <p:sp>
        <p:nvSpPr>
          <p:cNvPr id="6" name="TextBox 33"/>
          <p:cNvSpPr txBox="1"/>
          <p:nvPr userDrawn="1">
            <p:custDataLst>
              <p:tags r:id="rId6"/>
            </p:custDataLst>
          </p:nvPr>
        </p:nvSpPr>
        <p:spPr>
          <a:xfrm>
            <a:off x="1196715" y="461446"/>
            <a:ext cx="2371162" cy="748988"/>
          </a:xfrm>
          <a:prstGeom prst="rect">
            <a:avLst/>
          </a:prstGeom>
          <a:noFill/>
        </p:spPr>
        <p:txBody>
          <a:bodyPr wrap="none" rtlCol="0">
            <a:spAutoFit/>
          </a:bodyPr>
          <a:lstStyle/>
          <a:p>
            <a:pPr algn="ctr"/>
            <a:r>
              <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rPr>
              <a:t>学习目标</a:t>
            </a:r>
            <a:endParaRPr lang="zh-CN" altLang="en-US" sz="4265" b="1">
              <a:ln w="6350">
                <a:noFill/>
              </a:ln>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endParaRPr>
          </a:p>
        </p:txBody>
      </p:sp>
      <p:sp>
        <p:nvSpPr>
          <p:cNvPr id="7" name="TextBox 34"/>
          <p:cNvSpPr txBox="1"/>
          <p:nvPr userDrawn="1">
            <p:custDataLst>
              <p:tags r:id="rId7"/>
            </p:custDataLst>
          </p:nvPr>
        </p:nvSpPr>
        <p:spPr>
          <a:xfrm>
            <a:off x="1328922" y="1131491"/>
            <a:ext cx="2080826" cy="379656"/>
          </a:xfrm>
          <a:prstGeom prst="rect">
            <a:avLst/>
          </a:prstGeom>
          <a:noFill/>
        </p:spPr>
        <p:txBody>
          <a:bodyPr wrap="none" rtlCol="0">
            <a:spAutoFit/>
          </a:bodyPr>
          <a:lstStyle/>
          <a:p>
            <a:pPr algn="ctr"/>
            <a:r>
              <a:rPr lang="en-US" altLang="zh-CN" sz="1865">
                <a:ln w="12700">
                  <a:noFill/>
                </a:ln>
                <a:solidFill>
                  <a:srgbClr val="C00000"/>
                </a:solidFill>
                <a:latin typeface="微软雅黑" panose="020B0503020204020204" charset="-122"/>
                <a:ea typeface="微软雅黑" panose="020B0503020204020204" charset="-122"/>
              </a:rPr>
              <a:t>XUE XI MU BIAO</a:t>
            </a:r>
            <a:endParaRPr lang="zh-CN" altLang="en-US" sz="1865">
              <a:ln w="12700">
                <a:noFill/>
              </a:ln>
              <a:solidFill>
                <a:srgbClr val="C00000"/>
              </a:solidFill>
              <a:latin typeface="微软雅黑" panose="020B0503020204020204" charset="-122"/>
              <a:ea typeface="微软雅黑" panose="020B0503020204020204" charset="-122"/>
            </a:endParaRPr>
          </a:p>
        </p:txBody>
      </p:sp>
      <p:grpSp>
        <p:nvGrpSpPr>
          <p:cNvPr id="8" name="组合 7"/>
          <p:cNvGrpSpPr/>
          <p:nvPr userDrawn="1">
            <p:custDataLst>
              <p:tags r:id="rId8"/>
            </p:custDataLst>
          </p:nvPr>
        </p:nvGrpSpPr>
        <p:grpSpPr>
          <a:xfrm>
            <a:off x="799523" y="1969642"/>
            <a:ext cx="3550530" cy="3550530"/>
            <a:chOff x="799523" y="1969642"/>
            <a:chExt cx="3550530" cy="3550530"/>
          </a:xfrm>
        </p:grpSpPr>
        <p:grpSp>
          <p:nvGrpSpPr>
            <p:cNvPr id="9" name="组合 8"/>
            <p:cNvGrpSpPr/>
            <p:nvPr>
              <p:custDataLst>
                <p:tags r:id="rId9"/>
              </p:custDataLst>
            </p:nvPr>
          </p:nvGrpSpPr>
          <p:grpSpPr>
            <a:xfrm>
              <a:off x="799523" y="1969642"/>
              <a:ext cx="3550530" cy="3550530"/>
              <a:chOff x="1411977" y="1399232"/>
              <a:chExt cx="3550992" cy="3550992"/>
            </a:xfrm>
          </p:grpSpPr>
          <p:sp>
            <p:nvSpPr>
              <p:cNvPr id="11" name="空心弧 10"/>
              <p:cNvSpPr/>
              <p:nvPr>
                <p:custDataLst>
                  <p:tags r:id="rId10"/>
                </p:custDataLst>
              </p:nvPr>
            </p:nvSpPr>
            <p:spPr>
              <a:xfrm rot="16200000">
                <a:off x="1411977" y="1399232"/>
                <a:ext cx="3550992" cy="3550992"/>
              </a:xfrm>
              <a:prstGeom prst="blockArc">
                <a:avLst>
                  <a:gd name="adj1" fmla="val 4719989"/>
                  <a:gd name="adj2" fmla="val 21446483"/>
                  <a:gd name="adj3" fmla="val 5649"/>
                </a:avLst>
              </a:prstGeom>
              <a:solidFill>
                <a:srgbClr val="30B9EC"/>
              </a:solidFill>
              <a:ln w="6350" cap="flat" cmpd="sng" algn="ctr">
                <a:no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000000"/>
                  </a:solidFill>
                  <a:latin typeface="Calibri" panose="020F0502020204030204"/>
                  <a:ea typeface="宋体" panose="02010600030101010101" pitchFamily="2" charset="-122"/>
                </a:endParaRPr>
              </a:p>
            </p:txBody>
          </p:sp>
          <p:sp>
            <p:nvSpPr>
              <p:cNvPr id="12" name="椭圆 11"/>
              <p:cNvSpPr/>
              <p:nvPr>
                <p:custDataLst>
                  <p:tags r:id="rId11"/>
                </p:custDataLst>
              </p:nvPr>
            </p:nvSpPr>
            <p:spPr>
              <a:xfrm>
                <a:off x="1497110" y="1484364"/>
                <a:ext cx="3380729" cy="3380729"/>
              </a:xfrm>
              <a:prstGeom prst="ellipse">
                <a:avLst/>
              </a:prstGeom>
              <a:noFill/>
              <a:ln w="38100" cap="flat" cmpd="sng" algn="ctr">
                <a:solidFill>
                  <a:srgbClr val="30B9EC"/>
                </a:solidFill>
                <a:prstDash val="solid"/>
                <a:miter lim="800000"/>
              </a:ln>
              <a:effectLst/>
            </p:spPr>
            <p:txBody>
              <a:bodyPr rtlCol="0" anchor="ctr"/>
              <a:lstStyle/>
              <a:p>
                <a:pPr algn="ctr" defTabSz="914400" eaLnBrk="1" fontAlgn="auto" hangingPunct="1">
                  <a:spcBef>
                    <a:spcPct val="0"/>
                  </a:spcBef>
                  <a:spcAft>
                    <a:spcPct val="0"/>
                  </a:spcAft>
                  <a:defRPr/>
                </a:pPr>
                <a:endParaRPr kumimoji="1" lang="zh-CN" altLang="en-US" sz="3200" kern="0">
                  <a:solidFill>
                    <a:srgbClr val="FFFFFF"/>
                  </a:solidFill>
                  <a:latin typeface="Calibri" panose="020F0502020204030204"/>
                  <a:ea typeface="宋体" panose="02010600030101010101" pitchFamily="2" charset="-122"/>
                </a:endParaRPr>
              </a:p>
            </p:txBody>
          </p:sp>
        </p:grpSp>
        <p:pic>
          <p:nvPicPr>
            <p:cNvPr id="10" name="Picture 235115"/>
            <p:cNvPicPr>
              <a:picLocks noChangeAspect="1"/>
            </p:cNvPicPr>
            <p:nvPr>
              <p:custDataLst>
                <p:tags r:id="rId12"/>
              </p:custDataLst>
            </p:nvPr>
          </p:nvPicPr>
          <p:blipFill>
            <a:blip r:embed="rId13"/>
            <a:srcRect l="8856" t="60315" r="53928" b="13362"/>
            <a:stretch>
              <a:fillRect/>
            </a:stretch>
          </p:blipFill>
          <p:spPr>
            <a:xfrm>
              <a:off x="1102171" y="2272290"/>
              <a:ext cx="2927816" cy="2927816"/>
            </a:xfrm>
            <a:prstGeom prst="ellipse">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0-#ppt_w/2"/>
                                          </p:val>
                                        </p:tav>
                                        <p:tav tm="100000">
                                          <p:val>
                                            <p:strVal val="#ppt_x"/>
                                          </p:val>
                                        </p:tav>
                                      </p:tavLst>
                                    </p:anim>
                                    <p:anim calcmode="lin" valueType="num">
                                      <p:cBhvr additive="base">
                                        <p:cTn id="8" dur="3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0-#ppt_w/2"/>
                                          </p:val>
                                        </p:tav>
                                        <p:tav tm="100000">
                                          <p:val>
                                            <p:strVal val="#ppt_x"/>
                                          </p:val>
                                        </p:tav>
                                      </p:tavLst>
                                    </p:anim>
                                    <p:anim calcmode="lin" valueType="num">
                                      <p:cBhvr additive="base">
                                        <p:cTn id="13" dur="3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37" fill="hold" grpId="0" nodeType="afterEffect">
                                  <p:stCondLst>
                                    <p:cond delay="0"/>
                                  </p:stCondLst>
                                  <p:iterate type="lt">
                                    <p:tmPct val="0"/>
                                  </p:iterate>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250"/>
                                        <p:tgtEl>
                                          <p:spTgt spid="6"/>
                                        </p:tgtEl>
                                      </p:cBhvr>
                                    </p:animEffect>
                                  </p:childTnLst>
                                </p:cTn>
                              </p:par>
                            </p:childTnLst>
                          </p:cTn>
                        </p:par>
                        <p:par>
                          <p:cTn id="18" fill="hold">
                            <p:stCondLst>
                              <p:cond delay="850"/>
                            </p:stCondLst>
                            <p:childTnLst>
                              <p:par>
                                <p:cTn id="19" presetID="26" presetClass="emph" presetSubtype="0" fill="hold" grpId="1" nodeType="afterEffect">
                                  <p:stCondLst>
                                    <p:cond delay="0"/>
                                  </p:stCondLst>
                                  <p:iterate type="lt">
                                    <p:tmPct val="0"/>
                                  </p:iterate>
                                  <p:childTnLst>
                                    <p:animEffect transition="out" filter="fade">
                                      <p:cBhvr>
                                        <p:cTn id="20" dur="250" tmFilter="0, 0; .2, .5; .8, .5; 1, 0"/>
                                        <p:tgtEl>
                                          <p:spTgt spid="6"/>
                                        </p:tgtEl>
                                      </p:cBhvr>
                                    </p:animEffect>
                                    <p:animScale>
                                      <p:cBhvr>
                                        <p:cTn id="21" dur="125" autoRev="1" fill="hold"/>
                                        <p:tgtEl>
                                          <p:spTgt spid="6"/>
                                        </p:tgtEl>
                                      </p:cBhvr>
                                      <p:by x="105000" y="105000"/>
                                    </p:animScale>
                                  </p:childTnLst>
                                </p:cTn>
                              </p:par>
                            </p:childTnLst>
                          </p:cTn>
                        </p:par>
                        <p:par>
                          <p:cTn id="22" fill="hold">
                            <p:stCondLst>
                              <p:cond delay="1100"/>
                            </p:stCondLst>
                            <p:childTnLst>
                              <p:par>
                                <p:cTn id="23" presetID="16" presetClass="entr" presetSubtype="37" fill="hold" grpId="0" nodeType="after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Effect transition="in" filter="barn(outVertical)">
                                      <p:cBhvr>
                                        <p:cTn id="25" dur="250"/>
                                        <p:tgtEl>
                                          <p:spTgt spid="7"/>
                                        </p:tgtEl>
                                      </p:cBhvr>
                                    </p:animEffect>
                                  </p:childTnLst>
                                </p:cTn>
                              </p:par>
                            </p:childTnLst>
                          </p:cTn>
                        </p:par>
                        <p:par>
                          <p:cTn id="26" fill="hold">
                            <p:stCondLst>
                              <p:cond delay="1349"/>
                            </p:stCondLst>
                            <p:childTnLst>
                              <p:par>
                                <p:cTn id="27" presetID="21" presetClass="entr" presetSubtype="1"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1000"/>
                                        <p:tgtEl>
                                          <p:spTgt spid="8"/>
                                        </p:tgtEl>
                                      </p:cBhvr>
                                    </p:animEffect>
                                  </p:childTnLst>
                                </p:cTn>
                              </p:par>
                            </p:childTnLst>
                          </p:cTn>
                        </p:par>
                        <p:par>
                          <p:cTn id="30" fill="hold">
                            <p:stCondLst>
                              <p:cond delay="2349"/>
                            </p:stCondLst>
                            <p:childTnLst>
                              <p:par>
                                <p:cTn id="31" presetID="8" presetClass="emph" presetSubtype="0" fill="hold" nodeType="afterEffect">
                                  <p:stCondLst>
                                    <p:cond delay="0"/>
                                  </p:stCondLst>
                                  <p:childTnLst>
                                    <p:animRot by="21600000">
                                      <p:cBhvr>
                                        <p:cTn id="32" dur="10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p:bldP spid="6" grpId="1"/>
      <p:bldP spid="7"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advClick="0">
    <p:dissolv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2" name="图片 1" descr="e7aa21a2587be28c3bd39b0c1bf6fd1e"/>
          <p:cNvPicPr>
            <a:picLocks noChangeAspect="1"/>
          </p:cNvPicPr>
          <p:nvPr>
            <p:custDataLst>
              <p:tags r:id="rId2"/>
            </p:custDataLst>
          </p:nvPr>
        </p:nvPicPr>
        <p:blipFill>
          <a:blip r:embed="rId3"/>
          <a:stretch>
            <a:fillRect/>
          </a:stretch>
        </p:blipFill>
        <p:spPr>
          <a:xfrm flipH="1" flipV="1">
            <a:off x="10271125" y="5059680"/>
            <a:ext cx="1881505" cy="1798320"/>
          </a:xfrm>
          <a:prstGeom prst="rect">
            <a:avLst/>
          </a:prstGeom>
        </p:spPr>
      </p:pic>
      <p:pic>
        <p:nvPicPr>
          <p:cNvPr id="6" name="图片 5" descr="1_pic_quater_left_up"/>
          <p:cNvPicPr>
            <a:picLocks noChangeAspect="1"/>
          </p:cNvPicPr>
          <p:nvPr>
            <p:custDataLst>
              <p:tags r:id="rId4"/>
            </p:custDataLst>
          </p:nvPr>
        </p:nvPicPr>
        <p:blipFill>
          <a:blip r:embed="rId5"/>
          <a:stretch>
            <a:fillRect/>
          </a:stretch>
        </p:blipFill>
        <p:spPr>
          <a:xfrm>
            <a:off x="0" y="0"/>
            <a:ext cx="720090" cy="720090"/>
          </a:xfrm>
          <a:prstGeom prst="rect">
            <a:avLst/>
          </a:prstGeom>
        </p:spPr>
      </p:pic>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本节小结">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本节小结</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FFB724"/>
                  </a:gs>
                  <a:gs pos="27000">
                    <a:srgbClr val="FFB724"/>
                  </a:gs>
                  <a:gs pos="76000">
                    <a:srgbClr val="FFB724"/>
                  </a:gs>
                  <a:gs pos="47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FFB724"/>
                  </a:gs>
                  <a:gs pos="37000">
                    <a:srgbClr val="FFB724"/>
                  </a:gs>
                  <a:gs pos="60000">
                    <a:srgbClr val="FFB724"/>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6" name="文本框 15"/>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17" name="文本框 16"/>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8" name="矩形 7"/>
          <p:cNvSpPr/>
          <p:nvPr>
            <p:custDataLst>
              <p:tags r:id="rId2"/>
            </p:custDataLst>
          </p:nvPr>
        </p:nvSpPr>
        <p:spPr>
          <a:xfrm>
            <a:off x="0" y="0"/>
            <a:ext cx="4824095" cy="6858000"/>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0_pic_quater_right_down"/>
          <p:cNvPicPr>
            <a:picLocks noChangeAspect="1"/>
          </p:cNvPicPr>
          <p:nvPr>
            <p:custDataLst>
              <p:tags r:id="rId3"/>
            </p:custDataLst>
          </p:nvPr>
        </p:nvPicPr>
        <p:blipFill>
          <a:blip r:embed="rId4"/>
          <a:stretch>
            <a:fillRect/>
          </a:stretch>
        </p:blipFill>
        <p:spPr>
          <a:xfrm>
            <a:off x="11471275" y="0"/>
            <a:ext cx="720090" cy="673100"/>
          </a:xfrm>
          <a:prstGeom prst="rect">
            <a:avLst/>
          </a:prstGeom>
        </p:spPr>
      </p:pic>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微软雅黑" panose="020B0503020204020204" charset="-122"/>
              </a:defRPr>
            </a:lvl1pPr>
          </a:lstStyle>
          <a:p>
            <a:r>
              <a:rPr lang="zh-CN" altLang="en-US"/>
              <a:t>单击编辑标题</a:t>
            </a:r>
            <a:endParaRPr lang="zh-CN" altLang="en-US"/>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对点训练">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a:ln w="28575">
              <a:noFill/>
            </a:ln>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a:t>对点训练</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9" name="矩形 8"/>
          <p:cNvSpPr/>
          <p:nvPr>
            <p:custDataLst>
              <p:tags r:id="rId2"/>
            </p:custDataLst>
          </p:nvPr>
        </p:nvSpPr>
        <p:spPr>
          <a:xfrm>
            <a:off x="0" y="953135"/>
            <a:ext cx="12192000" cy="4951095"/>
          </a:xfrm>
          <a:prstGeom prst="rect">
            <a:avLst/>
          </a:prstGeom>
          <a:solidFill>
            <a:schemeClr val="tx2"/>
          </a:solidFill>
          <a:ln w="12700" cap="flat" cmpd="sng" algn="ctr">
            <a:noFill/>
            <a:prstDash val="solid"/>
            <a:miter lim="800000"/>
          </a:ln>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0_pic_quater_left_up"/>
          <p:cNvPicPr>
            <a:picLocks noChangeAspect="1"/>
          </p:cNvPicPr>
          <p:nvPr>
            <p:custDataLst>
              <p:tags r:id="rId3"/>
            </p:custDataLst>
          </p:nvPr>
        </p:nvPicPr>
        <p:blipFill>
          <a:blip r:embed="rId4"/>
          <a:stretch>
            <a:fillRect/>
          </a:stretch>
        </p:blipFill>
        <p:spPr>
          <a:xfrm>
            <a:off x="0" y="0"/>
            <a:ext cx="1619885" cy="1515110"/>
          </a:xfrm>
          <a:prstGeom prst="rect">
            <a:avLst/>
          </a:prstGeom>
        </p:spPr>
      </p:pic>
      <p:pic>
        <p:nvPicPr>
          <p:cNvPr id="6" name="图片 5" descr="1_pic_quater_right_down"/>
          <p:cNvPicPr>
            <a:picLocks noChangeAspect="1"/>
          </p:cNvPicPr>
          <p:nvPr>
            <p:custDataLst>
              <p:tags r:id="rId5"/>
            </p:custDataLst>
          </p:nvPr>
        </p:nvPicPr>
        <p:blipFill>
          <a:blip r:embed="rId6"/>
          <a:stretch>
            <a:fillRect/>
          </a:stretch>
        </p:blipFill>
        <p:spPr>
          <a:xfrm>
            <a:off x="10571480" y="0"/>
            <a:ext cx="1619885" cy="161988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a:t>单击此处编辑标题</a:t>
            </a:r>
            <a:endParaRPr lang="zh-CN" altLang="en-US"/>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微软雅黑" panose="020B0503020204020204"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实验演示">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9" y="193637"/>
            <a:ext cx="11915592" cy="591288"/>
            <a:chOff x="32649" y="149542"/>
            <a:chExt cx="25820132" cy="1904101"/>
          </a:xfrm>
        </p:grpSpPr>
        <p:cxnSp>
          <p:nvCxnSpPr>
            <p:cNvPr id="7" name="直接连接符 6"/>
            <p:cNvCxnSpPr/>
            <p:nvPr>
              <p:custDataLst>
                <p:tags r:id="rId3"/>
              </p:custDataLst>
            </p:nvPr>
          </p:nvCxnSpPr>
          <p:spPr>
            <a:xfrm>
              <a:off x="32649" y="2053643"/>
              <a:ext cx="25820132" cy="0"/>
            </a:xfrm>
            <a:prstGeom prst="line">
              <a:avLst/>
            </a:prstGeom>
            <a:ln w="19050">
              <a:gradFill>
                <a:gsLst>
                  <a:gs pos="0">
                    <a:srgbClr val="34CA9D"/>
                  </a:gs>
                  <a:gs pos="35000">
                    <a:srgbClr val="34CA9D"/>
                  </a:gs>
                  <a:gs pos="88000">
                    <a:srgbClr val="34CA9D"/>
                  </a:gs>
                  <a:gs pos="64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a:off x="1664258" y="149542"/>
              <a:ext cx="2639189" cy="0"/>
            </a:xfrm>
            <a:prstGeom prst="line">
              <a:avLst/>
            </a:prstGeom>
            <a:ln w="19050">
              <a:gradFill>
                <a:gsLst>
                  <a:gs pos="0">
                    <a:srgbClr val="34CA9D"/>
                  </a:gs>
                  <a:gs pos="37000">
                    <a:srgbClr val="34CA9D"/>
                  </a:gs>
                  <a:gs pos="60000">
                    <a:srgbClr val="34CA9D"/>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20" name="文本框 9"/>
          <p:cNvSpPr txBox="1"/>
          <p:nvPr userDrawn="1">
            <p:custDataLst>
              <p:tags r:id="rId5"/>
            </p:custDataLst>
          </p:nvPr>
        </p:nvSpPr>
        <p:spPr>
          <a:xfrm>
            <a:off x="1018619" y="300655"/>
            <a:ext cx="1228698" cy="394222"/>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实验演示</a:t>
            </a:r>
            <a:endParaRPr lang="zh-CN" altLang="en-US"/>
          </a:p>
        </p:txBody>
      </p:sp>
      <p:sp>
        <p:nvSpPr>
          <p:cNvPr id="28" name="文本框 27"/>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9" name="文本框 28"/>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情境再现">
    <p:spTree>
      <p:nvGrpSpPr>
        <p:cNvPr id="1" name=""/>
        <p:cNvGrpSpPr/>
        <p:nvPr/>
      </p:nvGrpSpPr>
      <p:grpSpPr>
        <a:xfrm>
          <a:off x="0" y="0"/>
          <a:ext cx="0" cy="0"/>
          <a:chOff x="0" y="0"/>
          <a:chExt cx="0" cy="0"/>
        </a:xfrm>
      </p:grpSpPr>
      <p:grpSp>
        <p:nvGrpSpPr>
          <p:cNvPr id="2" name="组合 4"/>
          <p:cNvGrpSpPr/>
          <p:nvPr>
            <p:custDataLst>
              <p:tags r:id="rId2"/>
            </p:custDataLst>
          </p:nvPr>
        </p:nvGrpSpPr>
        <p:grpSpPr>
          <a:xfrm>
            <a:off x="276408" y="193637"/>
            <a:ext cx="11669848" cy="591288"/>
            <a:chOff x="32649" y="149542"/>
            <a:chExt cx="25287624" cy="1904101"/>
          </a:xfrm>
        </p:grpSpPr>
        <p:sp>
          <p:nvSpPr>
            <p:cNvPr id="6" name="文本框 9"/>
            <p:cNvSpPr txBox="1"/>
            <p:nvPr>
              <p:custDataLst>
                <p:tags r:id="rId3"/>
              </p:custDataLst>
            </p:nvPr>
          </p:nvSpPr>
          <p:spPr>
            <a:xfrm>
              <a:off x="1640959" y="494171"/>
              <a:ext cx="2662488" cy="1269497"/>
            </a:xfrm>
            <a:prstGeom prst="rect">
              <a:avLst/>
            </a:prstGeom>
            <a:noFill/>
          </p:spPr>
          <p:txBody>
            <a:bodyPr wrap="square" lIns="0" tIns="0" rIns="0" bIns="0" rtlCol="0">
              <a:noAutofit/>
            </a:bodyPr>
            <a:lstStyle>
              <a:defPPr>
                <a:defRPr lang="ko-KR"/>
              </a:defPPr>
              <a:lvl1pPr algn="just">
                <a:defRPr sz="2260" kern="100">
                  <a:effectLst/>
                  <a:latin typeface="隶书" panose="02010509060101010101" pitchFamily="49" charset="-122"/>
                  <a:ea typeface="隶书" panose="02010509060101010101" pitchFamily="49" charset="-122"/>
                  <a:cs typeface="Times New Roman" panose="02020603050405020304" pitchFamily="18" charset="0"/>
                </a:defRPr>
              </a:lvl1pPr>
            </a:lstStyle>
            <a:p>
              <a:pPr lvl="0"/>
              <a:r>
                <a:rPr lang="zh-CN" altLang="en-US" smtClean="0"/>
                <a:t>情境再现</a:t>
              </a:r>
              <a:endParaRPr lang="zh-CN" altLang="en-US"/>
            </a:p>
          </p:txBody>
        </p:sp>
        <p:cxnSp>
          <p:nvCxnSpPr>
            <p:cNvPr id="7" name="直接连接符 6"/>
            <p:cNvCxnSpPr/>
            <p:nvPr>
              <p:custDataLst>
                <p:tags r:id="rId4"/>
              </p:custDataLst>
            </p:nvPr>
          </p:nvCxnSpPr>
          <p:spPr>
            <a:xfrm>
              <a:off x="32649" y="2053643"/>
              <a:ext cx="25287624" cy="0"/>
            </a:xfrm>
            <a:prstGeom prst="line">
              <a:avLst/>
            </a:prstGeom>
            <a:ln w="19050">
              <a:gradFill>
                <a:gsLst>
                  <a:gs pos="0">
                    <a:srgbClr val="00B0F0"/>
                  </a:gs>
                  <a:gs pos="27000">
                    <a:srgbClr val="00B0F0"/>
                  </a:gs>
                  <a:gs pos="76000">
                    <a:srgbClr val="00B0F0"/>
                  </a:gs>
                  <a:gs pos="47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5"/>
              </p:custDataLst>
            </p:nvPr>
          </p:nvCxnSpPr>
          <p:spPr>
            <a:xfrm>
              <a:off x="1664258" y="149542"/>
              <a:ext cx="2639189" cy="0"/>
            </a:xfrm>
            <a:prstGeom prst="line">
              <a:avLst/>
            </a:prstGeom>
            <a:ln w="19050">
              <a:gradFill>
                <a:gsLst>
                  <a:gs pos="0">
                    <a:srgbClr val="00B0F0"/>
                  </a:gs>
                  <a:gs pos="37000">
                    <a:srgbClr val="00B0F0"/>
                  </a:gs>
                  <a:gs pos="60000">
                    <a:srgbClr val="00B0F0"/>
                  </a:gs>
                  <a:gs pos="100000">
                    <a:schemeClr val="bg1"/>
                  </a:gs>
                </a:gsLst>
                <a:lin ang="21594000" scaled="0"/>
              </a:gradFill>
            </a:ln>
          </p:spPr>
          <p:style>
            <a:lnRef idx="1">
              <a:schemeClr val="accent1"/>
            </a:lnRef>
            <a:fillRef idx="0">
              <a:schemeClr val="accent1"/>
            </a:fillRef>
            <a:effectRef idx="0">
              <a:schemeClr val="accent1"/>
            </a:effectRef>
            <a:fontRef idx="minor">
              <a:schemeClr val="tx1"/>
            </a:fontRef>
          </p:style>
        </p:cxnSp>
      </p:grpSp>
      <p:sp>
        <p:nvSpPr>
          <p:cNvPr id="19" name="文本框 18"/>
          <p:cNvSpPr txBox="1"/>
          <p:nvPr userDrawn="1">
            <p:custDataLst>
              <p:tags r:id="rId6"/>
            </p:custDataLst>
          </p:nvPr>
        </p:nvSpPr>
        <p:spPr>
          <a:xfrm>
            <a:off x="0" y="-1365110"/>
            <a:ext cx="466101" cy="112338"/>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nSpc>
                <a:spcPct val="130000"/>
              </a:lnSpc>
            </a:pPr>
            <a:r>
              <a:rPr lang="zh-CN" altLang="zh-CN" sz="100">
                <a:solidFill>
                  <a:schemeClr val="bg1"/>
                </a:solidFill>
                <a:effectLst/>
                <a:cs typeface="Times New Roman" panose="02020603050405020304" pitchFamily="18" charset="0"/>
              </a:rPr>
              <a:t>小杨老师</a:t>
            </a:r>
            <a:r>
              <a:rPr lang="en-US" altLang="zh-CN" sz="100">
                <a:solidFill>
                  <a:schemeClr val="bg1"/>
                </a:solidFill>
                <a:effectLst/>
                <a:cs typeface="Times New Roman" panose="02020603050405020304" pitchFamily="18" charset="0"/>
              </a:rPr>
              <a:t>      </a:t>
            </a:r>
            <a:r>
              <a:rPr lang="en-US" altLang="zh-CN" sz="100">
                <a:solidFill>
                  <a:schemeClr val="bg1"/>
                </a:solidFill>
                <a:effectLst/>
              </a:rPr>
              <a:t>15521324728</a:t>
            </a:r>
            <a:endParaRPr lang="zh-CN" altLang="en-US" sz="100">
              <a:solidFill>
                <a:schemeClr val="bg1"/>
              </a:solidFill>
            </a:endParaRPr>
          </a:p>
        </p:txBody>
      </p:sp>
      <p:sp>
        <p:nvSpPr>
          <p:cNvPr id="20" name="文本框 19"/>
          <p:cNvSpPr txBox="1"/>
          <p:nvPr userDrawn="1">
            <p:custDataLst>
              <p:tags r:id="rId7"/>
            </p:custDataLst>
          </p:nvPr>
        </p:nvSpPr>
        <p:spPr>
          <a:xfrm>
            <a:off x="11612922" y="7465017"/>
            <a:ext cx="579078" cy="132344"/>
          </a:xfrm>
          <a:prstGeom prst="rect">
            <a:avLst/>
          </a:prstGeom>
          <a:noFill/>
        </p:spPr>
        <p:txBody>
          <a:bodyPr wrap="square">
            <a:spAutoFit/>
          </a:bodyPr>
          <a:lstStyle>
            <a:defPPr>
              <a:defRPr lang="zh-CN"/>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7470"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3505" algn="l" defTabSz="1296035" rtl="0" eaLnBrk="1" latinLnBrk="0" hangingPunct="1">
              <a:defRPr sz="2550" kern="1200">
                <a:solidFill>
                  <a:schemeClr val="tx1"/>
                </a:solidFill>
                <a:latin typeface="+mn-lt"/>
                <a:ea typeface="+mn-ea"/>
                <a:cs typeface="+mn-cs"/>
              </a:defRPr>
            </a:lvl9pPr>
          </a:lstStyle>
          <a:p>
            <a:pPr algn="ctr">
              <a:lnSpc>
                <a:spcPct val="130000"/>
              </a:lnSpc>
            </a:pPr>
            <a:r>
              <a:rPr lang="zh-CN" altLang="en-US" sz="100">
                <a:solidFill>
                  <a:schemeClr val="bg1"/>
                </a:solidFill>
                <a:effectLst/>
                <a:cs typeface="Times New Roman" panose="02020603050405020304" pitchFamily="18" charset="0"/>
              </a:rPr>
              <a:t>版权归属于微信公众号：杨</a:t>
            </a:r>
            <a:r>
              <a:rPr lang="en-US" altLang="zh-CN" sz="100">
                <a:solidFill>
                  <a:schemeClr val="bg1"/>
                </a:solidFill>
                <a:effectLst/>
                <a:cs typeface="Times New Roman" panose="02020603050405020304" pitchFamily="18" charset="0"/>
              </a:rPr>
              <a:t>sir</a:t>
            </a:r>
            <a:r>
              <a:rPr lang="zh-CN" altLang="en-US" sz="100">
                <a:solidFill>
                  <a:schemeClr val="bg1"/>
                </a:solidFill>
                <a:effectLst/>
                <a:cs typeface="Times New Roman" panose="02020603050405020304" pitchFamily="18" charset="0"/>
              </a:rPr>
              <a:t>化学</a:t>
            </a:r>
            <a:endParaRPr lang="en-US" altLang="zh-CN" sz="100">
              <a:solidFill>
                <a:schemeClr val="bg1"/>
              </a:solidFill>
              <a:effectLst/>
              <a:cs typeface="Times New Roman" panose="02020603050405020304" pitchFamily="18" charset="0"/>
            </a:endParaRPr>
          </a:p>
          <a:p>
            <a:pPr algn="ctr">
              <a:lnSpc>
                <a:spcPct val="130000"/>
              </a:lnSpc>
            </a:pPr>
            <a:r>
              <a:rPr lang="zh-CN" altLang="en-US" sz="100">
                <a:solidFill>
                  <a:schemeClr val="bg1"/>
                </a:solidFill>
                <a:effectLst/>
                <a:cs typeface="Times New Roman" panose="02020603050405020304" pitchFamily="18" charset="0"/>
              </a:rPr>
              <a:t>侵权必究</a:t>
            </a:r>
            <a:endParaRPr lang="en-US" altLang="zh-CN" sz="100">
              <a:solidFill>
                <a:schemeClr val="bg1"/>
              </a:solidFill>
              <a:effectLst/>
              <a:cs typeface="Times New Roman" panose="02020603050405020304" pitchFamily="18" charset="0"/>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节标题">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23" name="图片 22" descr="图层 03"/>
          <p:cNvPicPr>
            <a:picLocks noChangeAspect="1"/>
          </p:cNvPicPr>
          <p:nvPr userDrawn="1">
            <p:custDataLst>
              <p:tags r:id="rId4"/>
            </p:custDataLst>
          </p:nvPr>
        </p:nvPicPr>
        <p:blipFill>
          <a:blip r:embed="rId5"/>
          <a:stretch>
            <a:fillRect/>
          </a:stretch>
        </p:blipFill>
        <p:spPr>
          <a:xfrm>
            <a:off x="2268855" y="5848985"/>
            <a:ext cx="1259205" cy="848995"/>
          </a:xfrm>
          <a:prstGeom prst="rect">
            <a:avLst/>
          </a:prstGeom>
        </p:spPr>
      </p:pic>
      <p:pic>
        <p:nvPicPr>
          <p:cNvPr id="7" name="图片 6" descr="67593061"/>
          <p:cNvPicPr>
            <a:picLocks noChangeAspect="1"/>
          </p:cNvPicPr>
          <p:nvPr userDrawn="1">
            <p:custDataLst>
              <p:tags r:id="rId6"/>
            </p:custDataLst>
          </p:nvPr>
        </p:nvPicPr>
        <p:blipFill>
          <a:blip r:embed="rId7"/>
          <a:stretch>
            <a:fillRect/>
          </a:stretch>
        </p:blipFill>
        <p:spPr>
          <a:xfrm>
            <a:off x="78740" y="4422775"/>
            <a:ext cx="1355725" cy="2216785"/>
          </a:xfrm>
          <a:prstGeom prst="rect">
            <a:avLst/>
          </a:prstGeom>
        </p:spPr>
      </p:pic>
      <p:pic>
        <p:nvPicPr>
          <p:cNvPr id="9" name="图片 8" descr="67593062"/>
          <p:cNvPicPr>
            <a:picLocks noChangeAspect="1"/>
          </p:cNvPicPr>
          <p:nvPr userDrawn="1">
            <p:custDataLst>
              <p:tags r:id="rId8"/>
            </p:custDataLst>
          </p:nvPr>
        </p:nvPicPr>
        <p:blipFill>
          <a:blip r:embed="rId9"/>
          <a:stretch>
            <a:fillRect/>
          </a:stretch>
        </p:blipFill>
        <p:spPr>
          <a:xfrm>
            <a:off x="10852785" y="99060"/>
            <a:ext cx="1141095" cy="1325245"/>
          </a:xfrm>
          <a:prstGeom prst="rect">
            <a:avLst/>
          </a:prstGeom>
        </p:spPr>
      </p:pic>
      <p:pic>
        <p:nvPicPr>
          <p:cNvPr id="29" name="图片 28" descr="67528232"/>
          <p:cNvPicPr>
            <a:picLocks noChangeAspect="1"/>
          </p:cNvPicPr>
          <p:nvPr userDrawn="1">
            <p:custDataLst>
              <p:tags r:id="rId10"/>
            </p:custDataLst>
          </p:nvPr>
        </p:nvPicPr>
        <p:blipFill>
          <a:blip r:embed="rId11"/>
          <a:stretch>
            <a:fillRect/>
          </a:stretch>
        </p:blipFill>
        <p:spPr>
          <a:xfrm>
            <a:off x="1391920" y="5300980"/>
            <a:ext cx="859155" cy="1397000"/>
          </a:xfrm>
          <a:prstGeom prst="rect">
            <a:avLst/>
          </a:prstGeom>
        </p:spPr>
      </p:pic>
      <p:pic>
        <p:nvPicPr>
          <p:cNvPr id="14" name="图片 13" descr="66765246"/>
          <p:cNvPicPr>
            <a:picLocks noChangeAspect="1"/>
          </p:cNvPicPr>
          <p:nvPr userDrawn="1">
            <p:custDataLst>
              <p:tags r:id="rId12"/>
            </p:custDataLst>
          </p:nvPr>
        </p:nvPicPr>
        <p:blipFill>
          <a:blip r:embed="rId13"/>
          <a:stretch>
            <a:fillRect/>
          </a:stretch>
        </p:blipFill>
        <p:spPr>
          <a:xfrm>
            <a:off x="11426190" y="6203950"/>
            <a:ext cx="640080" cy="555625"/>
          </a:xfrm>
          <a:prstGeom prst="rect">
            <a:avLst/>
          </a:prstGeom>
        </p:spPr>
      </p:pic>
      <p:sp>
        <p:nvSpPr>
          <p:cNvPr id="10" name="文本框 9"/>
          <p:cNvSpPr txBox="1"/>
          <p:nvPr userDrawn="1">
            <p:custDataLst>
              <p:tags r:id="rId14"/>
            </p:custDataLst>
          </p:nvPr>
        </p:nvSpPr>
        <p:spPr>
          <a:xfrm>
            <a:off x="1085850" y="170180"/>
            <a:ext cx="2367915" cy="583565"/>
          </a:xfrm>
          <a:prstGeom prst="rect">
            <a:avLst/>
          </a:prstGeom>
          <a:noFill/>
        </p:spPr>
        <p:txBody>
          <a:bodyPr wrap="square" rtlCol="0">
            <a:spAutoFit/>
          </a:bodyPr>
          <a:lstStyle/>
          <a:p>
            <a:r>
              <a:rPr lang="zh-CN" altLang="en-US" sz="3200" smtClean="0">
                <a:solidFill>
                  <a:srgbClr val="27406A"/>
                </a:solidFill>
                <a:latin typeface="汉仪雅酷黑 65W" panose="020B0604020202020204" charset="-122"/>
                <a:ea typeface="汉仪雅酷黑 65W" panose="020B0604020202020204" charset="-122"/>
                <a:cs typeface="+mn-ea"/>
                <a:sym typeface="+mn-ea"/>
              </a:rPr>
              <a:t>课堂小结</a:t>
            </a:r>
            <a:endParaRPr lang="zh-CN" altLang="en-US" sz="3200" smtClean="0">
              <a:solidFill>
                <a:srgbClr val="27406A"/>
              </a:solidFill>
              <a:latin typeface="汉仪雅酷黑 65W" panose="020B0604020202020204" charset="-122"/>
              <a:ea typeface="汉仪雅酷黑 65W" panose="020B0604020202020204" charset="-122"/>
              <a:cs typeface="+mn-ea"/>
              <a:sym typeface="+mn-ea"/>
            </a:endParaRPr>
          </a:p>
        </p:txBody>
      </p:sp>
      <p:grpSp>
        <p:nvGrpSpPr>
          <p:cNvPr id="13" name="组合 12"/>
          <p:cNvGrpSpPr/>
          <p:nvPr userDrawn="1">
            <p:custDataLst>
              <p:tags r:id="rId15"/>
            </p:custDataLst>
          </p:nvPr>
        </p:nvGrpSpPr>
        <p:grpSpPr>
          <a:xfrm>
            <a:off x="311150" y="17780"/>
            <a:ext cx="2837815" cy="735965"/>
            <a:chOff x="490" y="28"/>
            <a:chExt cx="4469" cy="1159"/>
          </a:xfrm>
        </p:grpSpPr>
        <p:pic>
          <p:nvPicPr>
            <p:cNvPr id="52" name="图片 51" descr="67528233"/>
            <p:cNvPicPr>
              <a:picLocks noChangeAspect="1"/>
            </p:cNvPicPr>
            <p:nvPr>
              <p:custDataLst>
                <p:tags r:id="rId16"/>
              </p:custDataLst>
            </p:nvPr>
          </p:nvPicPr>
          <p:blipFill>
            <a:blip r:embed="rId17"/>
            <a:stretch>
              <a:fillRect/>
            </a:stretch>
          </p:blipFill>
          <p:spPr>
            <a:xfrm>
              <a:off x="490" y="28"/>
              <a:ext cx="983" cy="1159"/>
            </a:xfrm>
            <a:prstGeom prst="rect">
              <a:avLst/>
            </a:prstGeom>
          </p:spPr>
        </p:pic>
        <p:cxnSp>
          <p:nvCxnSpPr>
            <p:cNvPr id="12" name="直接连接符 11"/>
            <p:cNvCxnSpPr/>
            <p:nvPr>
              <p:custDataLst>
                <p:tags r:id="rId18"/>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advClick="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6" Type="http://schemas.openxmlformats.org/officeDocument/2006/relationships/theme" Target="../theme/theme1.xml"/><Relationship Id="rId65" Type="http://schemas.openxmlformats.org/officeDocument/2006/relationships/image" Target="file:///D:\qq&#25991;&#20214;\712321467\Image\C2C\Image2\%7b75232B38-A165-1FB7-499C-2E1C792CACB5%7d.png" TargetMode="External"/><Relationship Id="rId64" Type="http://schemas.openxmlformats.org/officeDocument/2006/relationships/image" Target="../media/image38.png"/><Relationship Id="rId63" Type="http://schemas.openxmlformats.org/officeDocument/2006/relationships/tags" Target="../tags/tag454.xml"/><Relationship Id="rId62" Type="http://schemas.openxmlformats.org/officeDocument/2006/relationships/tags" Target="../tags/tag453.xml"/><Relationship Id="rId61" Type="http://schemas.openxmlformats.org/officeDocument/2006/relationships/tags" Target="../tags/tag452.xml"/><Relationship Id="rId60" Type="http://schemas.openxmlformats.org/officeDocument/2006/relationships/tags" Target="../tags/tag451.xml"/><Relationship Id="rId6" Type="http://schemas.openxmlformats.org/officeDocument/2006/relationships/slideLayout" Target="../slideLayouts/slideLayout6.xml"/><Relationship Id="rId59" Type="http://schemas.openxmlformats.org/officeDocument/2006/relationships/tags" Target="../tags/tag450.xml"/><Relationship Id="rId58" Type="http://schemas.openxmlformats.org/officeDocument/2006/relationships/tags" Target="../tags/tag449.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58"/>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59"/>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60"/>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61"/>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62"/>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63"/>
            </p:custDataLst>
          </p:nvPr>
        </p:nvPicPr>
        <p:blipFill>
          <a:blip r:embed="rId64" r:link="rId65"/>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Lst>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461.xml"/><Relationship Id="rId7" Type="http://schemas.openxmlformats.org/officeDocument/2006/relationships/tags" Target="../tags/tag460.xml"/><Relationship Id="rId6" Type="http://schemas.openxmlformats.org/officeDocument/2006/relationships/image" Target="../media/image39.png"/><Relationship Id="rId5" Type="http://schemas.openxmlformats.org/officeDocument/2006/relationships/tags" Target="../tags/tag459.xml"/><Relationship Id="rId4" Type="http://schemas.openxmlformats.org/officeDocument/2006/relationships/tags" Target="../tags/tag458.xml"/><Relationship Id="rId3" Type="http://schemas.openxmlformats.org/officeDocument/2006/relationships/tags" Target="../tags/tag457.xml"/><Relationship Id="rId2" Type="http://schemas.openxmlformats.org/officeDocument/2006/relationships/tags" Target="../tags/tag456.xml"/><Relationship Id="rId1" Type="http://schemas.openxmlformats.org/officeDocument/2006/relationships/tags" Target="../tags/tag455.xml"/></Relationships>
</file>

<file path=ppt/slides/_rels/slide10.xml.rels><?xml version="1.0" encoding="UTF-8" standalone="yes"?>
<Relationships xmlns="http://schemas.openxmlformats.org/package/2006/relationships"><Relationship Id="rId9" Type="http://schemas.openxmlformats.org/officeDocument/2006/relationships/tags" Target="../tags/tag601.xml"/><Relationship Id="rId8" Type="http://schemas.openxmlformats.org/officeDocument/2006/relationships/tags" Target="../tags/tag600.xml"/><Relationship Id="rId7" Type="http://schemas.openxmlformats.org/officeDocument/2006/relationships/tags" Target="../tags/tag599.xml"/><Relationship Id="rId6" Type="http://schemas.openxmlformats.org/officeDocument/2006/relationships/tags" Target="../tags/tag598.xml"/><Relationship Id="rId5" Type="http://schemas.openxmlformats.org/officeDocument/2006/relationships/tags" Target="../tags/tag597.xml"/><Relationship Id="rId4" Type="http://schemas.openxmlformats.org/officeDocument/2006/relationships/tags" Target="../tags/tag596.xml"/><Relationship Id="rId3" Type="http://schemas.openxmlformats.org/officeDocument/2006/relationships/tags" Target="../tags/tag595.xml"/><Relationship Id="rId2" Type="http://schemas.openxmlformats.org/officeDocument/2006/relationships/tags" Target="../tags/tag594.xml"/><Relationship Id="rId19" Type="http://schemas.openxmlformats.org/officeDocument/2006/relationships/slideLayout" Target="../slideLayouts/slideLayout3.xml"/><Relationship Id="rId18" Type="http://schemas.openxmlformats.org/officeDocument/2006/relationships/tags" Target="../tags/tag610.xml"/><Relationship Id="rId17" Type="http://schemas.openxmlformats.org/officeDocument/2006/relationships/tags" Target="../tags/tag609.xml"/><Relationship Id="rId16" Type="http://schemas.openxmlformats.org/officeDocument/2006/relationships/tags" Target="../tags/tag608.xml"/><Relationship Id="rId15" Type="http://schemas.openxmlformats.org/officeDocument/2006/relationships/tags" Target="../tags/tag607.xml"/><Relationship Id="rId14" Type="http://schemas.openxmlformats.org/officeDocument/2006/relationships/tags" Target="../tags/tag606.xml"/><Relationship Id="rId13" Type="http://schemas.openxmlformats.org/officeDocument/2006/relationships/tags" Target="../tags/tag605.xml"/><Relationship Id="rId12" Type="http://schemas.openxmlformats.org/officeDocument/2006/relationships/tags" Target="../tags/tag604.xml"/><Relationship Id="rId11" Type="http://schemas.openxmlformats.org/officeDocument/2006/relationships/tags" Target="../tags/tag603.xml"/><Relationship Id="rId10" Type="http://schemas.openxmlformats.org/officeDocument/2006/relationships/tags" Target="../tags/tag602.xml"/><Relationship Id="rId1" Type="http://schemas.openxmlformats.org/officeDocument/2006/relationships/tags" Target="../tags/tag593.xml"/></Relationships>
</file>

<file path=ppt/slides/_rels/slide11.xml.rels><?xml version="1.0" encoding="UTF-8" standalone="yes"?>
<Relationships xmlns="http://schemas.openxmlformats.org/package/2006/relationships"><Relationship Id="rId9" Type="http://schemas.openxmlformats.org/officeDocument/2006/relationships/tags" Target="../tags/tag619.xml"/><Relationship Id="rId8" Type="http://schemas.openxmlformats.org/officeDocument/2006/relationships/tags" Target="../tags/tag618.xml"/><Relationship Id="rId7" Type="http://schemas.openxmlformats.org/officeDocument/2006/relationships/tags" Target="../tags/tag617.xml"/><Relationship Id="rId6" Type="http://schemas.openxmlformats.org/officeDocument/2006/relationships/tags" Target="../tags/tag616.xml"/><Relationship Id="rId5" Type="http://schemas.openxmlformats.org/officeDocument/2006/relationships/tags" Target="../tags/tag615.xml"/><Relationship Id="rId4" Type="http://schemas.openxmlformats.org/officeDocument/2006/relationships/tags" Target="../tags/tag614.xml"/><Relationship Id="rId3" Type="http://schemas.openxmlformats.org/officeDocument/2006/relationships/tags" Target="../tags/tag613.xml"/><Relationship Id="rId25" Type="http://schemas.openxmlformats.org/officeDocument/2006/relationships/slideLayout" Target="../slideLayouts/slideLayout13.xml"/><Relationship Id="rId24" Type="http://schemas.openxmlformats.org/officeDocument/2006/relationships/tags" Target="../tags/tag634.xml"/><Relationship Id="rId23" Type="http://schemas.openxmlformats.org/officeDocument/2006/relationships/tags" Target="../tags/tag633.xml"/><Relationship Id="rId22" Type="http://schemas.openxmlformats.org/officeDocument/2006/relationships/tags" Target="../tags/tag632.xml"/><Relationship Id="rId21" Type="http://schemas.openxmlformats.org/officeDocument/2006/relationships/tags" Target="../tags/tag631.xml"/><Relationship Id="rId20" Type="http://schemas.openxmlformats.org/officeDocument/2006/relationships/tags" Target="../tags/tag630.xml"/><Relationship Id="rId2" Type="http://schemas.openxmlformats.org/officeDocument/2006/relationships/tags" Target="../tags/tag612.xml"/><Relationship Id="rId19" Type="http://schemas.openxmlformats.org/officeDocument/2006/relationships/tags" Target="../tags/tag629.xml"/><Relationship Id="rId18" Type="http://schemas.openxmlformats.org/officeDocument/2006/relationships/tags" Target="../tags/tag628.xml"/><Relationship Id="rId17" Type="http://schemas.openxmlformats.org/officeDocument/2006/relationships/tags" Target="../tags/tag627.xml"/><Relationship Id="rId16" Type="http://schemas.openxmlformats.org/officeDocument/2006/relationships/tags" Target="../tags/tag626.xml"/><Relationship Id="rId15" Type="http://schemas.openxmlformats.org/officeDocument/2006/relationships/tags" Target="../tags/tag625.xml"/><Relationship Id="rId14" Type="http://schemas.openxmlformats.org/officeDocument/2006/relationships/tags" Target="../tags/tag624.xml"/><Relationship Id="rId13" Type="http://schemas.openxmlformats.org/officeDocument/2006/relationships/tags" Target="../tags/tag623.xml"/><Relationship Id="rId12" Type="http://schemas.openxmlformats.org/officeDocument/2006/relationships/tags" Target="../tags/tag622.xml"/><Relationship Id="rId11" Type="http://schemas.openxmlformats.org/officeDocument/2006/relationships/tags" Target="../tags/tag621.xml"/><Relationship Id="rId10" Type="http://schemas.openxmlformats.org/officeDocument/2006/relationships/tags" Target="../tags/tag620.xml"/><Relationship Id="rId1" Type="http://schemas.openxmlformats.org/officeDocument/2006/relationships/tags" Target="../tags/tag611.xml"/></Relationships>
</file>

<file path=ppt/slides/_rels/slide12.xml.rels><?xml version="1.0" encoding="UTF-8" standalone="yes"?>
<Relationships xmlns="http://schemas.openxmlformats.org/package/2006/relationships"><Relationship Id="rId9" Type="http://schemas.openxmlformats.org/officeDocument/2006/relationships/image" Target="../media/image44.GIF"/><Relationship Id="rId8" Type="http://schemas.openxmlformats.org/officeDocument/2006/relationships/tags" Target="../tags/tag642.xml"/><Relationship Id="rId7" Type="http://schemas.openxmlformats.org/officeDocument/2006/relationships/tags" Target="../tags/tag641.xml"/><Relationship Id="rId6" Type="http://schemas.openxmlformats.org/officeDocument/2006/relationships/tags" Target="../tags/tag640.xml"/><Relationship Id="rId5" Type="http://schemas.openxmlformats.org/officeDocument/2006/relationships/tags" Target="../tags/tag639.xml"/><Relationship Id="rId4" Type="http://schemas.openxmlformats.org/officeDocument/2006/relationships/tags" Target="../tags/tag638.xml"/><Relationship Id="rId3" Type="http://schemas.openxmlformats.org/officeDocument/2006/relationships/tags" Target="../tags/tag637.xml"/><Relationship Id="rId2" Type="http://schemas.openxmlformats.org/officeDocument/2006/relationships/tags" Target="../tags/tag636.xml"/><Relationship Id="rId10" Type="http://schemas.openxmlformats.org/officeDocument/2006/relationships/slideLayout" Target="../slideLayouts/slideLayout4.xml"/><Relationship Id="rId1" Type="http://schemas.openxmlformats.org/officeDocument/2006/relationships/tags" Target="../tags/tag635.xml"/></Relationships>
</file>

<file path=ppt/slides/_rels/slide13.xml.rels><?xml version="1.0" encoding="UTF-8" standalone="yes"?>
<Relationships xmlns="http://schemas.openxmlformats.org/package/2006/relationships"><Relationship Id="rId9" Type="http://schemas.openxmlformats.org/officeDocument/2006/relationships/tags" Target="../tags/tag651.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tags" Target="../tags/tag648.xml"/><Relationship Id="rId5" Type="http://schemas.openxmlformats.org/officeDocument/2006/relationships/tags" Target="../tags/tag647.xml"/><Relationship Id="rId4" Type="http://schemas.openxmlformats.org/officeDocument/2006/relationships/tags" Target="../tags/tag646.xml"/><Relationship Id="rId3" Type="http://schemas.openxmlformats.org/officeDocument/2006/relationships/tags" Target="../tags/tag645.xml"/><Relationship Id="rId23" Type="http://schemas.openxmlformats.org/officeDocument/2006/relationships/slideLayout" Target="../slideLayouts/slideLayout3.xml"/><Relationship Id="rId22" Type="http://schemas.openxmlformats.org/officeDocument/2006/relationships/tags" Target="../tags/tag664.xml"/><Relationship Id="rId21" Type="http://schemas.openxmlformats.org/officeDocument/2006/relationships/tags" Target="../tags/tag663.xml"/><Relationship Id="rId20" Type="http://schemas.openxmlformats.org/officeDocument/2006/relationships/tags" Target="../tags/tag662.xml"/><Relationship Id="rId2" Type="http://schemas.openxmlformats.org/officeDocument/2006/relationships/tags" Target="../tags/tag644.xml"/><Relationship Id="rId19" Type="http://schemas.openxmlformats.org/officeDocument/2006/relationships/tags" Target="../tags/tag661.xml"/><Relationship Id="rId18" Type="http://schemas.openxmlformats.org/officeDocument/2006/relationships/tags" Target="../tags/tag660.xml"/><Relationship Id="rId17" Type="http://schemas.openxmlformats.org/officeDocument/2006/relationships/tags" Target="../tags/tag659.xml"/><Relationship Id="rId16" Type="http://schemas.openxmlformats.org/officeDocument/2006/relationships/tags" Target="../tags/tag658.xml"/><Relationship Id="rId15" Type="http://schemas.openxmlformats.org/officeDocument/2006/relationships/tags" Target="../tags/tag657.xml"/><Relationship Id="rId14" Type="http://schemas.openxmlformats.org/officeDocument/2006/relationships/tags" Target="../tags/tag656.xml"/><Relationship Id="rId13" Type="http://schemas.openxmlformats.org/officeDocument/2006/relationships/tags" Target="../tags/tag655.xml"/><Relationship Id="rId12" Type="http://schemas.openxmlformats.org/officeDocument/2006/relationships/tags" Target="../tags/tag654.xml"/><Relationship Id="rId11" Type="http://schemas.openxmlformats.org/officeDocument/2006/relationships/tags" Target="../tags/tag653.xml"/><Relationship Id="rId10" Type="http://schemas.openxmlformats.org/officeDocument/2006/relationships/tags" Target="../tags/tag652.xml"/><Relationship Id="rId1" Type="http://schemas.openxmlformats.org/officeDocument/2006/relationships/tags" Target="../tags/tag643.xml"/></Relationships>
</file>

<file path=ppt/slides/_rels/slide14.xml.rels><?xml version="1.0" encoding="UTF-8" standalone="yes"?>
<Relationships xmlns="http://schemas.openxmlformats.org/package/2006/relationships"><Relationship Id="rId9" Type="http://schemas.openxmlformats.org/officeDocument/2006/relationships/image" Target="../media/image45.png"/><Relationship Id="rId8" Type="http://schemas.openxmlformats.org/officeDocument/2006/relationships/tags" Target="../tags/tag672.xml"/><Relationship Id="rId7" Type="http://schemas.openxmlformats.org/officeDocument/2006/relationships/tags" Target="../tags/tag671.xml"/><Relationship Id="rId6" Type="http://schemas.openxmlformats.org/officeDocument/2006/relationships/tags" Target="../tags/tag670.xml"/><Relationship Id="rId5" Type="http://schemas.openxmlformats.org/officeDocument/2006/relationships/tags" Target="../tags/tag669.xml"/><Relationship Id="rId4" Type="http://schemas.openxmlformats.org/officeDocument/2006/relationships/tags" Target="../tags/tag668.xml"/><Relationship Id="rId3" Type="http://schemas.openxmlformats.org/officeDocument/2006/relationships/tags" Target="../tags/tag667.xml"/><Relationship Id="rId26" Type="http://schemas.openxmlformats.org/officeDocument/2006/relationships/slideLayout" Target="../slideLayouts/slideLayout13.xml"/><Relationship Id="rId25" Type="http://schemas.openxmlformats.org/officeDocument/2006/relationships/tags" Target="../tags/tag682.xml"/><Relationship Id="rId24" Type="http://schemas.openxmlformats.org/officeDocument/2006/relationships/tags" Target="../tags/tag681.xml"/><Relationship Id="rId23" Type="http://schemas.openxmlformats.org/officeDocument/2006/relationships/tags" Target="../tags/tag680.xml"/><Relationship Id="rId22" Type="http://schemas.openxmlformats.org/officeDocument/2006/relationships/tags" Target="../tags/tag679.xml"/><Relationship Id="rId21" Type="http://schemas.openxmlformats.org/officeDocument/2006/relationships/tags" Target="../tags/tag678.xml"/><Relationship Id="rId20" Type="http://schemas.openxmlformats.org/officeDocument/2006/relationships/tags" Target="../tags/tag677.xml"/><Relationship Id="rId2" Type="http://schemas.openxmlformats.org/officeDocument/2006/relationships/tags" Target="../tags/tag666.xml"/><Relationship Id="rId19" Type="http://schemas.openxmlformats.org/officeDocument/2006/relationships/tags" Target="../tags/tag676.xml"/><Relationship Id="rId18" Type="http://schemas.openxmlformats.org/officeDocument/2006/relationships/image" Target="../media/image47.png"/><Relationship Id="rId17" Type="http://schemas.openxmlformats.org/officeDocument/2006/relationships/tags" Target="../tags/tag675.xml"/><Relationship Id="rId16" Type="http://schemas.microsoft.com/office/2007/relationships/media" Target="../media/media2.mp4"/><Relationship Id="rId15" Type="http://schemas.openxmlformats.org/officeDocument/2006/relationships/video" Target="../media/media2.mp4"/><Relationship Id="rId14" Type="http://schemas.openxmlformats.org/officeDocument/2006/relationships/image" Target="../media/image46.png"/><Relationship Id="rId13" Type="http://schemas.openxmlformats.org/officeDocument/2006/relationships/tags" Target="../tags/tag674.xml"/><Relationship Id="rId12" Type="http://schemas.microsoft.com/office/2007/relationships/media" Target="../media/media1.mp4"/><Relationship Id="rId11" Type="http://schemas.openxmlformats.org/officeDocument/2006/relationships/video" Target="../media/media1.mp4"/><Relationship Id="rId10" Type="http://schemas.openxmlformats.org/officeDocument/2006/relationships/tags" Target="../tags/tag673.xml"/><Relationship Id="rId1" Type="http://schemas.openxmlformats.org/officeDocument/2006/relationships/tags" Target="../tags/tag665.xml"/></Relationships>
</file>

<file path=ppt/slides/_rels/slide15.xml.rels><?xml version="1.0" encoding="UTF-8" standalone="yes"?>
<Relationships xmlns="http://schemas.openxmlformats.org/package/2006/relationships"><Relationship Id="rId9" Type="http://schemas.openxmlformats.org/officeDocument/2006/relationships/tags" Target="../tags/tag690.xml"/><Relationship Id="rId8" Type="http://schemas.openxmlformats.org/officeDocument/2006/relationships/image" Target="../media/image48.png"/><Relationship Id="rId7" Type="http://schemas.openxmlformats.org/officeDocument/2006/relationships/tags" Target="../tags/tag689.xml"/><Relationship Id="rId6" Type="http://schemas.openxmlformats.org/officeDocument/2006/relationships/tags" Target="../tags/tag688.xml"/><Relationship Id="rId5" Type="http://schemas.openxmlformats.org/officeDocument/2006/relationships/tags" Target="../tags/tag687.xml"/><Relationship Id="rId4" Type="http://schemas.openxmlformats.org/officeDocument/2006/relationships/tags" Target="../tags/tag686.xml"/><Relationship Id="rId38" Type="http://schemas.openxmlformats.org/officeDocument/2006/relationships/slideLayout" Target="../slideLayouts/slideLayout13.xml"/><Relationship Id="rId37" Type="http://schemas.openxmlformats.org/officeDocument/2006/relationships/tags" Target="../tags/tag715.xml"/><Relationship Id="rId36" Type="http://schemas.openxmlformats.org/officeDocument/2006/relationships/image" Target="../media/image50.png"/><Relationship Id="rId35" Type="http://schemas.openxmlformats.org/officeDocument/2006/relationships/tags" Target="../tags/tag714.xml"/><Relationship Id="rId34" Type="http://schemas.openxmlformats.org/officeDocument/2006/relationships/tags" Target="../tags/tag713.xml"/><Relationship Id="rId33" Type="http://schemas.openxmlformats.org/officeDocument/2006/relationships/tags" Target="../tags/tag712.xml"/><Relationship Id="rId32" Type="http://schemas.openxmlformats.org/officeDocument/2006/relationships/tags" Target="../tags/tag711.xml"/><Relationship Id="rId31" Type="http://schemas.openxmlformats.org/officeDocument/2006/relationships/tags" Target="../tags/tag710.xml"/><Relationship Id="rId30" Type="http://schemas.openxmlformats.org/officeDocument/2006/relationships/tags" Target="../tags/tag709.xml"/><Relationship Id="rId3" Type="http://schemas.openxmlformats.org/officeDocument/2006/relationships/tags" Target="../tags/tag685.xml"/><Relationship Id="rId29" Type="http://schemas.openxmlformats.org/officeDocument/2006/relationships/tags" Target="../tags/tag708.xml"/><Relationship Id="rId28" Type="http://schemas.openxmlformats.org/officeDocument/2006/relationships/tags" Target="../tags/tag707.xml"/><Relationship Id="rId27" Type="http://schemas.openxmlformats.org/officeDocument/2006/relationships/tags" Target="../tags/tag706.xml"/><Relationship Id="rId26" Type="http://schemas.openxmlformats.org/officeDocument/2006/relationships/tags" Target="../tags/tag705.xml"/><Relationship Id="rId25" Type="http://schemas.openxmlformats.org/officeDocument/2006/relationships/tags" Target="../tags/tag704.xml"/><Relationship Id="rId24" Type="http://schemas.openxmlformats.org/officeDocument/2006/relationships/tags" Target="../tags/tag703.xml"/><Relationship Id="rId23" Type="http://schemas.openxmlformats.org/officeDocument/2006/relationships/tags" Target="../tags/tag702.xml"/><Relationship Id="rId22" Type="http://schemas.openxmlformats.org/officeDocument/2006/relationships/tags" Target="../tags/tag701.xml"/><Relationship Id="rId21" Type="http://schemas.openxmlformats.org/officeDocument/2006/relationships/tags" Target="../tags/tag700.xml"/><Relationship Id="rId20" Type="http://schemas.openxmlformats.org/officeDocument/2006/relationships/tags" Target="../tags/tag699.xml"/><Relationship Id="rId2" Type="http://schemas.openxmlformats.org/officeDocument/2006/relationships/tags" Target="../tags/tag684.xml"/><Relationship Id="rId19" Type="http://schemas.openxmlformats.org/officeDocument/2006/relationships/tags" Target="../tags/tag698.xml"/><Relationship Id="rId18" Type="http://schemas.openxmlformats.org/officeDocument/2006/relationships/tags" Target="../tags/tag697.xml"/><Relationship Id="rId17" Type="http://schemas.openxmlformats.org/officeDocument/2006/relationships/tags" Target="../tags/tag696.xml"/><Relationship Id="rId16" Type="http://schemas.openxmlformats.org/officeDocument/2006/relationships/tags" Target="../tags/tag695.xml"/><Relationship Id="rId15" Type="http://schemas.openxmlformats.org/officeDocument/2006/relationships/image" Target="../media/image49.png"/><Relationship Id="rId14" Type="http://schemas.openxmlformats.org/officeDocument/2006/relationships/tags" Target="../tags/tag694.xml"/><Relationship Id="rId13" Type="http://schemas.openxmlformats.org/officeDocument/2006/relationships/tags" Target="../tags/tag693.xml"/><Relationship Id="rId12" Type="http://schemas.openxmlformats.org/officeDocument/2006/relationships/image" Target="../media/image40.jpeg"/><Relationship Id="rId11" Type="http://schemas.openxmlformats.org/officeDocument/2006/relationships/tags" Target="../tags/tag692.xml"/><Relationship Id="rId10" Type="http://schemas.openxmlformats.org/officeDocument/2006/relationships/tags" Target="../tags/tag691.xml"/><Relationship Id="rId1" Type="http://schemas.openxmlformats.org/officeDocument/2006/relationships/tags" Target="../tags/tag683.xml"/></Relationships>
</file>

<file path=ppt/slides/_rels/slide16.xml.rels><?xml version="1.0" encoding="UTF-8" standalone="yes"?>
<Relationships xmlns="http://schemas.openxmlformats.org/package/2006/relationships"><Relationship Id="rId9" Type="http://schemas.microsoft.com/office/2007/relationships/hdphoto" Target="../media/image53.wdp"/><Relationship Id="rId8" Type="http://schemas.openxmlformats.org/officeDocument/2006/relationships/image" Target="../media/image52.png"/><Relationship Id="rId7" Type="http://schemas.openxmlformats.org/officeDocument/2006/relationships/tags" Target="../tags/tag721.xml"/><Relationship Id="rId6" Type="http://schemas.openxmlformats.org/officeDocument/2006/relationships/tags" Target="../tags/tag720.xml"/><Relationship Id="rId5" Type="http://schemas.openxmlformats.org/officeDocument/2006/relationships/tags" Target="../tags/tag719.xml"/><Relationship Id="rId4" Type="http://schemas.openxmlformats.org/officeDocument/2006/relationships/tags" Target="../tags/tag718.xml"/><Relationship Id="rId3" Type="http://schemas.openxmlformats.org/officeDocument/2006/relationships/tags" Target="../tags/tag717.xml"/><Relationship Id="rId2" Type="http://schemas.openxmlformats.org/officeDocument/2006/relationships/image" Target="../media/image51.png"/><Relationship Id="rId12" Type="http://schemas.openxmlformats.org/officeDocument/2006/relationships/slideLayout" Target="../slideLayouts/slideLayout3.xml"/><Relationship Id="rId11" Type="http://schemas.openxmlformats.org/officeDocument/2006/relationships/tags" Target="../tags/tag723.xml"/><Relationship Id="rId10" Type="http://schemas.openxmlformats.org/officeDocument/2006/relationships/tags" Target="../tags/tag722.xml"/><Relationship Id="rId1" Type="http://schemas.openxmlformats.org/officeDocument/2006/relationships/tags" Target="../tags/tag716.xml"/></Relationships>
</file>

<file path=ppt/slides/_rels/slide17.xml.rels><?xml version="1.0" encoding="UTF-8" standalone="yes"?>
<Relationships xmlns="http://schemas.openxmlformats.org/package/2006/relationships"><Relationship Id="rId9" Type="http://schemas.openxmlformats.org/officeDocument/2006/relationships/tags" Target="../tags/tag732.xml"/><Relationship Id="rId8" Type="http://schemas.openxmlformats.org/officeDocument/2006/relationships/tags" Target="../tags/tag731.xml"/><Relationship Id="rId7" Type="http://schemas.openxmlformats.org/officeDocument/2006/relationships/tags" Target="../tags/tag730.xml"/><Relationship Id="rId6" Type="http://schemas.openxmlformats.org/officeDocument/2006/relationships/tags" Target="../tags/tag729.xml"/><Relationship Id="rId5" Type="http://schemas.openxmlformats.org/officeDocument/2006/relationships/tags" Target="../tags/tag728.xml"/><Relationship Id="rId4" Type="http://schemas.openxmlformats.org/officeDocument/2006/relationships/tags" Target="../tags/tag727.xml"/><Relationship Id="rId3" Type="http://schemas.openxmlformats.org/officeDocument/2006/relationships/tags" Target="../tags/tag726.xml"/><Relationship Id="rId23" Type="http://schemas.openxmlformats.org/officeDocument/2006/relationships/slideLayout" Target="../slideLayouts/slideLayout13.xml"/><Relationship Id="rId22" Type="http://schemas.openxmlformats.org/officeDocument/2006/relationships/image" Target="../media/image56.png"/><Relationship Id="rId21" Type="http://schemas.openxmlformats.org/officeDocument/2006/relationships/tags" Target="../tags/tag740.xml"/><Relationship Id="rId20" Type="http://schemas.microsoft.com/office/2007/relationships/media" Target="../media/media3.mp4"/><Relationship Id="rId2" Type="http://schemas.openxmlformats.org/officeDocument/2006/relationships/tags" Target="../tags/tag725.xml"/><Relationship Id="rId19" Type="http://schemas.openxmlformats.org/officeDocument/2006/relationships/video" Target="../media/media3.mp4"/><Relationship Id="rId18" Type="http://schemas.openxmlformats.org/officeDocument/2006/relationships/tags" Target="../tags/tag739.xml"/><Relationship Id="rId17" Type="http://schemas.openxmlformats.org/officeDocument/2006/relationships/tags" Target="../tags/tag738.xml"/><Relationship Id="rId16" Type="http://schemas.openxmlformats.org/officeDocument/2006/relationships/tags" Target="../tags/tag737.xml"/><Relationship Id="rId15" Type="http://schemas.openxmlformats.org/officeDocument/2006/relationships/tags" Target="../tags/tag736.xml"/><Relationship Id="rId14" Type="http://schemas.openxmlformats.org/officeDocument/2006/relationships/tags" Target="../tags/tag735.xml"/><Relationship Id="rId13" Type="http://schemas.openxmlformats.org/officeDocument/2006/relationships/image" Target="../media/image55.png"/><Relationship Id="rId12" Type="http://schemas.openxmlformats.org/officeDocument/2006/relationships/tags" Target="../tags/tag734.xml"/><Relationship Id="rId11" Type="http://schemas.openxmlformats.org/officeDocument/2006/relationships/tags" Target="../tags/tag733.xml"/><Relationship Id="rId10" Type="http://schemas.openxmlformats.org/officeDocument/2006/relationships/image" Target="../media/image54.jpeg"/><Relationship Id="rId1" Type="http://schemas.openxmlformats.org/officeDocument/2006/relationships/tags" Target="../tags/tag724.xml"/></Relationships>
</file>

<file path=ppt/slides/_rels/slide18.xml.rels><?xml version="1.0" encoding="UTF-8" standalone="yes"?>
<Relationships xmlns="http://schemas.openxmlformats.org/package/2006/relationships"><Relationship Id="rId9" Type="http://schemas.openxmlformats.org/officeDocument/2006/relationships/tags" Target="../tags/tag749.xml"/><Relationship Id="rId8" Type="http://schemas.openxmlformats.org/officeDocument/2006/relationships/tags" Target="../tags/tag748.xml"/><Relationship Id="rId7" Type="http://schemas.openxmlformats.org/officeDocument/2006/relationships/tags" Target="../tags/tag747.xml"/><Relationship Id="rId6" Type="http://schemas.openxmlformats.org/officeDocument/2006/relationships/tags" Target="../tags/tag746.xml"/><Relationship Id="rId5" Type="http://schemas.openxmlformats.org/officeDocument/2006/relationships/tags" Target="../tags/tag745.xml"/><Relationship Id="rId4" Type="http://schemas.openxmlformats.org/officeDocument/2006/relationships/tags" Target="../tags/tag744.xml"/><Relationship Id="rId3" Type="http://schemas.openxmlformats.org/officeDocument/2006/relationships/tags" Target="../tags/tag743.xml"/><Relationship Id="rId2" Type="http://schemas.openxmlformats.org/officeDocument/2006/relationships/tags" Target="../tags/tag742.xml"/><Relationship Id="rId15" Type="http://schemas.openxmlformats.org/officeDocument/2006/relationships/slideLayout" Target="../slideLayouts/slideLayout13.xml"/><Relationship Id="rId14" Type="http://schemas.openxmlformats.org/officeDocument/2006/relationships/tags" Target="../tags/tag754.xml"/><Relationship Id="rId13" Type="http://schemas.openxmlformats.org/officeDocument/2006/relationships/tags" Target="../tags/tag753.xml"/><Relationship Id="rId12" Type="http://schemas.openxmlformats.org/officeDocument/2006/relationships/tags" Target="../tags/tag752.xml"/><Relationship Id="rId11" Type="http://schemas.openxmlformats.org/officeDocument/2006/relationships/tags" Target="../tags/tag751.xml"/><Relationship Id="rId10" Type="http://schemas.openxmlformats.org/officeDocument/2006/relationships/tags" Target="../tags/tag750.xml"/><Relationship Id="rId1" Type="http://schemas.openxmlformats.org/officeDocument/2006/relationships/tags" Target="../tags/tag741.xml"/></Relationships>
</file>

<file path=ppt/slides/_rels/slide19.xml.rels><?xml version="1.0" encoding="UTF-8" standalone="yes"?>
<Relationships xmlns="http://schemas.openxmlformats.org/package/2006/relationships"><Relationship Id="rId9" Type="http://schemas.openxmlformats.org/officeDocument/2006/relationships/tags" Target="../tags/tag763.xml"/><Relationship Id="rId8" Type="http://schemas.openxmlformats.org/officeDocument/2006/relationships/tags" Target="../tags/tag762.xml"/><Relationship Id="rId7" Type="http://schemas.openxmlformats.org/officeDocument/2006/relationships/tags" Target="../tags/tag761.xml"/><Relationship Id="rId6" Type="http://schemas.openxmlformats.org/officeDocument/2006/relationships/tags" Target="../tags/tag760.xml"/><Relationship Id="rId5" Type="http://schemas.openxmlformats.org/officeDocument/2006/relationships/tags" Target="../tags/tag759.xml"/><Relationship Id="rId4" Type="http://schemas.openxmlformats.org/officeDocument/2006/relationships/tags" Target="../tags/tag758.xml"/><Relationship Id="rId3" Type="http://schemas.openxmlformats.org/officeDocument/2006/relationships/tags" Target="../tags/tag757.xml"/><Relationship Id="rId2" Type="http://schemas.openxmlformats.org/officeDocument/2006/relationships/tags" Target="../tags/tag756.xml"/><Relationship Id="rId10" Type="http://schemas.openxmlformats.org/officeDocument/2006/relationships/slideLayout" Target="../slideLayouts/slideLayout3.xml"/><Relationship Id="rId1" Type="http://schemas.openxmlformats.org/officeDocument/2006/relationships/tags" Target="../tags/tag755.xml"/></Relationships>
</file>

<file path=ppt/slides/_rels/slide2.xml.rels><?xml version="1.0" encoding="UTF-8" standalone="yes"?>
<Relationships xmlns="http://schemas.openxmlformats.org/package/2006/relationships"><Relationship Id="rId9" Type="http://schemas.openxmlformats.org/officeDocument/2006/relationships/tags" Target="../tags/tag468.xml"/><Relationship Id="rId8" Type="http://schemas.openxmlformats.org/officeDocument/2006/relationships/image" Target="../media/image4.png"/><Relationship Id="rId7" Type="http://schemas.openxmlformats.org/officeDocument/2006/relationships/tags" Target="../tags/tag467.xml"/><Relationship Id="rId6" Type="http://schemas.openxmlformats.org/officeDocument/2006/relationships/image" Target="../media/image1.png"/><Relationship Id="rId5" Type="http://schemas.openxmlformats.org/officeDocument/2006/relationships/tags" Target="../tags/tag466.xml"/><Relationship Id="rId4" Type="http://schemas.openxmlformats.org/officeDocument/2006/relationships/tags" Target="../tags/tag465.xml"/><Relationship Id="rId3" Type="http://schemas.openxmlformats.org/officeDocument/2006/relationships/tags" Target="../tags/tag464.xml"/><Relationship Id="rId2" Type="http://schemas.openxmlformats.org/officeDocument/2006/relationships/tags" Target="../tags/tag463.xml"/><Relationship Id="rId16" Type="http://schemas.openxmlformats.org/officeDocument/2006/relationships/notesSlide" Target="../notesSlides/notesSlide1.xml"/><Relationship Id="rId15" Type="http://schemas.openxmlformats.org/officeDocument/2006/relationships/slideLayout" Target="../slideLayouts/slideLayout7.xml"/><Relationship Id="rId14" Type="http://schemas.openxmlformats.org/officeDocument/2006/relationships/tags" Target="../tags/tag473.xml"/><Relationship Id="rId13" Type="http://schemas.openxmlformats.org/officeDocument/2006/relationships/tags" Target="../tags/tag472.xml"/><Relationship Id="rId12" Type="http://schemas.openxmlformats.org/officeDocument/2006/relationships/tags" Target="../tags/tag471.xml"/><Relationship Id="rId11" Type="http://schemas.openxmlformats.org/officeDocument/2006/relationships/tags" Target="../tags/tag470.xml"/><Relationship Id="rId10" Type="http://schemas.openxmlformats.org/officeDocument/2006/relationships/tags" Target="../tags/tag469.xml"/><Relationship Id="rId1" Type="http://schemas.openxmlformats.org/officeDocument/2006/relationships/tags" Target="../tags/tag462.xml"/></Relationships>
</file>

<file path=ppt/slides/_rels/slide20.xml.rels><?xml version="1.0" encoding="UTF-8" standalone="yes"?>
<Relationships xmlns="http://schemas.openxmlformats.org/package/2006/relationships"><Relationship Id="rId9" Type="http://schemas.openxmlformats.org/officeDocument/2006/relationships/tags" Target="../tags/tag771.xml"/><Relationship Id="rId8" Type="http://schemas.openxmlformats.org/officeDocument/2006/relationships/tags" Target="../tags/tag770.xml"/><Relationship Id="rId7" Type="http://schemas.openxmlformats.org/officeDocument/2006/relationships/tags" Target="../tags/tag769.xml"/><Relationship Id="rId6" Type="http://schemas.openxmlformats.org/officeDocument/2006/relationships/tags" Target="../tags/tag768.xml"/><Relationship Id="rId5" Type="http://schemas.openxmlformats.org/officeDocument/2006/relationships/tags" Target="../tags/tag767.xml"/><Relationship Id="rId4" Type="http://schemas.openxmlformats.org/officeDocument/2006/relationships/image" Target="../media/image57.GIF"/><Relationship Id="rId3" Type="http://schemas.openxmlformats.org/officeDocument/2006/relationships/tags" Target="../tags/tag766.xml"/><Relationship Id="rId21" Type="http://schemas.openxmlformats.org/officeDocument/2006/relationships/slideLayout" Target="../slideLayouts/slideLayout3.xml"/><Relationship Id="rId20" Type="http://schemas.openxmlformats.org/officeDocument/2006/relationships/tags" Target="../tags/tag780.xml"/><Relationship Id="rId2" Type="http://schemas.openxmlformats.org/officeDocument/2006/relationships/tags" Target="../tags/tag765.xml"/><Relationship Id="rId19" Type="http://schemas.openxmlformats.org/officeDocument/2006/relationships/tags" Target="../tags/tag779.xml"/><Relationship Id="rId18" Type="http://schemas.openxmlformats.org/officeDocument/2006/relationships/tags" Target="../tags/tag778.xml"/><Relationship Id="rId17" Type="http://schemas.openxmlformats.org/officeDocument/2006/relationships/image" Target="../media/image58.png"/><Relationship Id="rId16" Type="http://schemas.openxmlformats.org/officeDocument/2006/relationships/tags" Target="../tags/tag777.xml"/><Relationship Id="rId15" Type="http://schemas.openxmlformats.org/officeDocument/2006/relationships/tags" Target="../tags/tag776.xml"/><Relationship Id="rId14" Type="http://schemas.openxmlformats.org/officeDocument/2006/relationships/tags" Target="../tags/tag775.xml"/><Relationship Id="rId13" Type="http://schemas.openxmlformats.org/officeDocument/2006/relationships/tags" Target="../tags/tag774.xml"/><Relationship Id="rId12" Type="http://schemas.openxmlformats.org/officeDocument/2006/relationships/tags" Target="../tags/tag773.xml"/><Relationship Id="rId11" Type="http://schemas.openxmlformats.org/officeDocument/2006/relationships/tags" Target="../tags/tag772.xml"/><Relationship Id="rId10" Type="http://schemas.openxmlformats.org/officeDocument/2006/relationships/image" Target="../media/image43.png"/><Relationship Id="rId1" Type="http://schemas.openxmlformats.org/officeDocument/2006/relationships/tags" Target="../tags/tag764.xml"/></Relationships>
</file>

<file path=ppt/slides/_rels/slide21.xml.rels><?xml version="1.0" encoding="UTF-8" standalone="yes"?>
<Relationships xmlns="http://schemas.openxmlformats.org/package/2006/relationships"><Relationship Id="rId9" Type="http://schemas.openxmlformats.org/officeDocument/2006/relationships/tags" Target="../tags/tag788.xml"/><Relationship Id="rId8" Type="http://schemas.openxmlformats.org/officeDocument/2006/relationships/tags" Target="../tags/tag787.xml"/><Relationship Id="rId7" Type="http://schemas.openxmlformats.org/officeDocument/2006/relationships/image" Target="../media/image59.png"/><Relationship Id="rId6" Type="http://schemas.openxmlformats.org/officeDocument/2006/relationships/tags" Target="../tags/tag786.xml"/><Relationship Id="rId5" Type="http://schemas.openxmlformats.org/officeDocument/2006/relationships/tags" Target="../tags/tag785.xml"/><Relationship Id="rId4" Type="http://schemas.openxmlformats.org/officeDocument/2006/relationships/tags" Target="../tags/tag784.xml"/><Relationship Id="rId3" Type="http://schemas.openxmlformats.org/officeDocument/2006/relationships/tags" Target="../tags/tag783.xml"/><Relationship Id="rId2" Type="http://schemas.openxmlformats.org/officeDocument/2006/relationships/tags" Target="../tags/tag782.xml"/><Relationship Id="rId18" Type="http://schemas.openxmlformats.org/officeDocument/2006/relationships/slideLayout" Target="../slideLayouts/slideLayout3.xml"/><Relationship Id="rId17" Type="http://schemas.openxmlformats.org/officeDocument/2006/relationships/tags" Target="../tags/tag795.xml"/><Relationship Id="rId16" Type="http://schemas.openxmlformats.org/officeDocument/2006/relationships/tags" Target="../tags/tag794.xml"/><Relationship Id="rId15" Type="http://schemas.openxmlformats.org/officeDocument/2006/relationships/tags" Target="../tags/tag793.xml"/><Relationship Id="rId14" Type="http://schemas.openxmlformats.org/officeDocument/2006/relationships/image" Target="../media/image43.png"/><Relationship Id="rId13" Type="http://schemas.openxmlformats.org/officeDocument/2006/relationships/tags" Target="../tags/tag792.xml"/><Relationship Id="rId12" Type="http://schemas.openxmlformats.org/officeDocument/2006/relationships/tags" Target="../tags/tag791.xml"/><Relationship Id="rId11" Type="http://schemas.openxmlformats.org/officeDocument/2006/relationships/tags" Target="../tags/tag790.xml"/><Relationship Id="rId10" Type="http://schemas.openxmlformats.org/officeDocument/2006/relationships/tags" Target="../tags/tag789.xml"/><Relationship Id="rId1" Type="http://schemas.openxmlformats.org/officeDocument/2006/relationships/tags" Target="../tags/tag781.xml"/></Relationships>
</file>

<file path=ppt/slides/_rels/slide22.xml.rels><?xml version="1.0" encoding="UTF-8" standalone="yes"?>
<Relationships xmlns="http://schemas.openxmlformats.org/package/2006/relationships"><Relationship Id="rId9" Type="http://schemas.microsoft.com/office/2007/relationships/hdphoto" Target="../media/image61.wdp"/><Relationship Id="rId8" Type="http://schemas.openxmlformats.org/officeDocument/2006/relationships/image" Target="../media/image60.png"/><Relationship Id="rId7" Type="http://schemas.openxmlformats.org/officeDocument/2006/relationships/tags" Target="../tags/tag801.xml"/><Relationship Id="rId6" Type="http://schemas.openxmlformats.org/officeDocument/2006/relationships/tags" Target="../tags/tag800.xml"/><Relationship Id="rId5" Type="http://schemas.openxmlformats.org/officeDocument/2006/relationships/image" Target="../media/image2.png"/><Relationship Id="rId4" Type="http://schemas.openxmlformats.org/officeDocument/2006/relationships/tags" Target="../tags/tag799.xml"/><Relationship Id="rId3" Type="http://schemas.openxmlformats.org/officeDocument/2006/relationships/tags" Target="../tags/tag798.xml"/><Relationship Id="rId21" Type="http://schemas.openxmlformats.org/officeDocument/2006/relationships/slideLayout" Target="../slideLayouts/slideLayout13.xml"/><Relationship Id="rId20" Type="http://schemas.openxmlformats.org/officeDocument/2006/relationships/image" Target="../media/image63.png"/><Relationship Id="rId2" Type="http://schemas.openxmlformats.org/officeDocument/2006/relationships/tags" Target="../tags/tag797.xml"/><Relationship Id="rId19" Type="http://schemas.openxmlformats.org/officeDocument/2006/relationships/tags" Target="../tags/tag808.xml"/><Relationship Id="rId18" Type="http://schemas.microsoft.com/office/2007/relationships/media" Target="../media/media4.mp4"/><Relationship Id="rId17" Type="http://schemas.openxmlformats.org/officeDocument/2006/relationships/video" Target="../media/media4.mp4"/><Relationship Id="rId16" Type="http://schemas.openxmlformats.org/officeDocument/2006/relationships/image" Target="../media/image62.jpeg"/><Relationship Id="rId15" Type="http://schemas.openxmlformats.org/officeDocument/2006/relationships/tags" Target="../tags/tag807.xml"/><Relationship Id="rId14" Type="http://schemas.openxmlformats.org/officeDocument/2006/relationships/tags" Target="../tags/tag806.xml"/><Relationship Id="rId13" Type="http://schemas.openxmlformats.org/officeDocument/2006/relationships/tags" Target="../tags/tag805.xml"/><Relationship Id="rId12" Type="http://schemas.openxmlformats.org/officeDocument/2006/relationships/tags" Target="../tags/tag804.xml"/><Relationship Id="rId11" Type="http://schemas.openxmlformats.org/officeDocument/2006/relationships/tags" Target="../tags/tag803.xml"/><Relationship Id="rId10" Type="http://schemas.openxmlformats.org/officeDocument/2006/relationships/tags" Target="../tags/tag802.xml"/><Relationship Id="rId1" Type="http://schemas.openxmlformats.org/officeDocument/2006/relationships/tags" Target="../tags/tag796.xml"/></Relationships>
</file>

<file path=ppt/slides/_rels/slide23.xml.rels><?xml version="1.0" encoding="UTF-8" standalone="yes"?>
<Relationships xmlns="http://schemas.openxmlformats.org/package/2006/relationships"><Relationship Id="rId9" Type="http://schemas.openxmlformats.org/officeDocument/2006/relationships/tags" Target="../tags/tag817.xml"/><Relationship Id="rId8" Type="http://schemas.openxmlformats.org/officeDocument/2006/relationships/tags" Target="../tags/tag816.xml"/><Relationship Id="rId7" Type="http://schemas.openxmlformats.org/officeDocument/2006/relationships/tags" Target="../tags/tag815.xml"/><Relationship Id="rId6" Type="http://schemas.openxmlformats.org/officeDocument/2006/relationships/tags" Target="../tags/tag814.xml"/><Relationship Id="rId5" Type="http://schemas.openxmlformats.org/officeDocument/2006/relationships/tags" Target="../tags/tag813.xml"/><Relationship Id="rId4" Type="http://schemas.openxmlformats.org/officeDocument/2006/relationships/tags" Target="../tags/tag812.xml"/><Relationship Id="rId34" Type="http://schemas.openxmlformats.org/officeDocument/2006/relationships/slideLayout" Target="../slideLayouts/slideLayout6.xml"/><Relationship Id="rId33" Type="http://schemas.openxmlformats.org/officeDocument/2006/relationships/tags" Target="../tags/tag841.xml"/><Relationship Id="rId32" Type="http://schemas.openxmlformats.org/officeDocument/2006/relationships/tags" Target="../tags/tag840.xml"/><Relationship Id="rId31" Type="http://schemas.openxmlformats.org/officeDocument/2006/relationships/tags" Target="../tags/tag839.xml"/><Relationship Id="rId30" Type="http://schemas.openxmlformats.org/officeDocument/2006/relationships/tags" Target="../tags/tag838.xml"/><Relationship Id="rId3" Type="http://schemas.openxmlformats.org/officeDocument/2006/relationships/tags" Target="../tags/tag811.xml"/><Relationship Id="rId29" Type="http://schemas.openxmlformats.org/officeDocument/2006/relationships/tags" Target="../tags/tag837.xml"/><Relationship Id="rId28" Type="http://schemas.openxmlformats.org/officeDocument/2006/relationships/tags" Target="../tags/tag836.xml"/><Relationship Id="rId27" Type="http://schemas.openxmlformats.org/officeDocument/2006/relationships/tags" Target="../tags/tag835.xml"/><Relationship Id="rId26" Type="http://schemas.openxmlformats.org/officeDocument/2006/relationships/tags" Target="../tags/tag834.xml"/><Relationship Id="rId25" Type="http://schemas.openxmlformats.org/officeDocument/2006/relationships/tags" Target="../tags/tag833.xml"/><Relationship Id="rId24" Type="http://schemas.openxmlformats.org/officeDocument/2006/relationships/tags" Target="../tags/tag832.xml"/><Relationship Id="rId23" Type="http://schemas.openxmlformats.org/officeDocument/2006/relationships/tags" Target="../tags/tag831.xml"/><Relationship Id="rId22" Type="http://schemas.openxmlformats.org/officeDocument/2006/relationships/tags" Target="../tags/tag830.xml"/><Relationship Id="rId21" Type="http://schemas.openxmlformats.org/officeDocument/2006/relationships/tags" Target="../tags/tag829.xml"/><Relationship Id="rId20" Type="http://schemas.openxmlformats.org/officeDocument/2006/relationships/tags" Target="../tags/tag828.xml"/><Relationship Id="rId2" Type="http://schemas.openxmlformats.org/officeDocument/2006/relationships/tags" Target="../tags/tag810.xml"/><Relationship Id="rId19" Type="http://schemas.openxmlformats.org/officeDocument/2006/relationships/tags" Target="../tags/tag827.xml"/><Relationship Id="rId18" Type="http://schemas.openxmlformats.org/officeDocument/2006/relationships/tags" Target="../tags/tag826.xml"/><Relationship Id="rId17" Type="http://schemas.openxmlformats.org/officeDocument/2006/relationships/tags" Target="../tags/tag825.xml"/><Relationship Id="rId16" Type="http://schemas.openxmlformats.org/officeDocument/2006/relationships/tags" Target="../tags/tag824.xml"/><Relationship Id="rId15" Type="http://schemas.openxmlformats.org/officeDocument/2006/relationships/tags" Target="../tags/tag823.xml"/><Relationship Id="rId14" Type="http://schemas.openxmlformats.org/officeDocument/2006/relationships/tags" Target="../tags/tag822.xml"/><Relationship Id="rId13" Type="http://schemas.openxmlformats.org/officeDocument/2006/relationships/tags" Target="../tags/tag821.xml"/><Relationship Id="rId12" Type="http://schemas.openxmlformats.org/officeDocument/2006/relationships/tags" Target="../tags/tag820.xml"/><Relationship Id="rId11" Type="http://schemas.openxmlformats.org/officeDocument/2006/relationships/tags" Target="../tags/tag819.xml"/><Relationship Id="rId10" Type="http://schemas.openxmlformats.org/officeDocument/2006/relationships/tags" Target="../tags/tag818.xml"/><Relationship Id="rId1" Type="http://schemas.openxmlformats.org/officeDocument/2006/relationships/tags" Target="../tags/tag80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843.xml"/><Relationship Id="rId1" Type="http://schemas.openxmlformats.org/officeDocument/2006/relationships/tags" Target="../tags/tag842.xml"/></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64.png"/><Relationship Id="rId3" Type="http://schemas.openxmlformats.org/officeDocument/2006/relationships/tags" Target="../tags/tag846.xml"/><Relationship Id="rId2" Type="http://schemas.openxmlformats.org/officeDocument/2006/relationships/tags" Target="../tags/tag845.xml"/><Relationship Id="rId1" Type="http://schemas.openxmlformats.org/officeDocument/2006/relationships/tags" Target="../tags/tag844.xml"/></Relationships>
</file>

<file path=ppt/slides/_rels/slide26.xml.rels><?xml version="1.0" encoding="UTF-8" standalone="yes"?>
<Relationships xmlns="http://schemas.openxmlformats.org/package/2006/relationships"><Relationship Id="rId9" Type="http://schemas.openxmlformats.org/officeDocument/2006/relationships/image" Target="../media/image66.emf"/><Relationship Id="rId8" Type="http://schemas.openxmlformats.org/officeDocument/2006/relationships/oleObject" Target="../embeddings/oleObject2.bin"/><Relationship Id="rId7" Type="http://schemas.openxmlformats.org/officeDocument/2006/relationships/tags" Target="../tags/tag851.xml"/><Relationship Id="rId6" Type="http://schemas.openxmlformats.org/officeDocument/2006/relationships/tags" Target="../tags/tag850.xml"/><Relationship Id="rId5" Type="http://schemas.openxmlformats.org/officeDocument/2006/relationships/image" Target="../media/image65.emf"/><Relationship Id="rId4" Type="http://schemas.openxmlformats.org/officeDocument/2006/relationships/oleObject" Target="../embeddings/oleObject1.bin"/><Relationship Id="rId3" Type="http://schemas.openxmlformats.org/officeDocument/2006/relationships/tags" Target="../tags/tag849.xml"/><Relationship Id="rId2" Type="http://schemas.openxmlformats.org/officeDocument/2006/relationships/tags" Target="../tags/tag848.xml"/><Relationship Id="rId17" Type="http://schemas.openxmlformats.org/officeDocument/2006/relationships/vmlDrawing" Target="../drawings/vmlDrawing1.vml"/><Relationship Id="rId16" Type="http://schemas.openxmlformats.org/officeDocument/2006/relationships/slideLayout" Target="../slideLayouts/slideLayout4.xml"/><Relationship Id="rId15" Type="http://schemas.openxmlformats.org/officeDocument/2006/relationships/image" Target="../media/image68.png"/><Relationship Id="rId14" Type="http://schemas.openxmlformats.org/officeDocument/2006/relationships/tags" Target="../tags/tag855.xml"/><Relationship Id="rId13" Type="http://schemas.openxmlformats.org/officeDocument/2006/relationships/image" Target="../media/image67.tiff"/><Relationship Id="rId12" Type="http://schemas.openxmlformats.org/officeDocument/2006/relationships/tags" Target="../tags/tag854.xml"/><Relationship Id="rId11" Type="http://schemas.openxmlformats.org/officeDocument/2006/relationships/tags" Target="../tags/tag853.xml"/><Relationship Id="rId10" Type="http://schemas.openxmlformats.org/officeDocument/2006/relationships/tags" Target="../tags/tag852.xml"/><Relationship Id="rId1" Type="http://schemas.openxmlformats.org/officeDocument/2006/relationships/tags" Target="../tags/tag847.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69.png"/><Relationship Id="rId3" Type="http://schemas.openxmlformats.org/officeDocument/2006/relationships/tags" Target="../tags/tag858.xml"/><Relationship Id="rId2" Type="http://schemas.openxmlformats.org/officeDocument/2006/relationships/tags" Target="../tags/tag857.xml"/><Relationship Id="rId1" Type="http://schemas.openxmlformats.org/officeDocument/2006/relationships/tags" Target="../tags/tag856.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70.png"/><Relationship Id="rId3" Type="http://schemas.openxmlformats.org/officeDocument/2006/relationships/tags" Target="../tags/tag861.xml"/><Relationship Id="rId2" Type="http://schemas.openxmlformats.org/officeDocument/2006/relationships/tags" Target="../tags/tag860.xml"/><Relationship Id="rId1" Type="http://schemas.openxmlformats.org/officeDocument/2006/relationships/tags" Target="../tags/tag859.xml"/></Relationships>
</file>

<file path=ppt/slides/_rels/slide3.xml.rels><?xml version="1.0" encoding="UTF-8" standalone="yes"?>
<Relationships xmlns="http://schemas.openxmlformats.org/package/2006/relationships"><Relationship Id="rId9" Type="http://schemas.openxmlformats.org/officeDocument/2006/relationships/tags" Target="../tags/tag482.xml"/><Relationship Id="rId8" Type="http://schemas.openxmlformats.org/officeDocument/2006/relationships/tags" Target="../tags/tag481.xml"/><Relationship Id="rId7" Type="http://schemas.openxmlformats.org/officeDocument/2006/relationships/image" Target="../media/image41.png"/><Relationship Id="rId6" Type="http://schemas.openxmlformats.org/officeDocument/2006/relationships/tags" Target="../tags/tag480.xml"/><Relationship Id="rId5" Type="http://schemas.openxmlformats.org/officeDocument/2006/relationships/tags" Target="../tags/tag479.xml"/><Relationship Id="rId4" Type="http://schemas.openxmlformats.org/officeDocument/2006/relationships/image" Target="../media/image40.jpeg"/><Relationship Id="rId3" Type="http://schemas.openxmlformats.org/officeDocument/2006/relationships/tags" Target="../tags/tag478.xml"/><Relationship Id="rId2" Type="http://schemas.openxmlformats.org/officeDocument/2006/relationships/tags" Target="../tags/tag477.xml"/><Relationship Id="rId14" Type="http://schemas.openxmlformats.org/officeDocument/2006/relationships/slideLayout" Target="../slideLayouts/slideLayout1.xml"/><Relationship Id="rId13" Type="http://schemas.openxmlformats.org/officeDocument/2006/relationships/tags" Target="../tags/tag484.xml"/><Relationship Id="rId12" Type="http://schemas.openxmlformats.org/officeDocument/2006/relationships/image" Target="../media/image43.png"/><Relationship Id="rId11" Type="http://schemas.openxmlformats.org/officeDocument/2006/relationships/tags" Target="../tags/tag483.xml"/><Relationship Id="rId10" Type="http://schemas.openxmlformats.org/officeDocument/2006/relationships/image" Target="../media/image42.png"/><Relationship Id="rId1" Type="http://schemas.openxmlformats.org/officeDocument/2006/relationships/tags" Target="../tags/tag476.xml"/></Relationships>
</file>

<file path=ppt/slides/_rels/slide4.xml.rels><?xml version="1.0" encoding="UTF-8" standalone="yes"?>
<Relationships xmlns="http://schemas.openxmlformats.org/package/2006/relationships"><Relationship Id="rId9" Type="http://schemas.openxmlformats.org/officeDocument/2006/relationships/tags" Target="../tags/tag493.xml"/><Relationship Id="rId8" Type="http://schemas.openxmlformats.org/officeDocument/2006/relationships/tags" Target="../tags/tag492.xml"/><Relationship Id="rId7" Type="http://schemas.openxmlformats.org/officeDocument/2006/relationships/tags" Target="../tags/tag491.xml"/><Relationship Id="rId6" Type="http://schemas.openxmlformats.org/officeDocument/2006/relationships/tags" Target="../tags/tag490.xml"/><Relationship Id="rId5" Type="http://schemas.openxmlformats.org/officeDocument/2006/relationships/tags" Target="../tags/tag489.xml"/><Relationship Id="rId4" Type="http://schemas.openxmlformats.org/officeDocument/2006/relationships/tags" Target="../tags/tag488.xml"/><Relationship Id="rId30" Type="http://schemas.openxmlformats.org/officeDocument/2006/relationships/slideLayout" Target="../slideLayouts/slideLayout13.xml"/><Relationship Id="rId3" Type="http://schemas.openxmlformats.org/officeDocument/2006/relationships/tags" Target="../tags/tag487.xml"/><Relationship Id="rId29" Type="http://schemas.openxmlformats.org/officeDocument/2006/relationships/tags" Target="../tags/tag513.xml"/><Relationship Id="rId28" Type="http://schemas.openxmlformats.org/officeDocument/2006/relationships/tags" Target="../tags/tag512.xml"/><Relationship Id="rId27" Type="http://schemas.openxmlformats.org/officeDocument/2006/relationships/tags" Target="../tags/tag511.xml"/><Relationship Id="rId26" Type="http://schemas.openxmlformats.org/officeDocument/2006/relationships/tags" Target="../tags/tag510.xml"/><Relationship Id="rId25" Type="http://schemas.openxmlformats.org/officeDocument/2006/relationships/tags" Target="../tags/tag509.xml"/><Relationship Id="rId24" Type="http://schemas.openxmlformats.org/officeDocument/2006/relationships/tags" Target="../tags/tag508.xml"/><Relationship Id="rId23" Type="http://schemas.openxmlformats.org/officeDocument/2006/relationships/tags" Target="../tags/tag507.xml"/><Relationship Id="rId22" Type="http://schemas.openxmlformats.org/officeDocument/2006/relationships/tags" Target="../tags/tag506.xml"/><Relationship Id="rId21" Type="http://schemas.openxmlformats.org/officeDocument/2006/relationships/tags" Target="../tags/tag505.xml"/><Relationship Id="rId20" Type="http://schemas.openxmlformats.org/officeDocument/2006/relationships/tags" Target="../tags/tag504.xml"/><Relationship Id="rId2" Type="http://schemas.openxmlformats.org/officeDocument/2006/relationships/tags" Target="../tags/tag486.xml"/><Relationship Id="rId19" Type="http://schemas.openxmlformats.org/officeDocument/2006/relationships/tags" Target="../tags/tag503.xml"/><Relationship Id="rId18" Type="http://schemas.openxmlformats.org/officeDocument/2006/relationships/tags" Target="../tags/tag502.xml"/><Relationship Id="rId17" Type="http://schemas.openxmlformats.org/officeDocument/2006/relationships/tags" Target="../tags/tag501.xml"/><Relationship Id="rId16" Type="http://schemas.openxmlformats.org/officeDocument/2006/relationships/tags" Target="../tags/tag500.xml"/><Relationship Id="rId15" Type="http://schemas.openxmlformats.org/officeDocument/2006/relationships/tags" Target="../tags/tag499.xml"/><Relationship Id="rId14" Type="http://schemas.openxmlformats.org/officeDocument/2006/relationships/tags" Target="../tags/tag498.xml"/><Relationship Id="rId13" Type="http://schemas.openxmlformats.org/officeDocument/2006/relationships/tags" Target="../tags/tag497.xml"/><Relationship Id="rId12" Type="http://schemas.openxmlformats.org/officeDocument/2006/relationships/tags" Target="../tags/tag496.xml"/><Relationship Id="rId11" Type="http://schemas.openxmlformats.org/officeDocument/2006/relationships/tags" Target="../tags/tag495.xml"/><Relationship Id="rId10" Type="http://schemas.openxmlformats.org/officeDocument/2006/relationships/tags" Target="../tags/tag494.xml"/><Relationship Id="rId1" Type="http://schemas.openxmlformats.org/officeDocument/2006/relationships/tags" Target="../tags/tag485.xml"/></Relationships>
</file>

<file path=ppt/slides/_rels/slide5.xml.rels><?xml version="1.0" encoding="UTF-8" standalone="yes"?>
<Relationships xmlns="http://schemas.openxmlformats.org/package/2006/relationships"><Relationship Id="rId9" Type="http://schemas.openxmlformats.org/officeDocument/2006/relationships/tags" Target="../tags/tag522.xml"/><Relationship Id="rId8" Type="http://schemas.openxmlformats.org/officeDocument/2006/relationships/tags" Target="../tags/tag521.xml"/><Relationship Id="rId7" Type="http://schemas.openxmlformats.org/officeDocument/2006/relationships/tags" Target="../tags/tag520.xml"/><Relationship Id="rId6" Type="http://schemas.openxmlformats.org/officeDocument/2006/relationships/tags" Target="../tags/tag519.xml"/><Relationship Id="rId5" Type="http://schemas.openxmlformats.org/officeDocument/2006/relationships/tags" Target="../tags/tag518.xml"/><Relationship Id="rId4" Type="http://schemas.openxmlformats.org/officeDocument/2006/relationships/tags" Target="../tags/tag517.xml"/><Relationship Id="rId3" Type="http://schemas.openxmlformats.org/officeDocument/2006/relationships/tags" Target="../tags/tag516.xml"/><Relationship Id="rId21" Type="http://schemas.openxmlformats.org/officeDocument/2006/relationships/slideLayout" Target="../slideLayouts/slideLayout13.xml"/><Relationship Id="rId20" Type="http://schemas.openxmlformats.org/officeDocument/2006/relationships/tags" Target="../tags/tag533.xml"/><Relationship Id="rId2" Type="http://schemas.openxmlformats.org/officeDocument/2006/relationships/tags" Target="../tags/tag515.xml"/><Relationship Id="rId19" Type="http://schemas.openxmlformats.org/officeDocument/2006/relationships/tags" Target="../tags/tag532.xml"/><Relationship Id="rId18" Type="http://schemas.openxmlformats.org/officeDocument/2006/relationships/tags" Target="../tags/tag531.xml"/><Relationship Id="rId17" Type="http://schemas.openxmlformats.org/officeDocument/2006/relationships/tags" Target="../tags/tag530.xml"/><Relationship Id="rId16" Type="http://schemas.openxmlformats.org/officeDocument/2006/relationships/tags" Target="../tags/tag529.xml"/><Relationship Id="rId15" Type="http://schemas.openxmlformats.org/officeDocument/2006/relationships/tags" Target="../tags/tag528.xml"/><Relationship Id="rId14" Type="http://schemas.openxmlformats.org/officeDocument/2006/relationships/tags" Target="../tags/tag527.xml"/><Relationship Id="rId13" Type="http://schemas.openxmlformats.org/officeDocument/2006/relationships/tags" Target="../tags/tag526.xml"/><Relationship Id="rId12" Type="http://schemas.openxmlformats.org/officeDocument/2006/relationships/tags" Target="../tags/tag525.xml"/><Relationship Id="rId11" Type="http://schemas.openxmlformats.org/officeDocument/2006/relationships/tags" Target="../tags/tag524.xml"/><Relationship Id="rId10" Type="http://schemas.openxmlformats.org/officeDocument/2006/relationships/tags" Target="../tags/tag523.xml"/><Relationship Id="rId1" Type="http://schemas.openxmlformats.org/officeDocument/2006/relationships/tags" Target="../tags/tag514.xml"/></Relationships>
</file>

<file path=ppt/slides/_rels/slide6.xml.rels><?xml version="1.0" encoding="UTF-8" standalone="yes"?>
<Relationships xmlns="http://schemas.openxmlformats.org/package/2006/relationships"><Relationship Id="rId9" Type="http://schemas.openxmlformats.org/officeDocument/2006/relationships/tags" Target="../tags/tag542.xml"/><Relationship Id="rId8" Type="http://schemas.openxmlformats.org/officeDocument/2006/relationships/tags" Target="../tags/tag541.xml"/><Relationship Id="rId7" Type="http://schemas.openxmlformats.org/officeDocument/2006/relationships/tags" Target="../tags/tag540.xml"/><Relationship Id="rId6" Type="http://schemas.openxmlformats.org/officeDocument/2006/relationships/tags" Target="../tags/tag539.xml"/><Relationship Id="rId5" Type="http://schemas.openxmlformats.org/officeDocument/2006/relationships/tags" Target="../tags/tag538.xml"/><Relationship Id="rId4" Type="http://schemas.openxmlformats.org/officeDocument/2006/relationships/tags" Target="../tags/tag537.xml"/><Relationship Id="rId3" Type="http://schemas.openxmlformats.org/officeDocument/2006/relationships/tags" Target="../tags/tag536.xml"/><Relationship Id="rId2" Type="http://schemas.openxmlformats.org/officeDocument/2006/relationships/tags" Target="../tags/tag535.xml"/><Relationship Id="rId17" Type="http://schemas.openxmlformats.org/officeDocument/2006/relationships/slideLayout" Target="../slideLayouts/slideLayout13.xml"/><Relationship Id="rId16" Type="http://schemas.openxmlformats.org/officeDocument/2006/relationships/image" Target="../media/image44.GIF"/><Relationship Id="rId15" Type="http://schemas.openxmlformats.org/officeDocument/2006/relationships/tags" Target="../tags/tag548.xml"/><Relationship Id="rId14" Type="http://schemas.openxmlformats.org/officeDocument/2006/relationships/tags" Target="../tags/tag547.xml"/><Relationship Id="rId13" Type="http://schemas.openxmlformats.org/officeDocument/2006/relationships/tags" Target="../tags/tag546.xml"/><Relationship Id="rId12" Type="http://schemas.openxmlformats.org/officeDocument/2006/relationships/tags" Target="../tags/tag545.xml"/><Relationship Id="rId11" Type="http://schemas.openxmlformats.org/officeDocument/2006/relationships/tags" Target="../tags/tag544.xml"/><Relationship Id="rId10" Type="http://schemas.openxmlformats.org/officeDocument/2006/relationships/tags" Target="../tags/tag543.xml"/><Relationship Id="rId1" Type="http://schemas.openxmlformats.org/officeDocument/2006/relationships/tags" Target="../tags/tag534.xml"/></Relationships>
</file>

<file path=ppt/slides/_rels/slide7.xml.rels><?xml version="1.0" encoding="UTF-8" standalone="yes"?>
<Relationships xmlns="http://schemas.openxmlformats.org/package/2006/relationships"><Relationship Id="rId9" Type="http://schemas.openxmlformats.org/officeDocument/2006/relationships/tags" Target="../tags/tag556.xml"/><Relationship Id="rId8" Type="http://schemas.openxmlformats.org/officeDocument/2006/relationships/image" Target="../media/image44.GIF"/><Relationship Id="rId7" Type="http://schemas.openxmlformats.org/officeDocument/2006/relationships/tags" Target="../tags/tag555.xml"/><Relationship Id="rId6" Type="http://schemas.openxmlformats.org/officeDocument/2006/relationships/tags" Target="../tags/tag554.xml"/><Relationship Id="rId5" Type="http://schemas.openxmlformats.org/officeDocument/2006/relationships/tags" Target="../tags/tag553.xml"/><Relationship Id="rId4" Type="http://schemas.openxmlformats.org/officeDocument/2006/relationships/tags" Target="../tags/tag552.xml"/><Relationship Id="rId3" Type="http://schemas.openxmlformats.org/officeDocument/2006/relationships/tags" Target="../tags/tag551.xml"/><Relationship Id="rId2" Type="http://schemas.openxmlformats.org/officeDocument/2006/relationships/tags" Target="../tags/tag550.xml"/><Relationship Id="rId19" Type="http://schemas.openxmlformats.org/officeDocument/2006/relationships/slideLayout" Target="../slideLayouts/slideLayout13.xml"/><Relationship Id="rId18" Type="http://schemas.openxmlformats.org/officeDocument/2006/relationships/tags" Target="../tags/tag565.xml"/><Relationship Id="rId17" Type="http://schemas.openxmlformats.org/officeDocument/2006/relationships/tags" Target="../tags/tag564.xml"/><Relationship Id="rId16" Type="http://schemas.openxmlformats.org/officeDocument/2006/relationships/tags" Target="../tags/tag563.xml"/><Relationship Id="rId15" Type="http://schemas.openxmlformats.org/officeDocument/2006/relationships/tags" Target="../tags/tag562.xml"/><Relationship Id="rId14" Type="http://schemas.openxmlformats.org/officeDocument/2006/relationships/tags" Target="../tags/tag561.xml"/><Relationship Id="rId13" Type="http://schemas.openxmlformats.org/officeDocument/2006/relationships/tags" Target="../tags/tag560.xml"/><Relationship Id="rId12" Type="http://schemas.openxmlformats.org/officeDocument/2006/relationships/tags" Target="../tags/tag559.xml"/><Relationship Id="rId11" Type="http://schemas.openxmlformats.org/officeDocument/2006/relationships/tags" Target="../tags/tag558.xml"/><Relationship Id="rId10" Type="http://schemas.openxmlformats.org/officeDocument/2006/relationships/tags" Target="../tags/tag557.xml"/><Relationship Id="rId1" Type="http://schemas.openxmlformats.org/officeDocument/2006/relationships/tags" Target="../tags/tag549.xml"/></Relationships>
</file>

<file path=ppt/slides/_rels/slide8.xml.rels><?xml version="1.0" encoding="UTF-8" standalone="yes"?>
<Relationships xmlns="http://schemas.openxmlformats.org/package/2006/relationships"><Relationship Id="rId9" Type="http://schemas.openxmlformats.org/officeDocument/2006/relationships/tags" Target="../tags/tag574.xml"/><Relationship Id="rId8" Type="http://schemas.openxmlformats.org/officeDocument/2006/relationships/tags" Target="../tags/tag573.xml"/><Relationship Id="rId7" Type="http://schemas.openxmlformats.org/officeDocument/2006/relationships/tags" Target="../tags/tag572.xml"/><Relationship Id="rId6" Type="http://schemas.openxmlformats.org/officeDocument/2006/relationships/tags" Target="../tags/tag571.xml"/><Relationship Id="rId5" Type="http://schemas.openxmlformats.org/officeDocument/2006/relationships/tags" Target="../tags/tag570.xml"/><Relationship Id="rId4" Type="http://schemas.openxmlformats.org/officeDocument/2006/relationships/tags" Target="../tags/tag569.xml"/><Relationship Id="rId3" Type="http://schemas.openxmlformats.org/officeDocument/2006/relationships/tags" Target="../tags/tag568.xml"/><Relationship Id="rId2" Type="http://schemas.openxmlformats.org/officeDocument/2006/relationships/tags" Target="../tags/tag567.xml"/><Relationship Id="rId19" Type="http://schemas.openxmlformats.org/officeDocument/2006/relationships/slideLayout" Target="../slideLayouts/slideLayout13.xml"/><Relationship Id="rId18" Type="http://schemas.openxmlformats.org/officeDocument/2006/relationships/tags" Target="../tags/tag583.xml"/><Relationship Id="rId17" Type="http://schemas.openxmlformats.org/officeDocument/2006/relationships/tags" Target="../tags/tag582.xml"/><Relationship Id="rId16" Type="http://schemas.openxmlformats.org/officeDocument/2006/relationships/tags" Target="../tags/tag581.xml"/><Relationship Id="rId15" Type="http://schemas.openxmlformats.org/officeDocument/2006/relationships/tags" Target="../tags/tag580.xml"/><Relationship Id="rId14" Type="http://schemas.openxmlformats.org/officeDocument/2006/relationships/tags" Target="../tags/tag579.xml"/><Relationship Id="rId13" Type="http://schemas.openxmlformats.org/officeDocument/2006/relationships/tags" Target="../tags/tag578.xml"/><Relationship Id="rId12" Type="http://schemas.openxmlformats.org/officeDocument/2006/relationships/tags" Target="../tags/tag577.xml"/><Relationship Id="rId11" Type="http://schemas.openxmlformats.org/officeDocument/2006/relationships/tags" Target="../tags/tag576.xml"/><Relationship Id="rId10" Type="http://schemas.openxmlformats.org/officeDocument/2006/relationships/tags" Target="../tags/tag575.xml"/><Relationship Id="rId1" Type="http://schemas.openxmlformats.org/officeDocument/2006/relationships/tags" Target="../tags/tag566.xml"/></Relationships>
</file>

<file path=ppt/slides/_rels/slide9.xml.rels><?xml version="1.0" encoding="UTF-8" standalone="yes"?>
<Relationships xmlns="http://schemas.openxmlformats.org/package/2006/relationships"><Relationship Id="rId9" Type="http://schemas.openxmlformats.org/officeDocument/2006/relationships/tags" Target="../tags/tag592.xml"/><Relationship Id="rId8" Type="http://schemas.openxmlformats.org/officeDocument/2006/relationships/tags" Target="../tags/tag591.xml"/><Relationship Id="rId7" Type="http://schemas.openxmlformats.org/officeDocument/2006/relationships/tags" Target="../tags/tag590.xml"/><Relationship Id="rId6" Type="http://schemas.openxmlformats.org/officeDocument/2006/relationships/tags" Target="../tags/tag589.xml"/><Relationship Id="rId5" Type="http://schemas.openxmlformats.org/officeDocument/2006/relationships/tags" Target="../tags/tag588.xml"/><Relationship Id="rId4" Type="http://schemas.openxmlformats.org/officeDocument/2006/relationships/tags" Target="../tags/tag587.xml"/><Relationship Id="rId3" Type="http://schemas.openxmlformats.org/officeDocument/2006/relationships/tags" Target="../tags/tag586.xml"/><Relationship Id="rId2" Type="http://schemas.openxmlformats.org/officeDocument/2006/relationships/tags" Target="../tags/tag585.xml"/><Relationship Id="rId10" Type="http://schemas.openxmlformats.org/officeDocument/2006/relationships/slideLayout" Target="../slideLayouts/slideLayout4.xml"/><Relationship Id="rId1" Type="http://schemas.openxmlformats.org/officeDocument/2006/relationships/tags" Target="../tags/tag5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7"/>
          <p:cNvSpPr>
            <a:spLocks noChangeArrowheads="1"/>
          </p:cNvSpPr>
          <p:nvPr>
            <p:custDataLst>
              <p:tags r:id="rId2"/>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5"/>
            </p:custDataLst>
          </p:nvPr>
        </p:nvPicPr>
        <p:blipFill>
          <a:blip r:embed="rId6">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3" name="文本框 12"/>
          <p:cNvSpPr txBox="1"/>
          <p:nvPr>
            <p:custDataLst>
              <p:tags r:id="rId7"/>
            </p:custDataLst>
          </p:nvPr>
        </p:nvSpPr>
        <p:spPr>
          <a:xfrm>
            <a:off x="151130" y="1985010"/>
            <a:ext cx="11724005" cy="922020"/>
          </a:xfrm>
          <a:prstGeom prst="rect">
            <a:avLst/>
          </a:prstGeom>
          <a:noFill/>
        </p:spPr>
        <p:txBody>
          <a:bodyPr wrap="square" rtlCol="0">
            <a:spAutoFit/>
          </a:bodyPr>
          <a:lstStyle/>
          <a:p>
            <a:pPr algn="ctr">
              <a:buClrTx/>
              <a:buSzTx/>
              <a:buFontTx/>
            </a:pPr>
            <a:r>
              <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第三章</a:t>
            </a:r>
            <a:r>
              <a:rPr lang="en-US" altLang="zh-CN"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晶体结构与性质</a:t>
            </a:r>
            <a:endParaRPr lang="zh-CN" altLang="en-US" sz="54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p:txBody>
      </p:sp>
      <p:sp>
        <p:nvSpPr>
          <p:cNvPr id="23" name="文本框 22"/>
          <p:cNvSpPr txBox="1"/>
          <p:nvPr>
            <p:custDataLst>
              <p:tags r:id="rId8"/>
            </p:custDataLst>
          </p:nvPr>
        </p:nvSpPr>
        <p:spPr>
          <a:xfrm>
            <a:off x="2489835" y="3161665"/>
            <a:ext cx="8805545" cy="1734185"/>
          </a:xfrm>
          <a:prstGeom prst="rect">
            <a:avLst/>
          </a:prstGeom>
          <a:noFill/>
        </p:spPr>
        <p:txBody>
          <a:bodyPr wrap="square" rtlCol="0">
            <a:noAutofit/>
          </a:bodyPr>
          <a:lstStyle/>
          <a:p>
            <a:pPr algn="r">
              <a:lnSpc>
                <a:spcPct val="140000"/>
              </a:lnSpc>
              <a:buClrTx/>
              <a:buSzTx/>
              <a:buFontTx/>
            </a:pP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第二节</a:t>
            </a:r>
            <a:r>
              <a:rPr lang="en-US" altLang="zh-CN"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 </a:t>
            </a:r>
            <a:r>
              <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rPr>
              <a:t>分子晶体与共价晶体</a:t>
            </a:r>
            <a:endParaRPr lang="zh-CN" altLang="en-US" sz="4000">
              <a:solidFill>
                <a:srgbClr val="27406A"/>
              </a:solidFill>
              <a:latin typeface="汉仪雅酷黑 65W" panose="020B0604020202020204" charset="-122"/>
              <a:ea typeface="汉仪雅酷黑 65W" panose="020B0604020202020204" charset="-122"/>
              <a:cs typeface="汉仪旗黑-55简" panose="00020600040101010101" charset="-128"/>
              <a:sym typeface="+mn-ea"/>
            </a:endParaRPr>
          </a:p>
          <a:p>
            <a:pPr algn="r">
              <a:lnSpc>
                <a:spcPct val="140000"/>
              </a:lnSpc>
              <a:buClrTx/>
              <a:buSzTx/>
              <a:buFontTx/>
            </a:pPr>
            <a:r>
              <a:rPr lang="zh-CN" altLang="en-US" sz="3200">
                <a:latin typeface="汉仪雅酷黑 65W" panose="020B0604020202020204" charset="-122"/>
                <a:ea typeface="汉仪雅酷黑 65W" panose="020B0604020202020204" charset="-122"/>
                <a:cs typeface="汉仪旗黑-55简" panose="00020600040101010101" charset="-128"/>
                <a:sym typeface="+mn-ea"/>
              </a:rPr>
              <a:t>第</a:t>
            </a:r>
            <a:r>
              <a:rPr lang="en-US" altLang="zh-CN" sz="3200">
                <a:latin typeface="汉仪雅酷黑 65W" panose="020B0604020202020204" charset="-122"/>
                <a:ea typeface="汉仪雅酷黑 65W" panose="020B0604020202020204" charset="-122"/>
                <a:cs typeface="汉仪旗黑-55简" panose="00020600040101010101" charset="-128"/>
                <a:sym typeface="+mn-ea"/>
              </a:rPr>
              <a:t>1</a:t>
            </a:r>
            <a:r>
              <a:rPr lang="zh-CN" altLang="en-US" sz="3200">
                <a:latin typeface="汉仪雅酷黑 65W" panose="020B0604020202020204" charset="-122"/>
                <a:ea typeface="汉仪雅酷黑 65W" panose="020B0604020202020204" charset="-122"/>
                <a:cs typeface="汉仪旗黑-55简" panose="00020600040101010101" charset="-128"/>
                <a:sym typeface="+mn-ea"/>
              </a:rPr>
              <a:t>课时</a:t>
            </a:r>
            <a:r>
              <a:rPr lang="en-US" altLang="zh-CN" sz="3200">
                <a:latin typeface="汉仪雅酷黑 65W" panose="020B0604020202020204" charset="-122"/>
                <a:ea typeface="汉仪雅酷黑 65W" panose="020B0604020202020204" charset="-122"/>
                <a:cs typeface="汉仪旗黑-55简" panose="00020600040101010101" charset="-128"/>
                <a:sym typeface="+mn-ea"/>
              </a:rPr>
              <a:t>  </a:t>
            </a:r>
            <a:r>
              <a:rPr lang="zh-CN" altLang="en-US" sz="3200">
                <a:latin typeface="汉仪雅酷黑 65W" panose="020B0604020202020204" charset="-122"/>
                <a:ea typeface="汉仪雅酷黑 65W" panose="020B0604020202020204" charset="-122"/>
                <a:cs typeface="汉仪旗黑-55简" panose="00020600040101010101" charset="-128"/>
                <a:sym typeface="+mn-ea"/>
              </a:rPr>
              <a:t>分子晶体</a:t>
            </a:r>
            <a:endParaRPr lang="zh-CN" altLang="en-US" sz="3200">
              <a:latin typeface="汉仪雅酷黑 65W" panose="020B0604020202020204" charset="-122"/>
              <a:ea typeface="汉仪雅酷黑 65W" panose="020B0604020202020204" charset="-122"/>
              <a:cs typeface="汉仪旗黑-55简" panose="00020600040101010101" charset="-128"/>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061335" y="629285"/>
            <a:ext cx="2214880" cy="673735"/>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l">
              <a:buClrTx/>
              <a:buSzTx/>
              <a:buFontTx/>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思考与讨论</a:t>
            </a:r>
            <a:endPar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3" name="矩形 2"/>
          <p:cNvSpPr/>
          <p:nvPr>
            <p:custDataLst>
              <p:tags r:id="rId2"/>
            </p:custDataLst>
          </p:nvPr>
        </p:nvSpPr>
        <p:spPr>
          <a:xfrm>
            <a:off x="5423535" y="629285"/>
            <a:ext cx="4784090" cy="682625"/>
          </a:xfrm>
          <a:prstGeom prst="rect">
            <a:avLst/>
          </a:prstGeom>
        </p:spPr>
        <p:txBody>
          <a:bodyPr wrap="square" rtlCol="0" anchor="ctr" anchorCtr="0">
            <a:noAutofit/>
          </a:bodyPr>
          <a:lstStyle>
            <a:lvl1pPr algn="ctr" rtl="0" eaLnBrk="0" fontAlgn="base" hangingPunct="0">
              <a:spcBef>
                <a:spcPct val="0"/>
              </a:spcBef>
              <a:spcAft>
                <a:spcPct val="0"/>
              </a:spcAft>
              <a:defRPr sz="5850">
                <a:solidFill>
                  <a:schemeClr val="tx2"/>
                </a:solidFill>
                <a:latin typeface="+mj-lt"/>
                <a:ea typeface="+mj-ea"/>
                <a:cs typeface="+mj-cs"/>
              </a:defRPr>
            </a:lvl1pPr>
            <a:lvl2pPr algn="ctr" rtl="0" eaLnBrk="0" fontAlgn="base" hangingPunct="0">
              <a:spcBef>
                <a:spcPct val="0"/>
              </a:spcBef>
              <a:spcAft>
                <a:spcPct val="0"/>
              </a:spcAft>
              <a:defRPr sz="117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117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117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11700">
                <a:solidFill>
                  <a:schemeClr val="tx2"/>
                </a:solidFill>
                <a:latin typeface="Arial" panose="020B0604020202020204" pitchFamily="34" charset="0"/>
                <a:ea typeface="宋体" panose="02010600030101010101" pitchFamily="2" charset="-122"/>
              </a:defRPr>
            </a:lvl5pPr>
            <a:lvl6pPr marL="1219200" algn="ctr" rtl="0" fontAlgn="base">
              <a:spcBef>
                <a:spcPct val="0"/>
              </a:spcBef>
              <a:spcAft>
                <a:spcPct val="0"/>
              </a:spcAft>
              <a:defRPr sz="11700">
                <a:solidFill>
                  <a:schemeClr val="tx2"/>
                </a:solidFill>
                <a:latin typeface="Arial" panose="020B0604020202020204" pitchFamily="34" charset="0"/>
                <a:ea typeface="宋体" panose="02010600030101010101" pitchFamily="2" charset="-122"/>
              </a:defRPr>
            </a:lvl6pPr>
            <a:lvl7pPr marL="2438400" algn="ctr" rtl="0" fontAlgn="base">
              <a:spcBef>
                <a:spcPct val="0"/>
              </a:spcBef>
              <a:spcAft>
                <a:spcPct val="0"/>
              </a:spcAft>
              <a:defRPr sz="11700">
                <a:solidFill>
                  <a:schemeClr val="tx2"/>
                </a:solidFill>
                <a:latin typeface="Arial" panose="020B0604020202020204" pitchFamily="34" charset="0"/>
                <a:ea typeface="宋体" panose="02010600030101010101" pitchFamily="2" charset="-122"/>
              </a:defRPr>
            </a:lvl7pPr>
            <a:lvl8pPr marL="3656965" algn="ctr" rtl="0" fontAlgn="base">
              <a:spcBef>
                <a:spcPct val="0"/>
              </a:spcBef>
              <a:spcAft>
                <a:spcPct val="0"/>
              </a:spcAft>
              <a:defRPr sz="11700">
                <a:solidFill>
                  <a:schemeClr val="tx2"/>
                </a:solidFill>
                <a:latin typeface="Arial" panose="020B0604020202020204" pitchFamily="34" charset="0"/>
                <a:ea typeface="宋体" panose="02010600030101010101" pitchFamily="2" charset="-122"/>
              </a:defRPr>
            </a:lvl8pPr>
            <a:lvl9pPr marL="4876165" algn="ctr" rtl="0" fontAlgn="base">
              <a:spcBef>
                <a:spcPct val="0"/>
              </a:spcBef>
              <a:spcAft>
                <a:spcPct val="0"/>
              </a:spcAft>
              <a:defRPr sz="11700">
                <a:solidFill>
                  <a:schemeClr val="tx2"/>
                </a:solidFill>
                <a:latin typeface="Arial" panose="020B0604020202020204" pitchFamily="34" charset="0"/>
                <a:ea typeface="宋体" panose="02010600030101010101" pitchFamily="2" charset="-122"/>
              </a:defRPr>
            </a:lvl9pPr>
          </a:lstStyle>
          <a:p>
            <a:pPr lvl="0" algn="l">
              <a:buClrTx/>
              <a:buSzTx/>
              <a:buFontTx/>
            </a:pPr>
            <a:r>
              <a:rPr lang="zh-CN" altLang="en-US" sz="2800" b="1">
                <a:solidFill>
                  <a:srgbClr val="032D91"/>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mn-cs"/>
                <a:sym typeface="+mn-ea"/>
              </a:rPr>
              <a:t>分子晶体熔沸点高低的判断</a:t>
            </a:r>
            <a:endParaRPr lang="zh-CN" altLang="en-US" sz="2800" b="1">
              <a:solidFill>
                <a:srgbClr val="032D91"/>
              </a:solidFill>
              <a:effectLst>
                <a:outerShdw blurRad="38100" dist="38100" dir="2700000" algn="tl">
                  <a:srgbClr val="000000">
                    <a:alpha val="43137"/>
                  </a:srgbClr>
                </a:outerShdw>
              </a:effectLst>
              <a:latin typeface="Times New Roman" panose="02020603050405020304" pitchFamily="18" charset="0"/>
              <a:ea typeface="微软雅黑" panose="020B0503020204020204" charset="-122"/>
              <a:cs typeface="+mn-cs"/>
              <a:sym typeface="+mn-ea"/>
            </a:endParaRPr>
          </a:p>
        </p:txBody>
      </p:sp>
      <p:sp>
        <p:nvSpPr>
          <p:cNvPr id="12" name="文本框 1"/>
          <p:cNvSpPr txBox="1"/>
          <p:nvPr>
            <p:custDataLst>
              <p:tags r:id="rId3"/>
            </p:custDataLst>
          </p:nvPr>
        </p:nvSpPr>
        <p:spPr>
          <a:xfrm>
            <a:off x="841375" y="2139315"/>
            <a:ext cx="10902950" cy="902970"/>
          </a:xfrm>
          <a:prstGeom prst="rect">
            <a:avLst/>
          </a:prstGeom>
          <a:noFill/>
        </p:spPr>
        <p:txBody>
          <a:bodyPr wrap="square" rtlCol="0">
            <a:spAutoFit/>
          </a:bodyPr>
          <a:lstStyle/>
          <a:p>
            <a:pPr algn="l">
              <a:lnSpc>
                <a:spcPct val="110000"/>
              </a:lnSpc>
            </a:pP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组成和结构相似的物质，不含氢键的分子晶体，相对分子质量越大，范德华力越大，熔沸点越高。</a:t>
            </a:r>
            <a:endPar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3" name="文本框 2"/>
          <p:cNvSpPr txBox="1"/>
          <p:nvPr>
            <p:custDataLst>
              <p:tags r:id="rId4"/>
            </p:custDataLst>
          </p:nvPr>
        </p:nvSpPr>
        <p:spPr>
          <a:xfrm>
            <a:off x="967740" y="3614420"/>
            <a:ext cx="9264650" cy="497205"/>
          </a:xfrm>
          <a:prstGeom prst="rect">
            <a:avLst/>
          </a:prstGeom>
          <a:noFill/>
        </p:spPr>
        <p:txBody>
          <a:bodyPr wrap="square" rtlCol="0">
            <a:spAutoFit/>
          </a:bodyPr>
          <a:lstStyle/>
          <a:p>
            <a:pPr lvl="0" algn="l">
              <a:lnSpc>
                <a:spcPct val="110000"/>
              </a:lnSpc>
              <a:buClrTx/>
              <a:buSzTx/>
              <a:buFontTx/>
            </a:pP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相对分子质量相等或相近，极性分子的范德华力大，熔沸点高。</a:t>
            </a:r>
            <a:endPar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4" name="文本框 3"/>
          <p:cNvSpPr txBox="1"/>
          <p:nvPr>
            <p:custDataLst>
              <p:tags r:id="rId5"/>
            </p:custDataLst>
          </p:nvPr>
        </p:nvSpPr>
        <p:spPr>
          <a:xfrm>
            <a:off x="391795" y="5245735"/>
            <a:ext cx="2834640" cy="521970"/>
          </a:xfrm>
          <a:prstGeom prst="rect">
            <a:avLst/>
          </a:prstGeom>
          <a:noFill/>
        </p:spPr>
        <p:txBody>
          <a:bodyPr wrap="square" rtlCol="0">
            <a:spAutoFit/>
          </a:bodyPr>
          <a:lstStyle/>
          <a:p>
            <a:pPr lvl="0" algn="l">
              <a:lnSpc>
                <a:spcPct val="110000"/>
              </a:lnSpc>
              <a:buClrTx/>
              <a:buSzTx/>
              <a:buFontTx/>
            </a:pPr>
            <a:r>
              <a:rPr lang="zh-CN"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含有分子间氢键</a:t>
            </a:r>
            <a:endParaRPr lang="zh-CN"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endParaRPr>
          </a:p>
        </p:txBody>
      </p:sp>
      <p:sp>
        <p:nvSpPr>
          <p:cNvPr id="4" name="文本框 1"/>
          <p:cNvSpPr txBox="1"/>
          <p:nvPr>
            <p:custDataLst>
              <p:tags r:id="rId6"/>
            </p:custDataLst>
          </p:nvPr>
        </p:nvSpPr>
        <p:spPr>
          <a:xfrm>
            <a:off x="518795" y="1320800"/>
            <a:ext cx="11225530" cy="953135"/>
          </a:xfrm>
          <a:prstGeom prst="rect">
            <a:avLst/>
          </a:prstGeom>
          <a:noFill/>
        </p:spPr>
        <p:txBody>
          <a:bodyPr wrap="square" rtlCol="0">
            <a:spAutoFit/>
          </a:bodyPr>
          <a:lstStyle/>
          <a:p>
            <a:pPr algn="l"/>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1</a:t>
            </a:r>
            <a:r>
              <a:rPr lang="zh-CN" altLang="en-US" sz="2800" b="1">
                <a:latin typeface="Times New Roman" panose="02020603050405020304" pitchFamily="18" charset="0"/>
                <a:ea typeface="宋体" panose="02010600030101010101" pitchFamily="2" charset="-122"/>
                <a:cs typeface="Times New Roman" panose="02020603050405020304" pitchFamily="18" charset="0"/>
                <a:sym typeface="+mn-ea"/>
              </a:rPr>
              <a:t>、</a:t>
            </a:r>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800" b="1" baseline="-25000">
                <a:latin typeface="Times New Roman" panose="02020603050405020304" pitchFamily="18" charset="0"/>
                <a:ea typeface="宋体" panose="02010600030101010101" pitchFamily="2" charset="-122"/>
                <a:cs typeface="Times New Roman" panose="02020603050405020304" pitchFamily="18" charset="0"/>
                <a:sym typeface="+mn-ea"/>
              </a:rPr>
              <a:t>60</a:t>
            </a:r>
            <a:r>
              <a:rPr lang="zh-CN" altLang="en-US" sz="2800" b="1">
                <a:latin typeface="Times New Roman" panose="02020603050405020304" pitchFamily="18" charset="0"/>
                <a:ea typeface="宋体" panose="02010600030101010101" pitchFamily="2" charset="-122"/>
                <a:cs typeface="Times New Roman" panose="02020603050405020304" pitchFamily="18" charset="0"/>
                <a:sym typeface="+mn-ea"/>
              </a:rPr>
              <a:t>和金刚石都是碳元素的单质，为什么</a:t>
            </a:r>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800" b="1" baseline="-25000">
                <a:latin typeface="Times New Roman" panose="02020603050405020304" pitchFamily="18" charset="0"/>
                <a:ea typeface="宋体" panose="02010600030101010101" pitchFamily="2" charset="-122"/>
                <a:cs typeface="Times New Roman" panose="02020603050405020304" pitchFamily="18" charset="0"/>
                <a:sym typeface="+mn-ea"/>
              </a:rPr>
              <a:t>60</a:t>
            </a:r>
            <a:r>
              <a:rPr lang="zh-CN" altLang="en-US" sz="2800" b="1">
                <a:latin typeface="Times New Roman" panose="02020603050405020304" pitchFamily="18" charset="0"/>
                <a:ea typeface="宋体" panose="02010600030101010101" pitchFamily="2" charset="-122"/>
                <a:cs typeface="Times New Roman" panose="02020603050405020304" pitchFamily="18" charset="0"/>
                <a:sym typeface="+mn-ea"/>
              </a:rPr>
              <a:t>的熔沸点低？</a:t>
            </a:r>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800" b="1" baseline="-25000">
                <a:latin typeface="Times New Roman" panose="02020603050405020304" pitchFamily="18" charset="0"/>
                <a:ea typeface="宋体" panose="02010600030101010101" pitchFamily="2" charset="-122"/>
                <a:cs typeface="Times New Roman" panose="02020603050405020304" pitchFamily="18" charset="0"/>
                <a:sym typeface="+mn-ea"/>
              </a:rPr>
              <a:t>60</a:t>
            </a:r>
            <a:r>
              <a:rPr lang="zh-CN" altLang="en-US" sz="2800" b="1">
                <a:latin typeface="Times New Roman" panose="02020603050405020304" pitchFamily="18" charset="0"/>
                <a:ea typeface="宋体" panose="02010600030101010101" pitchFamily="2" charset="-122"/>
                <a:cs typeface="Times New Roman" panose="02020603050405020304" pitchFamily="18" charset="0"/>
                <a:sym typeface="+mn-ea"/>
              </a:rPr>
              <a:t>和</a:t>
            </a:r>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C</a:t>
            </a:r>
            <a:r>
              <a:rPr lang="en-US" altLang="zh-CN" sz="2800" b="1" baseline="-25000">
                <a:latin typeface="Times New Roman" panose="02020603050405020304" pitchFamily="18" charset="0"/>
                <a:ea typeface="宋体" panose="02010600030101010101" pitchFamily="2" charset="-122"/>
                <a:cs typeface="Times New Roman" panose="02020603050405020304" pitchFamily="18" charset="0"/>
                <a:sym typeface="+mn-ea"/>
              </a:rPr>
              <a:t>70</a:t>
            </a:r>
            <a:r>
              <a:rPr lang="zh-CN" altLang="zh-CN" sz="2800" b="1">
                <a:latin typeface="Times New Roman" panose="02020603050405020304" pitchFamily="18" charset="0"/>
                <a:ea typeface="宋体" panose="02010600030101010101" pitchFamily="2" charset="-122"/>
                <a:cs typeface="Times New Roman" panose="02020603050405020304" pitchFamily="18" charset="0"/>
                <a:sym typeface="+mn-ea"/>
              </a:rPr>
              <a:t>熔点和沸点哪个更高？</a:t>
            </a:r>
            <a:endParaRPr lang="zh-CN" altLang="zh-CN" sz="28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6" name="文本框 1"/>
          <p:cNvSpPr txBox="1"/>
          <p:nvPr>
            <p:custDataLst>
              <p:tags r:id="rId7"/>
            </p:custDataLst>
          </p:nvPr>
        </p:nvSpPr>
        <p:spPr>
          <a:xfrm>
            <a:off x="422910" y="3039745"/>
            <a:ext cx="10894695" cy="521970"/>
          </a:xfrm>
          <a:prstGeom prst="rect">
            <a:avLst/>
          </a:prstGeom>
          <a:noFill/>
        </p:spPr>
        <p:txBody>
          <a:bodyPr wrap="square" rtlCol="0">
            <a:spAutoFit/>
          </a:bodyPr>
          <a:lstStyle/>
          <a:p>
            <a:pPr algn="l"/>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2</a:t>
            </a:r>
            <a:r>
              <a:rPr lang="zh-CN" altLang="en-US" sz="2800" b="1">
                <a:latin typeface="Times New Roman" panose="02020603050405020304" pitchFamily="18" charset="0"/>
                <a:ea typeface="宋体" panose="02010600030101010101" pitchFamily="2" charset="-122"/>
                <a:cs typeface="Times New Roman" panose="02020603050405020304" pitchFamily="18" charset="0"/>
                <a:sym typeface="+mn-ea"/>
              </a:rPr>
              <a:t>、</a:t>
            </a:r>
            <a:r>
              <a:rPr lang="zh-CN" altLang="zh-CN" sz="2800" b="1">
                <a:latin typeface="Times New Roman" panose="02020603050405020304" pitchFamily="18" charset="0"/>
                <a:ea typeface="宋体" panose="02010600030101010101" pitchFamily="2" charset="-122"/>
                <a:sym typeface="+mn-ea"/>
              </a:rPr>
              <a:t>CO和N</a:t>
            </a:r>
            <a:r>
              <a:rPr lang="zh-CN" altLang="zh-CN" sz="2800" b="1" baseline="-25000">
                <a:latin typeface="Times New Roman" panose="02020603050405020304" pitchFamily="18" charset="0"/>
                <a:ea typeface="宋体" panose="02010600030101010101" pitchFamily="2" charset="-122"/>
                <a:sym typeface="+mn-ea"/>
              </a:rPr>
              <a:t>2</a:t>
            </a:r>
            <a:r>
              <a:rPr lang="zh-CN" altLang="zh-CN" sz="2800" b="1">
                <a:latin typeface="Times New Roman" panose="02020603050405020304" pitchFamily="18" charset="0"/>
                <a:ea typeface="宋体" panose="02010600030101010101" pitchFamily="2" charset="-122"/>
                <a:sym typeface="+mn-ea"/>
              </a:rPr>
              <a:t>相对分子质量相等，但</a:t>
            </a:r>
            <a:r>
              <a:rPr lang="zh-CN" altLang="zh-CN" sz="2800" b="1">
                <a:latin typeface="Times New Roman" panose="02020603050405020304" pitchFamily="18" charset="0"/>
                <a:ea typeface="宋体" panose="02010600030101010101" pitchFamily="2" charset="-122"/>
                <a:cs typeface="Times New Roman" panose="02020603050405020304" pitchFamily="18" charset="0"/>
                <a:sym typeface="+mn-ea"/>
              </a:rPr>
              <a:t>熔沸点：</a:t>
            </a:r>
            <a:r>
              <a:rPr lang="zh-CN" altLang="zh-CN" sz="2800" b="1">
                <a:latin typeface="Times New Roman" panose="02020603050405020304" pitchFamily="18" charset="0"/>
                <a:ea typeface="宋体" panose="02010600030101010101" pitchFamily="2" charset="-122"/>
                <a:sym typeface="+mn-ea"/>
              </a:rPr>
              <a:t>CO&gt;N</a:t>
            </a:r>
            <a:r>
              <a:rPr lang="zh-CN" altLang="zh-CN" sz="2800" b="1" baseline="-25000">
                <a:latin typeface="Times New Roman" panose="02020603050405020304" pitchFamily="18" charset="0"/>
                <a:ea typeface="宋体" panose="02010600030101010101" pitchFamily="2" charset="-122"/>
                <a:sym typeface="+mn-ea"/>
              </a:rPr>
              <a:t>2</a:t>
            </a:r>
            <a:r>
              <a:rPr lang="zh-CN" altLang="zh-CN" sz="2800" b="1">
                <a:latin typeface="Times New Roman" panose="02020603050405020304" pitchFamily="18" charset="0"/>
                <a:ea typeface="宋体" panose="02010600030101010101" pitchFamily="2" charset="-122"/>
                <a:sym typeface="+mn-ea"/>
              </a:rPr>
              <a:t>，</a:t>
            </a:r>
            <a:r>
              <a:rPr lang="zh-CN" altLang="zh-CN" sz="2800" b="1">
                <a:latin typeface="Times New Roman" panose="02020603050405020304" pitchFamily="18" charset="0"/>
                <a:ea typeface="宋体" panose="02010600030101010101" pitchFamily="2" charset="-122"/>
                <a:cs typeface="Times New Roman" panose="02020603050405020304" pitchFamily="18" charset="0"/>
                <a:sym typeface="+mn-ea"/>
              </a:rPr>
              <a:t>为什么？</a:t>
            </a:r>
            <a:endParaRPr lang="zh-CN" altLang="zh-CN" sz="28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8" name="文本框 7"/>
          <p:cNvSpPr txBox="1"/>
          <p:nvPr>
            <p:custDataLst>
              <p:tags r:id="rId8"/>
            </p:custDataLst>
          </p:nvPr>
        </p:nvSpPr>
        <p:spPr>
          <a:xfrm>
            <a:off x="7628255" y="1710055"/>
            <a:ext cx="2125345" cy="460375"/>
          </a:xfrm>
          <a:prstGeom prst="rect">
            <a:avLst/>
          </a:prstGeom>
          <a:noFill/>
        </p:spPr>
        <p:txBody>
          <a:bodyPr wrap="none" rtlCol="0" anchor="t">
            <a:spAutoFit/>
          </a:bodyPr>
          <a:lstStyle/>
          <a:p>
            <a:pPr algn="l"/>
            <a:r>
              <a:rPr lang="en-US"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C</a:t>
            </a:r>
            <a:r>
              <a:rPr lang="en-US" altLang="zh-CN" sz="2400" b="1" baseline="-25000">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60</a:t>
            </a:r>
            <a:r>
              <a:rPr lang="zh-CN" altLang="en-US"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为分子晶体</a:t>
            </a:r>
            <a:endParaRPr lang="zh-CN" altLang="en-US"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9" name="文本框 1"/>
          <p:cNvSpPr txBox="1"/>
          <p:nvPr>
            <p:custDataLst>
              <p:tags r:id="rId9"/>
            </p:custDataLst>
          </p:nvPr>
        </p:nvSpPr>
        <p:spPr>
          <a:xfrm>
            <a:off x="422910" y="4142740"/>
            <a:ext cx="10894695" cy="521970"/>
          </a:xfrm>
          <a:prstGeom prst="rect">
            <a:avLst/>
          </a:prstGeom>
          <a:noFill/>
        </p:spPr>
        <p:txBody>
          <a:bodyPr wrap="square" rtlCol="0">
            <a:spAutoFit/>
          </a:bodyPr>
          <a:lstStyle/>
          <a:p>
            <a:pPr algn="l"/>
            <a:r>
              <a:rPr lang="en-US" altLang="zh-CN" sz="2800" b="1">
                <a:latin typeface="Times New Roman" panose="02020603050405020304" pitchFamily="18" charset="0"/>
                <a:ea typeface="宋体" panose="02010600030101010101" pitchFamily="2" charset="-122"/>
                <a:cs typeface="Times New Roman" panose="02020603050405020304" pitchFamily="18" charset="0"/>
                <a:sym typeface="+mn-ea"/>
              </a:rPr>
              <a:t>3</a:t>
            </a:r>
            <a:r>
              <a:rPr lang="zh-CN" altLang="en-US" sz="2800" b="1">
                <a:latin typeface="Times New Roman" panose="02020603050405020304" pitchFamily="18" charset="0"/>
                <a:ea typeface="宋体" panose="02010600030101010101" pitchFamily="2" charset="-122"/>
                <a:cs typeface="Times New Roman" panose="02020603050405020304" pitchFamily="18" charset="0"/>
                <a:sym typeface="+mn-ea"/>
              </a:rPr>
              <a:t>、现有下列两组物质，按熔沸点从高到低排序，并解释原因。</a:t>
            </a:r>
            <a:endParaRPr lang="zh-CN" altLang="zh-CN" sz="28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 name="文本框 3"/>
          <p:cNvSpPr txBox="1"/>
          <p:nvPr>
            <p:custDataLst>
              <p:tags r:id="rId10"/>
            </p:custDataLst>
          </p:nvPr>
        </p:nvSpPr>
        <p:spPr>
          <a:xfrm>
            <a:off x="607695" y="4671060"/>
            <a:ext cx="4262120" cy="570865"/>
          </a:xfrm>
          <a:prstGeom prst="rect">
            <a:avLst/>
          </a:prstGeom>
          <a:noFill/>
        </p:spPr>
        <p:txBody>
          <a:bodyPr wrap="square" rtlCol="0">
            <a:spAutoFit/>
          </a:bodyPr>
          <a:lstStyle/>
          <a:p>
            <a:pPr algn="l">
              <a:lnSpc>
                <a:spcPct val="130000"/>
              </a:lnSpc>
            </a:pPr>
            <a:r>
              <a:rPr lang="zh-CN" altLang="zh-CN" sz="2400" b="1">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1</a:t>
            </a:r>
            <a:r>
              <a:rPr lang="zh-CN" altLang="zh-CN" sz="2400" b="1">
                <a:latin typeface="Times New Roman" panose="02020603050405020304" pitchFamily="18" charset="0"/>
                <a:ea typeface="微软雅黑" panose="020B0503020204020204" charset="-122"/>
                <a:cs typeface="Times New Roman" panose="02020603050405020304" pitchFamily="18" charset="0"/>
                <a:sym typeface="+mn-ea"/>
              </a:rPr>
              <a:t>）HF，HCl，</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HBr</a:t>
            </a:r>
            <a:endParaRPr lang="zh-CN" altLang="zh-CN" sz="2400" b="1">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1" name="文本框 3"/>
          <p:cNvSpPr txBox="1"/>
          <p:nvPr>
            <p:custDataLst>
              <p:tags r:id="rId11"/>
            </p:custDataLst>
          </p:nvPr>
        </p:nvSpPr>
        <p:spPr>
          <a:xfrm>
            <a:off x="6252845" y="4578985"/>
            <a:ext cx="5064760" cy="570865"/>
          </a:xfrm>
          <a:prstGeom prst="rect">
            <a:avLst/>
          </a:prstGeom>
          <a:noFill/>
        </p:spPr>
        <p:txBody>
          <a:bodyPr wrap="square" rtlCol="0">
            <a:spAutoFit/>
          </a:bodyPr>
          <a:lstStyle/>
          <a:p>
            <a:pPr algn="l">
              <a:lnSpc>
                <a:spcPct val="130000"/>
              </a:lnSpc>
            </a:pPr>
            <a:r>
              <a:rPr lang="zh-CN" altLang="zh-CN" sz="2400" b="1">
                <a:latin typeface="Times New Roman" panose="02020603050405020304" pitchFamily="18" charset="0"/>
                <a:ea typeface="微软雅黑" panose="020B0503020204020204" charset="-122"/>
                <a:cs typeface="Times New Roman" panose="02020603050405020304" pitchFamily="18" charset="0"/>
                <a:sym typeface="+mn-ea"/>
              </a:rPr>
              <a:t>（</a:t>
            </a:r>
            <a:r>
              <a:rPr lang="en-US" altLang="zh-CN" sz="2400" b="1">
                <a:latin typeface="Times New Roman" panose="02020603050405020304" pitchFamily="18" charset="0"/>
                <a:ea typeface="微软雅黑" panose="020B0503020204020204" charset="-122"/>
                <a:cs typeface="Times New Roman" panose="02020603050405020304" pitchFamily="18" charset="0"/>
                <a:sym typeface="+mn-ea"/>
              </a:rPr>
              <a:t>2</a:t>
            </a:r>
            <a:r>
              <a:rPr lang="zh-CN" altLang="zh-CN" sz="2400" b="1">
                <a:latin typeface="Times New Roman" panose="02020603050405020304" pitchFamily="18" charset="0"/>
                <a:ea typeface="微软雅黑" panose="020B0503020204020204" charset="-122"/>
                <a:cs typeface="Times New Roman" panose="02020603050405020304" pitchFamily="18" charset="0"/>
                <a:sym typeface="+mn-ea"/>
              </a:rPr>
              <a:t>）正戊烷、异戊烷、新戊烷</a:t>
            </a:r>
            <a:endParaRPr lang="zh-CN" altLang="zh-CN" sz="2400" b="1">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5" name="文本框 3"/>
          <p:cNvSpPr txBox="1"/>
          <p:nvPr>
            <p:custDataLst>
              <p:tags r:id="rId12"/>
            </p:custDataLst>
          </p:nvPr>
        </p:nvSpPr>
        <p:spPr>
          <a:xfrm>
            <a:off x="1083310" y="5703570"/>
            <a:ext cx="2493645" cy="497205"/>
          </a:xfrm>
          <a:prstGeom prst="rect">
            <a:avLst/>
          </a:prstGeom>
          <a:noFill/>
        </p:spPr>
        <p:txBody>
          <a:bodyPr wrap="square" rtlCol="0">
            <a:spAutoFit/>
          </a:bodyPr>
          <a:lstStyle/>
          <a:p>
            <a:pPr lvl="0" algn="l">
              <a:lnSpc>
                <a:spcPct val="110000"/>
              </a:lnSpc>
              <a:buClrTx/>
              <a:buSzTx/>
              <a:buFontTx/>
            </a:pP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HF</a:t>
            </a:r>
            <a:r>
              <a:rPr lang="en-US"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 </a:t>
            </a:r>
            <a:r>
              <a:rPr lang="zh-CN" altLang="zh-CN" sz="2400" b="1">
                <a:solidFill>
                  <a:srgbClr val="C00000"/>
                </a:solidFill>
                <a:latin typeface="Times New Roman" panose="02020603050405020304" pitchFamily="18" charset="0"/>
                <a:ea typeface="宋体" panose="02010600030101010101" pitchFamily="2" charset="-122"/>
                <a:sym typeface="+mn-ea"/>
              </a:rPr>
              <a:t>&gt;</a:t>
            </a:r>
            <a:r>
              <a:rPr lang="en-US" altLang="zh-CN" sz="2400" b="1">
                <a:solidFill>
                  <a:srgbClr val="C00000"/>
                </a:solidFill>
                <a:latin typeface="Times New Roman" panose="02020603050405020304" pitchFamily="18" charset="0"/>
                <a:ea typeface="宋体" panose="02010600030101010101" pitchFamily="2" charset="-122"/>
                <a:sym typeface="+mn-ea"/>
              </a:rPr>
              <a:t> </a:t>
            </a: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HBr</a:t>
            </a:r>
            <a:r>
              <a:rPr lang="en-US"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 </a:t>
            </a:r>
            <a:r>
              <a:rPr lang="zh-CN" altLang="zh-CN" sz="2400" b="1">
                <a:solidFill>
                  <a:srgbClr val="C00000"/>
                </a:solidFill>
                <a:latin typeface="Times New Roman" panose="02020603050405020304" pitchFamily="18" charset="0"/>
                <a:ea typeface="宋体" panose="02010600030101010101" pitchFamily="2" charset="-122"/>
                <a:sym typeface="+mn-ea"/>
              </a:rPr>
              <a:t>&gt;</a:t>
            </a:r>
            <a:r>
              <a:rPr lang="en-US" altLang="zh-CN" sz="2400" b="1">
                <a:solidFill>
                  <a:srgbClr val="C00000"/>
                </a:solidFill>
                <a:latin typeface="Times New Roman" panose="02020603050405020304" pitchFamily="18" charset="0"/>
                <a:ea typeface="宋体" panose="02010600030101010101" pitchFamily="2" charset="-122"/>
                <a:sym typeface="+mn-ea"/>
              </a:rPr>
              <a:t> </a:t>
            </a: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HCl</a:t>
            </a:r>
            <a:endPar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6" name="文本框 3"/>
          <p:cNvSpPr txBox="1"/>
          <p:nvPr>
            <p:custDataLst>
              <p:tags r:id="rId13"/>
            </p:custDataLst>
          </p:nvPr>
        </p:nvSpPr>
        <p:spPr>
          <a:xfrm>
            <a:off x="6701790" y="5333365"/>
            <a:ext cx="4334510" cy="497205"/>
          </a:xfrm>
          <a:prstGeom prst="rect">
            <a:avLst/>
          </a:prstGeom>
          <a:noFill/>
        </p:spPr>
        <p:txBody>
          <a:bodyPr wrap="square" rtlCol="0">
            <a:spAutoFit/>
          </a:bodyPr>
          <a:lstStyle/>
          <a:p>
            <a:pPr lvl="0" algn="l">
              <a:lnSpc>
                <a:spcPct val="110000"/>
              </a:lnSpc>
              <a:buClrTx/>
              <a:buSzTx/>
              <a:buFontTx/>
            </a:pP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正戊烷</a:t>
            </a:r>
            <a:r>
              <a:rPr lang="en-US"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 </a:t>
            </a:r>
            <a:r>
              <a:rPr lang="zh-CN" altLang="zh-CN" sz="2400" b="1">
                <a:solidFill>
                  <a:srgbClr val="C00000"/>
                </a:solidFill>
                <a:latin typeface="Times New Roman" panose="02020603050405020304" pitchFamily="18" charset="0"/>
                <a:ea typeface="宋体" panose="02010600030101010101" pitchFamily="2" charset="-122"/>
                <a:sym typeface="+mn-ea"/>
              </a:rPr>
              <a:t>&gt;</a:t>
            </a:r>
            <a:r>
              <a:rPr lang="en-US" altLang="zh-CN" sz="2400" b="1">
                <a:solidFill>
                  <a:srgbClr val="C00000"/>
                </a:solidFill>
                <a:latin typeface="Times New Roman" panose="02020603050405020304" pitchFamily="18" charset="0"/>
                <a:ea typeface="宋体" panose="02010600030101010101" pitchFamily="2" charset="-122"/>
                <a:sym typeface="+mn-ea"/>
              </a:rPr>
              <a:t> </a:t>
            </a: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异戊烷</a:t>
            </a:r>
            <a:r>
              <a:rPr lang="en-US"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 </a:t>
            </a:r>
            <a:r>
              <a:rPr lang="zh-CN" altLang="zh-CN" sz="2400" b="1">
                <a:solidFill>
                  <a:srgbClr val="C00000"/>
                </a:solidFill>
                <a:latin typeface="Times New Roman" panose="02020603050405020304" pitchFamily="18" charset="0"/>
                <a:ea typeface="宋体" panose="02010600030101010101" pitchFamily="2" charset="-122"/>
                <a:sym typeface="+mn-ea"/>
              </a:rPr>
              <a:t>&gt;</a:t>
            </a:r>
            <a:r>
              <a:rPr lang="en-US" altLang="zh-CN" sz="2400" b="1">
                <a:solidFill>
                  <a:srgbClr val="C00000"/>
                </a:solidFill>
                <a:latin typeface="Times New Roman" panose="02020603050405020304" pitchFamily="18" charset="0"/>
                <a:ea typeface="宋体" panose="02010600030101010101" pitchFamily="2" charset="-122"/>
                <a:sym typeface="+mn-ea"/>
              </a:rPr>
              <a:t> </a:t>
            </a:r>
            <a:r>
              <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新戊烷</a:t>
            </a:r>
            <a:endParaRPr lang="zh-CN" altLang="zh-CN" sz="24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endParaRPr>
          </a:p>
        </p:txBody>
      </p:sp>
      <p:cxnSp>
        <p:nvCxnSpPr>
          <p:cNvPr id="17" name="直接连接符 16"/>
          <p:cNvCxnSpPr/>
          <p:nvPr>
            <p:custDataLst>
              <p:tags r:id="rId14"/>
            </p:custDataLst>
          </p:nvPr>
        </p:nvCxnSpPr>
        <p:spPr>
          <a:xfrm flipV="1">
            <a:off x="1054100" y="6130290"/>
            <a:ext cx="1548000" cy="0"/>
          </a:xfrm>
          <a:prstGeom prst="line">
            <a:avLst/>
          </a:prstGeom>
          <a:ln w="44450" cmpd="sng">
            <a:solidFill>
              <a:srgbClr val="002060"/>
            </a:solidFill>
            <a:prstDash val="solid"/>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5"/>
            </p:custDataLst>
          </p:nvPr>
        </p:nvCxnSpPr>
        <p:spPr>
          <a:xfrm flipV="1">
            <a:off x="1807210" y="6200775"/>
            <a:ext cx="1548000" cy="0"/>
          </a:xfrm>
          <a:prstGeom prst="line">
            <a:avLst/>
          </a:prstGeom>
          <a:ln w="44450" cmpd="tri">
            <a:solidFill>
              <a:srgbClr val="B1221B"/>
            </a:solidFill>
            <a:prstDash val="solid"/>
          </a:ln>
        </p:spPr>
        <p:style>
          <a:lnRef idx="1">
            <a:schemeClr val="accent1"/>
          </a:lnRef>
          <a:fillRef idx="0">
            <a:schemeClr val="accent1"/>
          </a:fillRef>
          <a:effectRef idx="0">
            <a:schemeClr val="accent1"/>
          </a:effectRef>
          <a:fontRef idx="minor">
            <a:schemeClr val="tx1"/>
          </a:fontRef>
        </p:style>
      </p:cxnSp>
      <p:sp>
        <p:nvSpPr>
          <p:cNvPr id="19" name="文本框 3"/>
          <p:cNvSpPr txBox="1"/>
          <p:nvPr>
            <p:custDataLst>
              <p:tags r:id="rId16"/>
            </p:custDataLst>
          </p:nvPr>
        </p:nvSpPr>
        <p:spPr>
          <a:xfrm>
            <a:off x="1654175" y="6271260"/>
            <a:ext cx="2834640" cy="497205"/>
          </a:xfrm>
          <a:prstGeom prst="rect">
            <a:avLst/>
          </a:prstGeom>
          <a:noFill/>
        </p:spPr>
        <p:txBody>
          <a:bodyPr wrap="square" rtlCol="0">
            <a:spAutoFit/>
          </a:bodyPr>
          <a:lstStyle/>
          <a:p>
            <a:pPr lvl="0" algn="l">
              <a:lnSpc>
                <a:spcPct val="110000"/>
              </a:lnSpc>
              <a:buClrTx/>
              <a:buSzTx/>
              <a:buFontTx/>
            </a:pPr>
            <a:r>
              <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M↑</a:t>
            </a:r>
            <a:r>
              <a:rPr lang="zh-CN" altLang="en-US"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a:t>
            </a:r>
            <a:r>
              <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F↑</a:t>
            </a:r>
            <a:r>
              <a:rPr lang="zh-CN" altLang="en-US"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，熔沸点</a:t>
            </a:r>
            <a:r>
              <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a:t>
            </a:r>
            <a:endPar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endParaRPr>
          </a:p>
        </p:txBody>
      </p:sp>
      <p:sp>
        <p:nvSpPr>
          <p:cNvPr id="20" name="文本框 3"/>
          <p:cNvSpPr txBox="1"/>
          <p:nvPr>
            <p:custDataLst>
              <p:tags r:id="rId17"/>
            </p:custDataLst>
          </p:nvPr>
        </p:nvSpPr>
        <p:spPr>
          <a:xfrm>
            <a:off x="6469380" y="5781675"/>
            <a:ext cx="4631690" cy="497205"/>
          </a:xfrm>
          <a:prstGeom prst="rect">
            <a:avLst/>
          </a:prstGeom>
          <a:noFill/>
        </p:spPr>
        <p:txBody>
          <a:bodyPr wrap="square" rtlCol="0">
            <a:spAutoFit/>
          </a:bodyPr>
          <a:lstStyle/>
          <a:p>
            <a:pPr lvl="0" algn="l">
              <a:lnSpc>
                <a:spcPct val="110000"/>
              </a:lnSpc>
              <a:buClrTx/>
              <a:buSzTx/>
              <a:buFontTx/>
            </a:pPr>
            <a:r>
              <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M</a:t>
            </a:r>
            <a:r>
              <a:rPr lang="zh-CN" altLang="en-US"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同，支链越多，</a:t>
            </a:r>
            <a:r>
              <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F↓</a:t>
            </a:r>
            <a:r>
              <a:rPr lang="zh-CN" altLang="en-US"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，熔沸点</a:t>
            </a:r>
            <a:r>
              <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rPr>
              <a:t>↑</a:t>
            </a:r>
            <a:endParaRPr lang="en-US" altLang="zh-CN" sz="2400" b="1">
              <a:solidFill>
                <a:srgbClr val="032D91"/>
              </a:solidFill>
              <a:latin typeface="Times New Roman" panose="02020603050405020304" pitchFamily="18" charset="0"/>
              <a:ea typeface="汉仪颜楷简" panose="00020600040101010101" charset="-122"/>
              <a:cs typeface="Times New Roman" panose="02020603050405020304" pitchFamily="18" charset="0"/>
              <a:sym typeface="+mn-ea"/>
            </a:endParaRPr>
          </a:p>
        </p:txBody>
      </p:sp>
    </p:spTree>
    <p:custDataLst>
      <p:tags r:id="rId18"/>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linds(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linds(horizontal)">
                                      <p:cBhvr>
                                        <p:cTn id="35" dur="500"/>
                                        <p:tgtEl>
                                          <p:spTgt spid="9"/>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linds(horizontal)">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blinds(horizontal)">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blinds(horizontal)">
                                      <p:cBhvr>
                                        <p:cTn id="53" dur="5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linds(horizontal)">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blinds(horizontal)">
                                      <p:cBhvr>
                                        <p:cTn id="63" dur="500"/>
                                        <p:tgtEl>
                                          <p:spTgt spid="19"/>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blinds(horizontal)">
                                      <p:cBhvr>
                                        <p:cTn id="68" dur="500"/>
                                        <p:tgtEl>
                                          <p:spTgt spid="16"/>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blinds(horizontal)">
                                      <p:cBhvr>
                                        <p:cTn id="7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2" grpId="0"/>
      <p:bldP spid="6" grpId="0"/>
      <p:bldP spid="13" grpId="0"/>
      <p:bldP spid="11" grpId="0"/>
      <p:bldP spid="9" grpId="0"/>
      <p:bldP spid="10" grpId="0"/>
      <p:bldP spid="15" grpId="0"/>
      <p:bldP spid="14" grpId="0"/>
      <p:bldP spid="19" grpId="0"/>
      <p:bldP spid="16"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分子晶体的概念和性质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18465" y="1078230"/>
            <a:ext cx="909193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四、分子晶体的熔沸点高低的判断方法</a:t>
            </a:r>
            <a:r>
              <a:rPr lang="en-US" altLang="zh-CN"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   P  </a:t>
            </a: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大本</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grpSp>
        <p:nvGrpSpPr>
          <p:cNvPr id="4" name="组合 3"/>
          <p:cNvGrpSpPr/>
          <p:nvPr>
            <p:custDataLst>
              <p:tags r:id="rId6"/>
            </p:custDataLst>
          </p:nvPr>
        </p:nvGrpSpPr>
        <p:grpSpPr>
          <a:xfrm>
            <a:off x="465018" y="2336142"/>
            <a:ext cx="3169174" cy="1951774"/>
            <a:chOff x="1900753" y="2223112"/>
            <a:chExt cx="3169174" cy="1951774"/>
          </a:xfrm>
        </p:grpSpPr>
        <p:sp>
          <p:nvSpPr>
            <p:cNvPr id="8" name="矩形 7"/>
            <p:cNvSpPr/>
            <p:nvPr>
              <p:custDataLst>
                <p:tags r:id="rId7"/>
              </p:custDataLst>
            </p:nvPr>
          </p:nvSpPr>
          <p:spPr>
            <a:xfrm>
              <a:off x="1900753" y="2996506"/>
              <a:ext cx="1706880" cy="460375"/>
            </a:xfrm>
            <a:prstGeom prst="rect">
              <a:avLst/>
            </a:prstGeom>
          </p:spPr>
          <p:txBody>
            <a:bodyPr wrap="none">
              <a:spAutoFit/>
            </a:bodyPr>
            <a:lstStyle/>
            <a:p>
              <a:r>
                <a:rPr lang="zh-CN" altLang="zh-CN" sz="2400" b="1" kern="100">
                  <a:latin typeface="微软雅黑" panose="020B0503020204020204" charset="-122"/>
                  <a:ea typeface="微软雅黑" panose="020B0503020204020204" charset="-122"/>
                  <a:cs typeface="+mn-ea"/>
                  <a:sym typeface="+mn-lt"/>
                </a:rPr>
                <a:t>组成和</a:t>
              </a:r>
              <a:r>
                <a:rPr lang="zh-CN" altLang="zh-CN" sz="2400" b="1" kern="100" smtClean="0">
                  <a:latin typeface="微软雅黑" panose="020B0503020204020204" charset="-122"/>
                  <a:ea typeface="微软雅黑" panose="020B0503020204020204" charset="-122"/>
                  <a:cs typeface="+mn-ea"/>
                  <a:sym typeface="+mn-lt"/>
                </a:rPr>
                <a:t>结构</a:t>
              </a:r>
              <a:endParaRPr lang="zh-CN" altLang="zh-CN" sz="2400" b="1" kern="100" smtClean="0">
                <a:latin typeface="微软雅黑" panose="020B0503020204020204" charset="-122"/>
                <a:ea typeface="微软雅黑" panose="020B0503020204020204" charset="-122"/>
                <a:cs typeface="+mn-ea"/>
                <a:sym typeface="+mn-lt"/>
              </a:endParaRPr>
            </a:p>
          </p:txBody>
        </p:sp>
        <p:sp>
          <p:nvSpPr>
            <p:cNvPr id="9" name="矩形 8"/>
            <p:cNvSpPr/>
            <p:nvPr>
              <p:custDataLst>
                <p:tags r:id="rId8"/>
              </p:custDataLst>
            </p:nvPr>
          </p:nvSpPr>
          <p:spPr>
            <a:xfrm>
              <a:off x="3667847" y="2223112"/>
              <a:ext cx="792480" cy="460375"/>
            </a:xfrm>
            <a:prstGeom prst="rect">
              <a:avLst/>
            </a:prstGeom>
          </p:spPr>
          <p:txBody>
            <a:bodyPr wrap="none">
              <a:spAutoFit/>
            </a:bodyPr>
            <a:lstStyle/>
            <a:p>
              <a:r>
                <a:rPr lang="zh-CN" altLang="en-US" sz="2400" b="1" kern="100" smtClean="0">
                  <a:solidFill>
                    <a:srgbClr val="FF0000"/>
                  </a:solidFill>
                  <a:latin typeface="微软雅黑" panose="020B0503020204020204" charset="-122"/>
                  <a:ea typeface="微软雅黑" panose="020B0503020204020204" charset="-122"/>
                  <a:cs typeface="+mn-ea"/>
                  <a:sym typeface="+mn-lt"/>
                </a:rPr>
                <a:t>相似</a:t>
              </a:r>
              <a:endParaRPr lang="zh-CN" altLang="en-US" sz="2400" b="1" kern="100" smtClean="0">
                <a:solidFill>
                  <a:srgbClr val="FF0000"/>
                </a:solidFill>
                <a:latin typeface="微软雅黑" panose="020B0503020204020204" charset="-122"/>
                <a:ea typeface="微软雅黑" panose="020B0503020204020204" charset="-122"/>
                <a:cs typeface="+mn-ea"/>
                <a:sym typeface="+mn-lt"/>
              </a:endParaRPr>
            </a:p>
          </p:txBody>
        </p:sp>
        <p:sp>
          <p:nvSpPr>
            <p:cNvPr id="10" name="矩形 9"/>
            <p:cNvSpPr/>
            <p:nvPr>
              <p:custDataLst>
                <p:tags r:id="rId9"/>
              </p:custDataLst>
            </p:nvPr>
          </p:nvSpPr>
          <p:spPr>
            <a:xfrm>
              <a:off x="3667847" y="3714511"/>
              <a:ext cx="1402080" cy="460375"/>
            </a:xfrm>
            <a:prstGeom prst="rect">
              <a:avLst/>
            </a:prstGeom>
          </p:spPr>
          <p:txBody>
            <a:bodyPr wrap="none">
              <a:spAutoFit/>
            </a:bodyPr>
            <a:lstStyle/>
            <a:p>
              <a:r>
                <a:rPr lang="zh-CN" altLang="en-US" sz="2400" b="1" kern="100" smtClean="0">
                  <a:solidFill>
                    <a:srgbClr val="FF0000"/>
                  </a:solidFill>
                  <a:latin typeface="微软雅黑" panose="020B0503020204020204" charset="-122"/>
                  <a:ea typeface="微软雅黑" panose="020B0503020204020204" charset="-122"/>
                  <a:cs typeface="+mn-ea"/>
                  <a:sym typeface="+mn-lt"/>
                </a:rPr>
                <a:t>不相似：</a:t>
              </a:r>
              <a:endParaRPr lang="zh-CN" altLang="en-US" sz="2400" b="1" kern="100" smtClean="0">
                <a:solidFill>
                  <a:srgbClr val="FF0000"/>
                </a:solidFill>
                <a:latin typeface="微软雅黑" panose="020B0503020204020204" charset="-122"/>
                <a:ea typeface="微软雅黑" panose="020B0503020204020204" charset="-122"/>
                <a:cs typeface="+mn-ea"/>
                <a:sym typeface="+mn-lt"/>
              </a:endParaRPr>
            </a:p>
          </p:txBody>
        </p:sp>
        <p:sp>
          <p:nvSpPr>
            <p:cNvPr id="11" name="左大括号 10"/>
            <p:cNvSpPr/>
            <p:nvPr>
              <p:custDataLst>
                <p:tags r:id="rId10"/>
              </p:custDataLst>
            </p:nvPr>
          </p:nvSpPr>
          <p:spPr>
            <a:xfrm>
              <a:off x="3504077" y="2361642"/>
              <a:ext cx="180000" cy="1700613"/>
            </a:xfrm>
            <a:prstGeom prst="leftBrace">
              <a:avLst>
                <a:gd name="adj1" fmla="val 71071"/>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grpSp>
      <p:grpSp>
        <p:nvGrpSpPr>
          <p:cNvPr id="14" name="组合 13"/>
          <p:cNvGrpSpPr/>
          <p:nvPr>
            <p:custDataLst>
              <p:tags r:id="rId11"/>
            </p:custDataLst>
          </p:nvPr>
        </p:nvGrpSpPr>
        <p:grpSpPr>
          <a:xfrm>
            <a:off x="3001057" y="1818142"/>
            <a:ext cx="5449315" cy="1485049"/>
            <a:chOff x="4436792" y="1705112"/>
            <a:chExt cx="5449315" cy="1485049"/>
          </a:xfrm>
        </p:grpSpPr>
        <p:sp>
          <p:nvSpPr>
            <p:cNvPr id="12" name="左大括号 11"/>
            <p:cNvSpPr/>
            <p:nvPr>
              <p:custDataLst>
                <p:tags r:id="rId12"/>
              </p:custDataLst>
            </p:nvPr>
          </p:nvSpPr>
          <p:spPr>
            <a:xfrm>
              <a:off x="4436792" y="1796855"/>
              <a:ext cx="180000" cy="1260000"/>
            </a:xfrm>
            <a:prstGeom prst="leftBrace">
              <a:avLst>
                <a:gd name="adj1" fmla="val 71071"/>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sp>
          <p:nvSpPr>
            <p:cNvPr id="13" name="矩形 12"/>
            <p:cNvSpPr/>
            <p:nvPr>
              <p:custDataLst>
                <p:tags r:id="rId13"/>
              </p:custDataLst>
            </p:nvPr>
          </p:nvSpPr>
          <p:spPr>
            <a:xfrm>
              <a:off x="4664714" y="1705112"/>
              <a:ext cx="14020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含氢键：</a:t>
              </a:r>
              <a:endParaRPr lang="zh-CN" altLang="en-US" sz="2400" b="1" kern="100" smtClean="0">
                <a:latin typeface="微软雅黑" panose="020B0503020204020204" charset="-122"/>
                <a:ea typeface="微软雅黑" panose="020B0503020204020204" charset="-122"/>
                <a:cs typeface="+mn-ea"/>
                <a:sym typeface="+mn-lt"/>
              </a:endParaRPr>
            </a:p>
          </p:txBody>
        </p:sp>
        <p:sp>
          <p:nvSpPr>
            <p:cNvPr id="15" name="矩形 14"/>
            <p:cNvSpPr/>
            <p:nvPr>
              <p:custDataLst>
                <p:tags r:id="rId14"/>
              </p:custDataLst>
            </p:nvPr>
          </p:nvSpPr>
          <p:spPr>
            <a:xfrm>
              <a:off x="4664714" y="2729786"/>
              <a:ext cx="17068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不含氢键：</a:t>
              </a:r>
              <a:endParaRPr lang="zh-CN" altLang="en-US" sz="2400" b="1" kern="100" smtClean="0">
                <a:latin typeface="微软雅黑" panose="020B0503020204020204" charset="-122"/>
                <a:ea typeface="微软雅黑" panose="020B0503020204020204" charset="-122"/>
                <a:cs typeface="+mn-ea"/>
                <a:sym typeface="+mn-lt"/>
              </a:endParaRPr>
            </a:p>
          </p:txBody>
        </p:sp>
        <p:sp>
          <p:nvSpPr>
            <p:cNvPr id="16" name="矩形 15"/>
            <p:cNvSpPr/>
            <p:nvPr>
              <p:custDataLst>
                <p:tags r:id="rId15"/>
              </p:custDataLst>
            </p:nvPr>
          </p:nvSpPr>
          <p:spPr>
            <a:xfrm>
              <a:off x="5905244" y="1705112"/>
              <a:ext cx="1402080" cy="460375"/>
            </a:xfrm>
            <a:prstGeom prst="rect">
              <a:avLst/>
            </a:prstGeom>
          </p:spPr>
          <p:txBody>
            <a:bodyPr wrap="none">
              <a:spAutoFit/>
            </a:bodyPr>
            <a:lstStyle/>
            <a:p>
              <a:r>
                <a:rPr lang="zh-CN" altLang="en-US" sz="2400" b="1" smtClean="0">
                  <a:latin typeface="微软雅黑" panose="020B0503020204020204" charset="-122"/>
                  <a:ea typeface="微软雅黑" panose="020B0503020204020204" charset="-122"/>
                </a:rPr>
                <a:t>熔沸点高</a:t>
              </a:r>
              <a:endParaRPr lang="zh-CN" altLang="en-US" sz="2400" b="1" smtClean="0">
                <a:latin typeface="微软雅黑" panose="020B0503020204020204" charset="-122"/>
                <a:ea typeface="微软雅黑" panose="020B0503020204020204" charset="-122"/>
              </a:endParaRPr>
            </a:p>
          </p:txBody>
        </p:sp>
        <p:sp>
          <p:nvSpPr>
            <p:cNvPr id="17" name="矩形 16"/>
            <p:cNvSpPr/>
            <p:nvPr>
              <p:custDataLst>
                <p:tags r:id="rId16"/>
              </p:custDataLst>
            </p:nvPr>
          </p:nvSpPr>
          <p:spPr>
            <a:xfrm>
              <a:off x="6045627" y="2729786"/>
              <a:ext cx="38404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范德华力越大，熔沸点越高</a:t>
              </a:r>
              <a:endParaRPr lang="zh-CN" altLang="en-US" sz="2400" b="1" kern="100" smtClean="0">
                <a:latin typeface="微软雅黑" panose="020B0503020204020204" charset="-122"/>
                <a:ea typeface="微软雅黑" panose="020B0503020204020204" charset="-122"/>
                <a:cs typeface="+mn-ea"/>
                <a:sym typeface="+mn-lt"/>
              </a:endParaRPr>
            </a:p>
          </p:txBody>
        </p:sp>
      </p:grpSp>
      <p:sp>
        <p:nvSpPr>
          <p:cNvPr id="18" name="矩形 17"/>
          <p:cNvSpPr/>
          <p:nvPr>
            <p:custDataLst>
              <p:tags r:id="rId17"/>
            </p:custDataLst>
          </p:nvPr>
        </p:nvSpPr>
        <p:spPr>
          <a:xfrm>
            <a:off x="3662018" y="3827540"/>
            <a:ext cx="41452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分子的极性越大，熔沸点越高</a:t>
            </a:r>
            <a:endParaRPr lang="zh-CN" altLang="en-US" sz="2400" b="1" kern="100" smtClean="0">
              <a:latin typeface="微软雅黑" panose="020B0503020204020204" charset="-122"/>
              <a:ea typeface="微软雅黑" panose="020B0503020204020204" charset="-122"/>
              <a:cs typeface="+mn-ea"/>
              <a:sym typeface="+mn-lt"/>
            </a:endParaRPr>
          </a:p>
        </p:txBody>
      </p:sp>
      <p:sp>
        <p:nvSpPr>
          <p:cNvPr id="19" name="矩形 18"/>
          <p:cNvSpPr/>
          <p:nvPr>
            <p:custDataLst>
              <p:tags r:id="rId18"/>
            </p:custDataLst>
          </p:nvPr>
        </p:nvSpPr>
        <p:spPr>
          <a:xfrm>
            <a:off x="4033213" y="4729122"/>
            <a:ext cx="32308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支链越多，熔沸点越低</a:t>
            </a:r>
            <a:endParaRPr lang="zh-CN" altLang="en-US" sz="2400" b="1" kern="100" smtClean="0">
              <a:latin typeface="微软雅黑" panose="020B0503020204020204" charset="-122"/>
              <a:ea typeface="微软雅黑" panose="020B0503020204020204" charset="-122"/>
              <a:cs typeface="+mn-ea"/>
              <a:sym typeface="+mn-lt"/>
            </a:endParaRPr>
          </a:p>
        </p:txBody>
      </p:sp>
      <p:sp>
        <p:nvSpPr>
          <p:cNvPr id="20" name="矩形 19"/>
          <p:cNvSpPr/>
          <p:nvPr>
            <p:custDataLst>
              <p:tags r:id="rId19"/>
            </p:custDataLst>
          </p:nvPr>
        </p:nvSpPr>
        <p:spPr>
          <a:xfrm>
            <a:off x="3388812" y="5870144"/>
            <a:ext cx="38404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碳原子数越多，熔沸点越高</a:t>
            </a:r>
            <a:endParaRPr lang="zh-CN" altLang="en-US" sz="2400" b="1" kern="100" smtClean="0">
              <a:latin typeface="微软雅黑" panose="020B0503020204020204" charset="-122"/>
              <a:ea typeface="微软雅黑" panose="020B0503020204020204" charset="-122"/>
              <a:cs typeface="+mn-ea"/>
              <a:sym typeface="+mn-lt"/>
            </a:endParaRPr>
          </a:p>
        </p:txBody>
      </p:sp>
      <p:grpSp>
        <p:nvGrpSpPr>
          <p:cNvPr id="21" name="组合 20"/>
          <p:cNvGrpSpPr/>
          <p:nvPr>
            <p:custDataLst>
              <p:tags r:id="rId20"/>
            </p:custDataLst>
          </p:nvPr>
        </p:nvGrpSpPr>
        <p:grpSpPr>
          <a:xfrm>
            <a:off x="946916" y="4729123"/>
            <a:ext cx="3220540" cy="1601396"/>
            <a:chOff x="2382651" y="4616093"/>
            <a:chExt cx="3220540" cy="1601396"/>
          </a:xfrm>
        </p:grpSpPr>
        <p:sp>
          <p:nvSpPr>
            <p:cNvPr id="22" name="矩形 21"/>
            <p:cNvSpPr/>
            <p:nvPr>
              <p:custDataLst>
                <p:tags r:id="rId21"/>
              </p:custDataLst>
            </p:nvPr>
          </p:nvSpPr>
          <p:spPr>
            <a:xfrm>
              <a:off x="2382651" y="5141656"/>
              <a:ext cx="1097280" cy="460375"/>
            </a:xfrm>
            <a:prstGeom prst="rect">
              <a:avLst/>
            </a:prstGeom>
          </p:spPr>
          <p:txBody>
            <a:bodyPr wrap="none">
              <a:spAutoFit/>
            </a:bodyPr>
            <a:lstStyle/>
            <a:p>
              <a:r>
                <a:rPr lang="zh-CN" altLang="en-US" sz="2400" b="1" kern="100" smtClean="0">
                  <a:latin typeface="微软雅黑" panose="020B0503020204020204" charset="-122"/>
                  <a:ea typeface="微软雅黑" panose="020B0503020204020204" charset="-122"/>
                  <a:cs typeface="+mn-ea"/>
                  <a:sym typeface="+mn-lt"/>
                </a:rPr>
                <a:t>有机物</a:t>
              </a:r>
              <a:endParaRPr lang="zh-CN" altLang="en-US" sz="2400" b="1" kern="100" smtClean="0">
                <a:latin typeface="微软雅黑" panose="020B0503020204020204" charset="-122"/>
                <a:ea typeface="微软雅黑" panose="020B0503020204020204" charset="-122"/>
                <a:cs typeface="+mn-ea"/>
                <a:sym typeface="+mn-lt"/>
              </a:endParaRPr>
            </a:p>
          </p:txBody>
        </p:sp>
        <p:sp>
          <p:nvSpPr>
            <p:cNvPr id="23" name="矩形 22"/>
            <p:cNvSpPr/>
            <p:nvPr>
              <p:custDataLst>
                <p:tags r:id="rId22"/>
              </p:custDataLst>
            </p:nvPr>
          </p:nvSpPr>
          <p:spPr>
            <a:xfrm>
              <a:off x="3591511" y="4616093"/>
              <a:ext cx="2011680" cy="460375"/>
            </a:xfrm>
            <a:prstGeom prst="rect">
              <a:avLst/>
            </a:prstGeom>
          </p:spPr>
          <p:txBody>
            <a:bodyPr wrap="none">
              <a:spAutoFit/>
            </a:bodyPr>
            <a:lstStyle/>
            <a:p>
              <a:r>
                <a:rPr lang="zh-CN" altLang="en-US" sz="2400" b="1" kern="100" smtClean="0">
                  <a:solidFill>
                    <a:srgbClr val="FF0000"/>
                  </a:solidFill>
                  <a:latin typeface="微软雅黑" panose="020B0503020204020204" charset="-122"/>
                  <a:ea typeface="微软雅黑" panose="020B0503020204020204" charset="-122"/>
                  <a:cs typeface="+mn-ea"/>
                  <a:sym typeface="+mn-lt"/>
                </a:rPr>
                <a:t>同分异构体：</a:t>
              </a:r>
              <a:endParaRPr lang="zh-CN" altLang="en-US" sz="2400" b="1" kern="100" smtClean="0">
                <a:solidFill>
                  <a:srgbClr val="FF0000"/>
                </a:solidFill>
                <a:latin typeface="微软雅黑" panose="020B0503020204020204" charset="-122"/>
                <a:ea typeface="微软雅黑" panose="020B0503020204020204" charset="-122"/>
                <a:cs typeface="+mn-ea"/>
                <a:sym typeface="+mn-lt"/>
              </a:endParaRPr>
            </a:p>
          </p:txBody>
        </p:sp>
        <p:sp>
          <p:nvSpPr>
            <p:cNvPr id="24" name="矩形 23"/>
            <p:cNvSpPr/>
            <p:nvPr>
              <p:custDataLst>
                <p:tags r:id="rId23"/>
              </p:custDataLst>
            </p:nvPr>
          </p:nvSpPr>
          <p:spPr>
            <a:xfrm>
              <a:off x="3591511" y="5757114"/>
              <a:ext cx="1402080" cy="460375"/>
            </a:xfrm>
            <a:prstGeom prst="rect">
              <a:avLst/>
            </a:prstGeom>
          </p:spPr>
          <p:txBody>
            <a:bodyPr wrap="none">
              <a:spAutoFit/>
            </a:bodyPr>
            <a:lstStyle/>
            <a:p>
              <a:r>
                <a:rPr lang="zh-CN" altLang="en-US" sz="2400" b="1" kern="100" smtClean="0">
                  <a:solidFill>
                    <a:srgbClr val="FF0000"/>
                  </a:solidFill>
                  <a:latin typeface="微软雅黑" panose="020B0503020204020204" charset="-122"/>
                  <a:ea typeface="微软雅黑" panose="020B0503020204020204" charset="-122"/>
                  <a:cs typeface="+mn-ea"/>
                  <a:sym typeface="+mn-lt"/>
                </a:rPr>
                <a:t>同系物：</a:t>
              </a:r>
              <a:endParaRPr lang="zh-CN" altLang="en-US" sz="2400" b="1" kern="100" smtClean="0">
                <a:solidFill>
                  <a:srgbClr val="FF0000"/>
                </a:solidFill>
                <a:latin typeface="微软雅黑" panose="020B0503020204020204" charset="-122"/>
                <a:ea typeface="微软雅黑" panose="020B0503020204020204" charset="-122"/>
                <a:cs typeface="+mn-ea"/>
                <a:sym typeface="+mn-lt"/>
              </a:endParaRPr>
            </a:p>
          </p:txBody>
        </p:sp>
        <p:sp>
          <p:nvSpPr>
            <p:cNvPr id="25" name="左大括号 24"/>
            <p:cNvSpPr/>
            <p:nvPr>
              <p:custDataLst>
                <p:tags r:id="rId24"/>
              </p:custDataLst>
            </p:nvPr>
          </p:nvSpPr>
          <p:spPr>
            <a:xfrm>
              <a:off x="3427741" y="4754623"/>
              <a:ext cx="180000" cy="1188000"/>
            </a:xfrm>
            <a:prstGeom prst="leftBrace">
              <a:avLst>
                <a:gd name="adj1" fmla="val 71071"/>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custDataLst>
              <p:tags r:id="rId1"/>
            </p:custDataLst>
          </p:nvPr>
        </p:nvSpPr>
        <p:spPr>
          <a:xfrm>
            <a:off x="488950" y="1056005"/>
            <a:ext cx="10089515" cy="2158365"/>
          </a:xfrm>
          <a:prstGeom prst="rect">
            <a:avLst/>
          </a:prstGeom>
        </p:spPr>
        <p:txBody>
          <a:bodyPr wrap="square">
            <a:spAutoFit/>
          </a:bodyPr>
          <a:lstStyle/>
          <a:p>
            <a:pPr algn="just">
              <a:lnSpc>
                <a:spcPct val="120000"/>
              </a:lnSpc>
            </a:pP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4</a:t>
            </a:r>
            <a:r>
              <a:rPr lang="zh-CN" altLang="en-US" sz="2800" b="1" kern="100">
                <a:latin typeface="Times New Roman" panose="02020603050405020304" pitchFamily="18" charset="0"/>
                <a:ea typeface="微软雅黑" panose="020B0503020204020204" charset="-122"/>
                <a:cs typeface="Times New Roman" panose="02020603050405020304" pitchFamily="18" charset="0"/>
                <a:sym typeface="+mn-lt"/>
              </a:rPr>
              <a:t>、</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下列分子晶体的熔、沸点由高到低的顺序是</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endPar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endParaRPr>
          </a:p>
          <a:p>
            <a:pPr algn="just">
              <a:lnSpc>
                <a:spcPct val="120000"/>
              </a:lnSpc>
            </a:pP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①HCl</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②HBr</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③HI</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④CO</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⑤N</a:t>
            </a:r>
            <a:r>
              <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rPr>
              <a:t>2</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⑥H</a:t>
            </a:r>
            <a:r>
              <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rPr>
              <a:t>2</a:t>
            </a:r>
            <a:r>
              <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rPr>
              <a:t>　</a:t>
            </a:r>
            <a:r>
              <a:rPr lang="en-US" altLang="en-US" sz="2800" b="1" kern="100">
                <a:latin typeface="Times New Roman" panose="02020603050405020304" pitchFamily="18" charset="0"/>
                <a:ea typeface="微软雅黑" panose="020B0503020204020204" charset="-122"/>
                <a:cs typeface="Times New Roman" panose="02020603050405020304" pitchFamily="18" charset="0"/>
                <a:sym typeface="+mn-lt"/>
              </a:rPr>
              <a:t>⑦</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H</a:t>
            </a:r>
            <a:r>
              <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sym typeface="+mn-lt"/>
              </a:rPr>
              <a:t>2</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O</a:t>
            </a:r>
            <a:endPar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endParaRPr>
          </a:p>
          <a:p>
            <a:pPr algn="just">
              <a:lnSpc>
                <a:spcPct val="120000"/>
              </a:lnSpc>
            </a:pP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A.①②③④⑤⑥</a:t>
            </a:r>
            <a:r>
              <a:rPr lang="en-US" altLang="en-US" sz="2800" b="1" kern="100">
                <a:latin typeface="Times New Roman" panose="02020603050405020304" pitchFamily="18" charset="0"/>
                <a:ea typeface="微软雅黑" panose="020B0503020204020204" charset="-122"/>
                <a:cs typeface="Times New Roman" panose="02020603050405020304" pitchFamily="18" charset="0"/>
                <a:sym typeface="+mn-lt"/>
              </a:rPr>
              <a:t>⑦</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  		B.</a:t>
            </a:r>
            <a:r>
              <a:rPr lang="en-US" altLang="en-US" sz="2800" b="1" kern="100">
                <a:latin typeface="Times New Roman" panose="02020603050405020304" pitchFamily="18" charset="0"/>
                <a:ea typeface="微软雅黑" panose="020B0503020204020204" charset="-122"/>
                <a:cs typeface="Times New Roman" panose="02020603050405020304" pitchFamily="18" charset="0"/>
                <a:sym typeface="+mn-lt"/>
              </a:rPr>
              <a:t>⑦</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③②①⑤④⑥</a:t>
            </a:r>
            <a:endPar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endParaRPr>
          </a:p>
          <a:p>
            <a:pPr algn="just">
              <a:lnSpc>
                <a:spcPct val="120000"/>
              </a:lnSpc>
            </a:pP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C.</a:t>
            </a:r>
            <a:r>
              <a:rPr lang="en-US" altLang="en-US" sz="2800" b="1" kern="100">
                <a:latin typeface="Times New Roman" panose="02020603050405020304" pitchFamily="18" charset="0"/>
                <a:ea typeface="微软雅黑" panose="020B0503020204020204" charset="-122"/>
                <a:cs typeface="Times New Roman" panose="02020603050405020304" pitchFamily="18" charset="0"/>
                <a:sym typeface="+mn-lt"/>
              </a:rPr>
              <a:t>⑦</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③②①④⑤⑥  		D.⑥⑤④</a:t>
            </a:r>
            <a:r>
              <a:rPr lang="en-US" altLang="en-US" sz="2800" b="1" kern="100">
                <a:latin typeface="Times New Roman" panose="02020603050405020304" pitchFamily="18" charset="0"/>
                <a:ea typeface="微软雅黑" panose="020B0503020204020204" charset="-122"/>
                <a:cs typeface="Times New Roman" panose="02020603050405020304" pitchFamily="18" charset="0"/>
                <a:sym typeface="+mn-lt"/>
              </a:rPr>
              <a:t>⑦</a:t>
            </a:r>
            <a:r>
              <a:rPr lang="en-US" altLang="zh-CN" sz="2800" b="1" kern="100">
                <a:latin typeface="Times New Roman" panose="02020603050405020304" pitchFamily="18" charset="0"/>
                <a:ea typeface="微软雅黑" panose="020B0503020204020204" charset="-122"/>
                <a:cs typeface="Times New Roman" panose="02020603050405020304" pitchFamily="18" charset="0"/>
                <a:sym typeface="+mn-lt"/>
              </a:rPr>
              <a:t>③②①</a:t>
            </a:r>
            <a:endParaRPr lang="zh-CN" altLang="zh-CN" sz="2800" b="1" kern="1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 name="矩形 1"/>
          <p:cNvSpPr/>
          <p:nvPr>
            <p:custDataLst>
              <p:tags r:id="rId2"/>
            </p:custDataLst>
          </p:nvPr>
        </p:nvSpPr>
        <p:spPr>
          <a:xfrm>
            <a:off x="8035290" y="1056005"/>
            <a:ext cx="1186815" cy="607695"/>
          </a:xfrm>
          <a:prstGeom prst="rect">
            <a:avLst/>
          </a:prstGeom>
        </p:spPr>
        <p:txBody>
          <a:bodyPr wrap="square">
            <a:spAutoFit/>
          </a:bodyPr>
          <a:lstStyle/>
          <a:p>
            <a:pPr algn="ctr">
              <a:lnSpc>
                <a:spcPct val="120000"/>
              </a:lnSpc>
            </a:pPr>
            <a:r>
              <a:rPr lang="en-US" altLang="zh-CN" sz="2800" b="1" kern="100">
                <a:solidFill>
                  <a:srgbClr val="FF0000"/>
                </a:solidFill>
                <a:latin typeface="微软雅黑" panose="020B0503020204020204" charset="-122"/>
                <a:ea typeface="微软雅黑" panose="020B0503020204020204" charset="-122"/>
                <a:cs typeface="+mn-ea"/>
                <a:sym typeface="+mn-lt"/>
              </a:rPr>
              <a:t>C</a:t>
            </a:r>
            <a:endParaRPr lang="en-US" altLang="zh-CN" sz="2800" b="1" kern="100">
              <a:solidFill>
                <a:srgbClr val="FF0000"/>
              </a:solidFill>
              <a:latin typeface="微软雅黑" panose="020B0503020204020204" charset="-122"/>
              <a:ea typeface="微软雅黑" panose="020B0503020204020204" charset="-122"/>
              <a:cs typeface="+mn-ea"/>
              <a:sym typeface="+mn-lt"/>
            </a:endParaRPr>
          </a:p>
        </p:txBody>
      </p:sp>
      <p:sp>
        <p:nvSpPr>
          <p:cNvPr id="100" name="文本框 99"/>
          <p:cNvSpPr txBox="1"/>
          <p:nvPr>
            <p:custDataLst>
              <p:tags r:id="rId3"/>
            </p:custDataLst>
          </p:nvPr>
        </p:nvSpPr>
        <p:spPr>
          <a:xfrm>
            <a:off x="239819" y="3244215"/>
            <a:ext cx="11659871" cy="3322955"/>
          </a:xfrm>
          <a:prstGeom prst="rect">
            <a:avLst/>
          </a:prstGeom>
          <a:noFill/>
          <a:ln w="9525">
            <a:noFill/>
          </a:ln>
        </p:spPr>
        <p:txBody>
          <a:bodyPr wrap="square">
            <a:spAutoFit/>
          </a:bodyPr>
          <a:lstStyle/>
          <a:p>
            <a:pPr indent="0" fontAlgn="auto">
              <a:lnSpc>
                <a:spcPct val="150000"/>
              </a:lnSpc>
            </a:pPr>
            <a:r>
              <a:rPr lang="en-US" altLang="zh-CN" sz="2800" b="1">
                <a:latin typeface="微软雅黑" panose="020B0503020204020204" charset="-122"/>
                <a:ea typeface="微软雅黑" panose="020B0503020204020204" charset="-122"/>
                <a:cs typeface="微软雅黑" panose="020B0503020204020204" charset="-122"/>
              </a:rPr>
              <a:t>5</a:t>
            </a:r>
            <a:r>
              <a:rPr lang="zh-CN" altLang="en-US" sz="2800" b="1">
                <a:latin typeface="微软雅黑" panose="020B0503020204020204" charset="-122"/>
                <a:ea typeface="微软雅黑" panose="020B0503020204020204" charset="-122"/>
                <a:cs typeface="微软雅黑" panose="020B0503020204020204" charset="-122"/>
              </a:rPr>
              <a:t>、</a:t>
            </a:r>
            <a:r>
              <a:rPr lang="zh-CN" sz="2800" b="1">
                <a:latin typeface="微软雅黑" panose="020B0503020204020204" charset="-122"/>
                <a:ea typeface="微软雅黑" panose="020B0503020204020204" charset="-122"/>
                <a:cs typeface="微软雅黑" panose="020B0503020204020204" charset="-122"/>
              </a:rPr>
              <a:t>已知</a:t>
            </a:r>
            <a:r>
              <a:rPr lang="en-US" sz="2800" b="1">
                <a:latin typeface="微软雅黑" panose="020B0503020204020204" charset="-122"/>
                <a:ea typeface="微软雅黑" panose="020B0503020204020204" charset="-122"/>
                <a:cs typeface="微软雅黑" panose="020B0503020204020204" charset="-122"/>
              </a:rPr>
              <a:t>AlCl</a:t>
            </a:r>
            <a:r>
              <a:rPr lang="en-US" sz="2800" b="1" baseline="-25000">
                <a:latin typeface="微软雅黑" panose="020B0503020204020204" charset="-122"/>
                <a:ea typeface="微软雅黑" panose="020B0503020204020204" charset="-122"/>
                <a:cs typeface="微软雅黑" panose="020B0503020204020204" charset="-122"/>
              </a:rPr>
              <a:t>3</a:t>
            </a:r>
            <a:r>
              <a:rPr lang="zh-CN" sz="2800" b="1">
                <a:latin typeface="微软雅黑" panose="020B0503020204020204" charset="-122"/>
                <a:ea typeface="微软雅黑" panose="020B0503020204020204" charset="-122"/>
                <a:cs typeface="微软雅黑" panose="020B0503020204020204" charset="-122"/>
              </a:rPr>
              <a:t>的熔点为</a:t>
            </a:r>
            <a:r>
              <a:rPr lang="en-US" sz="2800" b="1">
                <a:latin typeface="微软雅黑" panose="020B0503020204020204" charset="-122"/>
                <a:ea typeface="微软雅黑" panose="020B0503020204020204" charset="-122"/>
                <a:cs typeface="微软雅黑" panose="020B0503020204020204" charset="-122"/>
              </a:rPr>
              <a:t>190 ℃(2.02×10</a:t>
            </a:r>
            <a:r>
              <a:rPr lang="en-US" sz="2800" b="1" baseline="30000">
                <a:latin typeface="微软雅黑" panose="020B0503020204020204" charset="-122"/>
                <a:ea typeface="微软雅黑" panose="020B0503020204020204" charset="-122"/>
                <a:cs typeface="微软雅黑" panose="020B0503020204020204" charset="-122"/>
              </a:rPr>
              <a:t>5</a:t>
            </a:r>
            <a:r>
              <a:rPr lang="en-US" sz="2800" b="1">
                <a:latin typeface="微软雅黑" panose="020B0503020204020204" charset="-122"/>
                <a:ea typeface="微软雅黑" panose="020B0503020204020204" charset="-122"/>
                <a:cs typeface="微软雅黑" panose="020B0503020204020204" charset="-122"/>
              </a:rPr>
              <a:t> Pa)</a:t>
            </a:r>
            <a:r>
              <a:rPr lang="zh-CN" sz="2800" b="1">
                <a:latin typeface="微软雅黑" panose="020B0503020204020204" charset="-122"/>
                <a:ea typeface="微软雅黑" panose="020B0503020204020204" charset="-122"/>
                <a:cs typeface="微软雅黑" panose="020B0503020204020204" charset="-122"/>
              </a:rPr>
              <a:t>，但它在</a:t>
            </a:r>
            <a:r>
              <a:rPr lang="en-US" sz="2800" b="1">
                <a:latin typeface="微软雅黑" panose="020B0503020204020204" charset="-122"/>
                <a:ea typeface="微软雅黑" panose="020B0503020204020204" charset="-122"/>
                <a:cs typeface="微软雅黑" panose="020B0503020204020204" charset="-122"/>
              </a:rPr>
              <a:t>180 ℃</a:t>
            </a:r>
            <a:r>
              <a:rPr lang="zh-CN" sz="2800" b="1">
                <a:latin typeface="微软雅黑" panose="020B0503020204020204" charset="-122"/>
                <a:ea typeface="微软雅黑" panose="020B0503020204020204" charset="-122"/>
                <a:cs typeface="微软雅黑" panose="020B0503020204020204" charset="-122"/>
              </a:rPr>
              <a:t>即开始升华。请回答：</a:t>
            </a:r>
            <a:r>
              <a:rPr lang="en-US" sz="2800" b="1">
                <a:latin typeface="微软雅黑" panose="020B0503020204020204" charset="-122"/>
                <a:ea typeface="微软雅黑" panose="020B0503020204020204" charset="-122"/>
                <a:cs typeface="微软雅黑" panose="020B0503020204020204" charset="-122"/>
              </a:rPr>
              <a:t>①AlCl</a:t>
            </a:r>
            <a:r>
              <a:rPr lang="en-US" sz="2800" b="1" baseline="-25000">
                <a:latin typeface="微软雅黑" panose="020B0503020204020204" charset="-122"/>
                <a:ea typeface="微软雅黑" panose="020B0503020204020204" charset="-122"/>
                <a:cs typeface="微软雅黑" panose="020B0503020204020204" charset="-122"/>
              </a:rPr>
              <a:t>3</a:t>
            </a:r>
            <a:r>
              <a:rPr lang="zh-CN" sz="2800" b="1">
                <a:latin typeface="微软雅黑" panose="020B0503020204020204" charset="-122"/>
                <a:ea typeface="微软雅黑" panose="020B0503020204020204" charset="-122"/>
                <a:cs typeface="微软雅黑" panose="020B0503020204020204" charset="-122"/>
              </a:rPr>
              <a:t>固体是</a:t>
            </a:r>
            <a:r>
              <a:rPr lang="en-US" sz="2800" b="1">
                <a:latin typeface="微软雅黑" panose="020B0503020204020204" charset="-122"/>
                <a:ea typeface="微软雅黑" panose="020B0503020204020204" charset="-122"/>
                <a:cs typeface="微软雅黑" panose="020B0503020204020204" charset="-122"/>
              </a:rPr>
              <a:t>________</a:t>
            </a:r>
            <a:r>
              <a:rPr lang="zh-CN" sz="2800" b="1">
                <a:latin typeface="微软雅黑" panose="020B0503020204020204" charset="-122"/>
                <a:ea typeface="微软雅黑" panose="020B0503020204020204" charset="-122"/>
                <a:cs typeface="微软雅黑" panose="020B0503020204020204" charset="-122"/>
              </a:rPr>
              <a:t>晶体。</a:t>
            </a:r>
            <a:r>
              <a:rPr lang="en-US" sz="2800" b="1">
                <a:latin typeface="微软雅黑" panose="020B0503020204020204" charset="-122"/>
                <a:ea typeface="微软雅黑" panose="020B0503020204020204" charset="-122"/>
                <a:cs typeface="微软雅黑" panose="020B0503020204020204" charset="-122"/>
              </a:rPr>
              <a:t>②</a:t>
            </a:r>
            <a:r>
              <a:rPr lang="zh-CN" sz="2800" b="1">
                <a:latin typeface="微软雅黑" panose="020B0503020204020204" charset="-122"/>
                <a:ea typeface="微软雅黑" panose="020B0503020204020204" charset="-122"/>
                <a:cs typeface="微软雅黑" panose="020B0503020204020204" charset="-122"/>
              </a:rPr>
              <a:t>设计一个可靠的实验，判断氯化铝是离子化合物还是共价化合物。你设计的实验是</a:t>
            </a:r>
            <a:r>
              <a:rPr lang="en-US" sz="2800" b="1">
                <a:latin typeface="微软雅黑" panose="020B0503020204020204" charset="-122"/>
                <a:ea typeface="微软雅黑" panose="020B0503020204020204" charset="-122"/>
                <a:cs typeface="微软雅黑" panose="020B0503020204020204" charset="-122"/>
              </a:rPr>
              <a:t>_______________________________________</a:t>
            </a:r>
            <a:r>
              <a:rPr lang="zh-CN" sz="2800" b="1">
                <a:latin typeface="微软雅黑" panose="020B0503020204020204" charset="-122"/>
                <a:ea typeface="微软雅黑" panose="020B0503020204020204" charset="-122"/>
                <a:cs typeface="微软雅黑" panose="020B0503020204020204" charset="-122"/>
              </a:rPr>
              <a:t>。
</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4"/>
            </p:custDataLst>
          </p:nvPr>
        </p:nvSpPr>
        <p:spPr>
          <a:xfrm>
            <a:off x="4126018" y="4056168"/>
            <a:ext cx="1733127" cy="521970"/>
          </a:xfrm>
          <a:prstGeom prst="rect">
            <a:avLst/>
          </a:prstGeom>
          <a:noFill/>
          <a:ln w="9525">
            <a:noFill/>
          </a:ln>
        </p:spPr>
        <p:txBody>
          <a:bodyPr wrap="square">
            <a:spAutoFit/>
          </a:bodyPr>
          <a:lstStyle/>
          <a:p>
            <a:pPr indent="0"/>
            <a:r>
              <a:rPr lang="zh-CN" sz="2800" b="1">
                <a:solidFill>
                  <a:srgbClr val="FF0000"/>
                </a:solidFill>
                <a:latin typeface="微软雅黑" panose="020B0503020204020204" charset="-122"/>
                <a:ea typeface="微软雅黑" panose="020B0503020204020204" charset="-122"/>
              </a:rPr>
              <a:t>分子</a:t>
            </a:r>
            <a:endParaRPr lang="zh-CN" altLang="en-US" sz="2800" b="1">
              <a:solidFill>
                <a:srgbClr val="FF0000"/>
              </a:solidFill>
              <a:latin typeface="微软雅黑" panose="020B0503020204020204" charset="-122"/>
              <a:ea typeface="微软雅黑" panose="020B0503020204020204" charset="-122"/>
            </a:endParaRPr>
          </a:p>
        </p:txBody>
      </p:sp>
      <p:sp>
        <p:nvSpPr>
          <p:cNvPr id="10" name="文本框 9"/>
          <p:cNvSpPr txBox="1"/>
          <p:nvPr>
            <p:custDataLst>
              <p:tags r:id="rId5"/>
            </p:custDataLst>
          </p:nvPr>
        </p:nvSpPr>
        <p:spPr>
          <a:xfrm>
            <a:off x="454025" y="5180965"/>
            <a:ext cx="11187430" cy="953135"/>
          </a:xfrm>
          <a:prstGeom prst="rect">
            <a:avLst/>
          </a:prstGeom>
          <a:noFill/>
          <a:ln w="9525">
            <a:noFill/>
          </a:ln>
        </p:spPr>
        <p:txBody>
          <a:bodyPr wrap="square">
            <a:spAutoFit/>
          </a:bodyPr>
          <a:lstStyle/>
          <a:p>
            <a:pPr indent="0" fontAlgn="auto">
              <a:lnSpc>
                <a:spcPct val="100000"/>
              </a:lnSpc>
            </a:pPr>
            <a:r>
              <a:rPr lang="zh-CN" sz="2800" b="1">
                <a:solidFill>
                  <a:srgbClr val="FF0000"/>
                </a:solidFill>
                <a:latin typeface="微软雅黑" panose="020B0503020204020204" charset="-122"/>
                <a:ea typeface="微软雅黑" panose="020B0503020204020204" charset="-122"/>
              </a:rPr>
              <a:t>在熔融状态下，试验其是否导电，若不导电是共价化合物，若导电是离子化合物。</a:t>
            </a:r>
            <a:endParaRPr lang="zh-CN" altLang="en-US" sz="2800" b="1">
              <a:solidFill>
                <a:srgbClr val="FF0000"/>
              </a:solidFill>
              <a:latin typeface="微软雅黑" panose="020B0503020204020204" charset="-122"/>
              <a:ea typeface="微软雅黑" panose="020B0503020204020204" charset="-122"/>
            </a:endParaRPr>
          </a:p>
        </p:txBody>
      </p:sp>
      <p:grpSp>
        <p:nvGrpSpPr>
          <p:cNvPr id="12" name="组合 11"/>
          <p:cNvGrpSpPr/>
          <p:nvPr>
            <p:custDataLst>
              <p:tags r:id="rId6"/>
            </p:custDataLst>
          </p:nvPr>
        </p:nvGrpSpPr>
        <p:grpSpPr>
          <a:xfrm>
            <a:off x="3148330" y="5822315"/>
            <a:ext cx="7054850" cy="829310"/>
            <a:chOff x="226" y="8661"/>
            <a:chExt cx="11110" cy="1306"/>
          </a:xfrm>
        </p:grpSpPr>
        <p:sp>
          <p:nvSpPr>
            <p:cNvPr id="13" name="文本框 12"/>
            <p:cNvSpPr txBox="1"/>
            <p:nvPr>
              <p:custDataLst>
                <p:tags r:id="rId7"/>
              </p:custDataLst>
            </p:nvPr>
          </p:nvSpPr>
          <p:spPr>
            <a:xfrm>
              <a:off x="1532" y="9017"/>
              <a:ext cx="9804" cy="822"/>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还有哪些方法可以判断分子晶体呢？</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3" name="图片 2" descr="卡通人物  描述已自动生成"/>
            <p:cNvPicPr>
              <a:picLocks noChangeAspect="1"/>
            </p:cNvPicPr>
            <p:nvPr>
              <p:custDataLst>
                <p:tags r:id="rId8"/>
              </p:custDataLst>
            </p:nvPr>
          </p:nvPicPr>
          <p:blipFill>
            <a:blip r:embed="rId9"/>
            <a:stretch>
              <a:fillRect/>
            </a:stretch>
          </p:blipFill>
          <p:spPr>
            <a:xfrm>
              <a:off x="226" y="8661"/>
              <a:ext cx="1306" cy="1306"/>
            </a:xfrm>
            <a:prstGeom prst="rect">
              <a:avLst/>
            </a:prstGeom>
          </p:spPr>
        </p:pic>
      </p:gr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253740" y="670560"/>
            <a:ext cx="6101080" cy="607695"/>
          </a:xfrm>
          <a:prstGeom prst="rect">
            <a:avLst/>
          </a:prstGeom>
          <a:noFill/>
        </p:spPr>
        <p:txBody>
          <a:bodyPr wrap="square">
            <a:spAutoFit/>
          </a:bodyPr>
          <a:lstStyle/>
          <a:p>
            <a:pPr marL="342900" indent="-342900">
              <a:lnSpc>
                <a:spcPct val="120000"/>
              </a:lnSpc>
              <a:buFont typeface="Wingdings" panose="05000000000000000000" pitchFamily="2" charset="2"/>
              <a:buChar char="n"/>
            </a:pPr>
            <a:r>
              <a:rPr lang="zh-CN" altLang="en-US" sz="2800" b="1">
                <a:solidFill>
                  <a:srgbClr val="014C96"/>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lt"/>
              </a:rPr>
              <a:t>总结</a:t>
            </a:r>
            <a:r>
              <a:rPr lang="en-US" altLang="zh-CN" sz="2800" b="1">
                <a:solidFill>
                  <a:srgbClr val="FF0000"/>
                </a:solidFill>
                <a:latin typeface="微软雅黑" panose="020B0503020204020204" charset="-122"/>
                <a:ea typeface="微软雅黑" panose="020B0503020204020204" charset="-122"/>
                <a:cs typeface="微软雅黑" panose="020B0503020204020204" charset="-122"/>
                <a:sym typeface="+mn-lt"/>
              </a:rPr>
              <a:t>——</a:t>
            </a:r>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mn-lt"/>
              </a:rPr>
              <a:t>分子晶体的判断方法</a:t>
            </a:r>
            <a:endPar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mn-lt"/>
            </a:endParaRPr>
          </a:p>
        </p:txBody>
      </p:sp>
      <p:sp>
        <p:nvSpPr>
          <p:cNvPr id="9" name="MH_Text_1"/>
          <p:cNvSpPr txBox="1"/>
          <p:nvPr>
            <p:custDataLst>
              <p:tags r:id="rId2"/>
            </p:custDataLst>
          </p:nvPr>
        </p:nvSpPr>
        <p:spPr>
          <a:xfrm>
            <a:off x="1600754" y="1770640"/>
            <a:ext cx="10040384" cy="919291"/>
          </a:xfrm>
          <a:prstGeom prst="rect">
            <a:avLst/>
          </a:prstGeom>
          <a:noFill/>
        </p:spPr>
        <p:txBody>
          <a:bodyPr wrap="square" lIns="0" tIns="0" rIns="0" bIns="0">
            <a:spAutoFit/>
          </a:bodyPr>
          <a:lstStyle/>
          <a:p>
            <a:pPr algn="just">
              <a:lnSpc>
                <a:spcPct val="120000"/>
              </a:lnSpc>
              <a:defRPr/>
            </a:pPr>
            <a:r>
              <a:rPr lang="zh-CN" altLang="en-US" sz="2600" b="1">
                <a:cs typeface="+mn-ea"/>
                <a:sym typeface="+mn-lt"/>
              </a:rPr>
              <a:t>部分非金属单质、所有非金属氢化物、部分非金属氧化物、几乎所有的酸、绝大多数有机物都是分子晶体。</a:t>
            </a:r>
            <a:endParaRPr lang="zh-CN" altLang="en-US" sz="2600" b="1">
              <a:cs typeface="+mn-ea"/>
              <a:sym typeface="+mn-lt"/>
            </a:endParaRPr>
          </a:p>
        </p:txBody>
      </p:sp>
      <p:sp>
        <p:nvSpPr>
          <p:cNvPr id="13" name="MH_Text_2"/>
          <p:cNvSpPr txBox="1"/>
          <p:nvPr>
            <p:custDataLst>
              <p:tags r:id="rId3"/>
            </p:custDataLst>
          </p:nvPr>
        </p:nvSpPr>
        <p:spPr>
          <a:xfrm>
            <a:off x="1600754" y="3403619"/>
            <a:ext cx="10040384" cy="439159"/>
          </a:xfrm>
          <a:prstGeom prst="rect">
            <a:avLst/>
          </a:prstGeom>
          <a:noFill/>
        </p:spPr>
        <p:txBody>
          <a:bodyPr wrap="square" lIns="0" tIns="0" rIns="0" bIns="0">
            <a:spAutoFit/>
          </a:bodyPr>
          <a:lstStyle>
            <a:defPPr>
              <a:defRPr lang="zh-CN"/>
            </a:defPPr>
            <a:lvl1pPr algn="just">
              <a:lnSpc>
                <a:spcPct val="120000"/>
              </a:lnSpc>
              <a:defRPr sz="2000" b="1"/>
            </a:lvl1pPr>
          </a:lstStyle>
          <a:p>
            <a:r>
              <a:rPr lang="zh-CN" altLang="en-US" sz="2600">
                <a:cs typeface="+mn-ea"/>
                <a:sym typeface="+mn-lt"/>
              </a:rPr>
              <a:t>组成分子晶体的微粒是分子，粒子间的作用力是分子间作用力。</a:t>
            </a:r>
            <a:endParaRPr lang="zh-CN" altLang="en-US" sz="2600">
              <a:cs typeface="+mn-ea"/>
              <a:sym typeface="+mn-lt"/>
            </a:endParaRPr>
          </a:p>
        </p:txBody>
      </p:sp>
      <p:sp>
        <p:nvSpPr>
          <p:cNvPr id="17" name="MH_Text_3"/>
          <p:cNvSpPr txBox="1"/>
          <p:nvPr>
            <p:custDataLst>
              <p:tags r:id="rId4"/>
            </p:custDataLst>
          </p:nvPr>
        </p:nvSpPr>
        <p:spPr>
          <a:xfrm>
            <a:off x="1600754" y="4886467"/>
            <a:ext cx="10040384" cy="439159"/>
          </a:xfrm>
          <a:prstGeom prst="rect">
            <a:avLst/>
          </a:prstGeom>
          <a:noFill/>
        </p:spPr>
        <p:txBody>
          <a:bodyPr wrap="square" lIns="0" tIns="0" rIns="0" bIns="0">
            <a:spAutoFit/>
          </a:bodyPr>
          <a:lstStyle>
            <a:defPPr>
              <a:defRPr lang="zh-CN"/>
            </a:defPPr>
            <a:lvl1pPr algn="just">
              <a:lnSpc>
                <a:spcPct val="120000"/>
              </a:lnSpc>
              <a:defRPr sz="2000" b="1"/>
            </a:lvl1pPr>
          </a:lstStyle>
          <a:p>
            <a:r>
              <a:rPr lang="zh-CN" altLang="en-US" sz="2600">
                <a:cs typeface="+mn-ea"/>
                <a:sym typeface="+mn-lt"/>
              </a:rPr>
              <a:t>分子晶体的硬度小，熔、沸点低，在熔融状态或固体时均不导电。</a:t>
            </a:r>
            <a:endParaRPr lang="zh-CN" altLang="en-US" sz="2600">
              <a:cs typeface="+mn-ea"/>
              <a:sym typeface="+mn-lt"/>
            </a:endParaRPr>
          </a:p>
        </p:txBody>
      </p:sp>
      <p:grpSp>
        <p:nvGrpSpPr>
          <p:cNvPr id="4" name="组合 3"/>
          <p:cNvGrpSpPr/>
          <p:nvPr>
            <p:custDataLst>
              <p:tags r:id="rId5"/>
            </p:custDataLst>
          </p:nvPr>
        </p:nvGrpSpPr>
        <p:grpSpPr>
          <a:xfrm>
            <a:off x="550863" y="2887606"/>
            <a:ext cx="7095091" cy="958926"/>
            <a:chOff x="1673465" y="3748012"/>
            <a:chExt cx="7095091" cy="958926"/>
          </a:xfrm>
        </p:grpSpPr>
        <p:sp>
          <p:nvSpPr>
            <p:cNvPr id="12" name="MH_SubTitle_2"/>
            <p:cNvSpPr txBox="1">
              <a:spLocks noChangeArrowheads="1"/>
            </p:cNvSpPr>
            <p:nvPr>
              <p:custDataLst>
                <p:tags r:id="rId6"/>
              </p:custDataLst>
            </p:nvPr>
          </p:nvSpPr>
          <p:spPr bwMode="auto">
            <a:xfrm>
              <a:off x="2723356" y="3748012"/>
              <a:ext cx="6045200"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20000"/>
                </a:lnSpc>
              </a:pPr>
              <a:r>
                <a:rPr lang="zh-CN" altLang="en-US" sz="2800" b="1">
                  <a:solidFill>
                    <a:srgbClr val="00B050"/>
                  </a:solidFill>
                  <a:latin typeface="微软雅黑" panose="020B0503020204020204" charset="-122"/>
                  <a:ea typeface="微软雅黑" panose="020B0503020204020204" charset="-122"/>
                  <a:cs typeface="+mn-ea"/>
                  <a:sym typeface="+mn-lt"/>
                </a:rPr>
                <a:t>依据组成</a:t>
              </a:r>
              <a:r>
                <a:rPr lang="zh-CN" altLang="en-US" sz="2800" b="1">
                  <a:solidFill>
                    <a:srgbClr val="FF0000"/>
                  </a:solidFill>
                  <a:latin typeface="微软雅黑" panose="020B0503020204020204" charset="-122"/>
                  <a:ea typeface="微软雅黑" panose="020B0503020204020204" charset="-122"/>
                  <a:cs typeface="+mn-ea"/>
                  <a:sym typeface="+mn-lt"/>
                </a:rPr>
                <a:t>晶体的粒子</a:t>
              </a:r>
              <a:r>
                <a:rPr lang="zh-CN" altLang="en-US" sz="2800" b="1">
                  <a:solidFill>
                    <a:srgbClr val="00B050"/>
                  </a:solidFill>
                  <a:latin typeface="微软雅黑" panose="020B0503020204020204" charset="-122"/>
                  <a:ea typeface="微软雅黑" panose="020B0503020204020204" charset="-122"/>
                  <a:cs typeface="+mn-ea"/>
                  <a:sym typeface="+mn-lt"/>
                </a:rPr>
                <a:t>及</a:t>
              </a:r>
              <a:r>
                <a:rPr lang="zh-CN" altLang="en-US" sz="2800" b="1">
                  <a:solidFill>
                    <a:srgbClr val="FF0000"/>
                  </a:solidFill>
                  <a:latin typeface="微软雅黑" panose="020B0503020204020204" charset="-122"/>
                  <a:ea typeface="微软雅黑" panose="020B0503020204020204" charset="-122"/>
                  <a:cs typeface="+mn-ea"/>
                  <a:sym typeface="+mn-lt"/>
                </a:rPr>
                <a:t>粒子间作用</a:t>
              </a:r>
              <a:r>
                <a:rPr lang="zh-CN" altLang="en-US" sz="2800" b="1">
                  <a:solidFill>
                    <a:srgbClr val="00B050"/>
                  </a:solidFill>
                  <a:latin typeface="微软雅黑" panose="020B0503020204020204" charset="-122"/>
                  <a:ea typeface="微软雅黑" panose="020B0503020204020204" charset="-122"/>
                  <a:cs typeface="+mn-ea"/>
                  <a:sym typeface="+mn-lt"/>
                </a:rPr>
                <a:t>判断</a:t>
              </a:r>
              <a:endParaRPr lang="zh-CN" altLang="en-US" sz="2800" b="1">
                <a:solidFill>
                  <a:srgbClr val="00B050"/>
                </a:solidFill>
                <a:latin typeface="微软雅黑" panose="020B0503020204020204" charset="-122"/>
                <a:ea typeface="微软雅黑" panose="020B0503020204020204" charset="-122"/>
                <a:cs typeface="+mn-ea"/>
                <a:sym typeface="+mn-lt"/>
              </a:endParaRPr>
            </a:p>
          </p:txBody>
        </p:sp>
        <p:grpSp>
          <p:nvGrpSpPr>
            <p:cNvPr id="25" name="组合 24"/>
            <p:cNvGrpSpPr/>
            <p:nvPr>
              <p:custDataLst>
                <p:tags r:id="rId7"/>
              </p:custDataLst>
            </p:nvPr>
          </p:nvGrpSpPr>
          <p:grpSpPr>
            <a:xfrm>
              <a:off x="1673465" y="3821112"/>
              <a:ext cx="855184" cy="885826"/>
              <a:chOff x="2676526" y="3886200"/>
              <a:chExt cx="974725" cy="1009650"/>
            </a:xfrm>
          </p:grpSpPr>
          <p:sp>
            <p:nvSpPr>
              <p:cNvPr id="10" name="MH_Other_3"/>
              <p:cNvSpPr/>
              <p:nvPr>
                <p:custDataLst>
                  <p:tags r:id="rId8"/>
                </p:custDataLst>
              </p:nvPr>
            </p:nvSpPr>
            <p:spPr>
              <a:xfrm>
                <a:off x="2811463" y="4025900"/>
                <a:ext cx="704850" cy="73025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b="1">
                  <a:solidFill>
                    <a:srgbClr val="FFFFFF"/>
                  </a:solidFill>
                  <a:cs typeface="+mn-ea"/>
                  <a:sym typeface="+mn-lt"/>
                </a:endParaRPr>
              </a:p>
            </p:txBody>
          </p:sp>
          <p:sp>
            <p:nvSpPr>
              <p:cNvPr id="11" name="MH_Other_4"/>
              <p:cNvSpPr/>
              <p:nvPr>
                <p:custDataLst>
                  <p:tags r:id="rId9"/>
                </p:custDataLst>
              </p:nvPr>
            </p:nvSpPr>
            <p:spPr>
              <a:xfrm>
                <a:off x="2676526" y="3886200"/>
                <a:ext cx="974725" cy="1009650"/>
              </a:xfrm>
              <a:custGeom>
                <a:avLst/>
                <a:gdLst>
                  <a:gd name="connsiteX0" fmla="*/ 743029 w 757237"/>
                  <a:gd name="connsiteY0" fmla="*/ 463225 h 783577"/>
                  <a:gd name="connsiteX1" fmla="*/ 757237 w 757237"/>
                  <a:gd name="connsiteY1" fmla="*/ 463225 h 783577"/>
                  <a:gd name="connsiteX2" fmla="*/ 757237 w 757237"/>
                  <a:gd name="connsiteY2" fmla="*/ 783577 h 783577"/>
                  <a:gd name="connsiteX3" fmla="*/ 450056 w 757237"/>
                  <a:gd name="connsiteY3" fmla="*/ 783577 h 783577"/>
                  <a:gd name="connsiteX4" fmla="*/ 450056 w 757237"/>
                  <a:gd name="connsiteY4" fmla="*/ 768874 h 783577"/>
                  <a:gd name="connsiteX5" fmla="*/ 743029 w 757237"/>
                  <a:gd name="connsiteY5" fmla="*/ 768874 h 783577"/>
                  <a:gd name="connsiteX6" fmla="*/ 0 w 757237"/>
                  <a:gd name="connsiteY6" fmla="*/ 463225 h 783577"/>
                  <a:gd name="connsiteX7" fmla="*/ 14207 w 757237"/>
                  <a:gd name="connsiteY7" fmla="*/ 463225 h 783577"/>
                  <a:gd name="connsiteX8" fmla="*/ 14207 w 757237"/>
                  <a:gd name="connsiteY8" fmla="*/ 768874 h 783577"/>
                  <a:gd name="connsiteX9" fmla="*/ 307181 w 757237"/>
                  <a:gd name="connsiteY9" fmla="*/ 768874 h 783577"/>
                  <a:gd name="connsiteX10" fmla="*/ 307181 w 757237"/>
                  <a:gd name="connsiteY10" fmla="*/ 783577 h 783577"/>
                  <a:gd name="connsiteX11" fmla="*/ 0 w 757237"/>
                  <a:gd name="connsiteY11" fmla="*/ 783577 h 783577"/>
                  <a:gd name="connsiteX12" fmla="*/ 450056 w 757237"/>
                  <a:gd name="connsiteY12" fmla="*/ 0 h 783577"/>
                  <a:gd name="connsiteX13" fmla="*/ 757237 w 757237"/>
                  <a:gd name="connsiteY13" fmla="*/ 0 h 783577"/>
                  <a:gd name="connsiteX14" fmla="*/ 757237 w 757237"/>
                  <a:gd name="connsiteY14" fmla="*/ 320350 h 783577"/>
                  <a:gd name="connsiteX15" fmla="*/ 743029 w 757237"/>
                  <a:gd name="connsiteY15" fmla="*/ 320350 h 783577"/>
                  <a:gd name="connsiteX16" fmla="*/ 743029 w 757237"/>
                  <a:gd name="connsiteY16" fmla="*/ 14702 h 783577"/>
                  <a:gd name="connsiteX17" fmla="*/ 450056 w 757237"/>
                  <a:gd name="connsiteY17" fmla="*/ 14702 h 783577"/>
                  <a:gd name="connsiteX18" fmla="*/ 0 w 757237"/>
                  <a:gd name="connsiteY18" fmla="*/ 0 h 783577"/>
                  <a:gd name="connsiteX19" fmla="*/ 307181 w 757237"/>
                  <a:gd name="connsiteY19" fmla="*/ 0 h 783577"/>
                  <a:gd name="connsiteX20" fmla="*/ 307181 w 757237"/>
                  <a:gd name="connsiteY20" fmla="*/ 14702 h 783577"/>
                  <a:gd name="connsiteX21" fmla="*/ 14207 w 757237"/>
                  <a:gd name="connsiteY21" fmla="*/ 14702 h 783577"/>
                  <a:gd name="connsiteX22" fmla="*/ 14207 w 757237"/>
                  <a:gd name="connsiteY22" fmla="*/ 320350 h 783577"/>
                  <a:gd name="connsiteX23" fmla="*/ 0 w 757237"/>
                  <a:gd name="connsiteY23" fmla="*/ 320350 h 78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7237" h="783577">
                    <a:moveTo>
                      <a:pt x="743029" y="463225"/>
                    </a:moveTo>
                    <a:lnTo>
                      <a:pt x="757237" y="463225"/>
                    </a:lnTo>
                    <a:lnTo>
                      <a:pt x="757237" y="783577"/>
                    </a:lnTo>
                    <a:lnTo>
                      <a:pt x="450056" y="783577"/>
                    </a:lnTo>
                    <a:lnTo>
                      <a:pt x="450056" y="768874"/>
                    </a:lnTo>
                    <a:lnTo>
                      <a:pt x="743029" y="768874"/>
                    </a:lnTo>
                    <a:close/>
                    <a:moveTo>
                      <a:pt x="0" y="463225"/>
                    </a:moveTo>
                    <a:lnTo>
                      <a:pt x="14207" y="463225"/>
                    </a:lnTo>
                    <a:lnTo>
                      <a:pt x="14207" y="768874"/>
                    </a:lnTo>
                    <a:lnTo>
                      <a:pt x="307181" y="768874"/>
                    </a:lnTo>
                    <a:lnTo>
                      <a:pt x="307181" y="783577"/>
                    </a:lnTo>
                    <a:lnTo>
                      <a:pt x="0" y="783577"/>
                    </a:lnTo>
                    <a:close/>
                    <a:moveTo>
                      <a:pt x="450056" y="0"/>
                    </a:moveTo>
                    <a:lnTo>
                      <a:pt x="757237" y="0"/>
                    </a:lnTo>
                    <a:lnTo>
                      <a:pt x="757237" y="320350"/>
                    </a:lnTo>
                    <a:lnTo>
                      <a:pt x="743029" y="320350"/>
                    </a:lnTo>
                    <a:lnTo>
                      <a:pt x="743029" y="14702"/>
                    </a:lnTo>
                    <a:lnTo>
                      <a:pt x="450056" y="14702"/>
                    </a:lnTo>
                    <a:close/>
                    <a:moveTo>
                      <a:pt x="0" y="0"/>
                    </a:moveTo>
                    <a:lnTo>
                      <a:pt x="307181" y="0"/>
                    </a:lnTo>
                    <a:lnTo>
                      <a:pt x="307181" y="14702"/>
                    </a:lnTo>
                    <a:lnTo>
                      <a:pt x="14207" y="14702"/>
                    </a:lnTo>
                    <a:lnTo>
                      <a:pt x="14207" y="320350"/>
                    </a:lnTo>
                    <a:lnTo>
                      <a:pt x="0" y="32035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b="1">
                  <a:cs typeface="+mn-ea"/>
                  <a:sym typeface="+mn-lt"/>
                </a:endParaRPr>
              </a:p>
            </p:txBody>
          </p:sp>
          <p:sp>
            <p:nvSpPr>
              <p:cNvPr id="21" name="molecule_57215"/>
              <p:cNvSpPr/>
              <p:nvPr>
                <p:custDataLst>
                  <p:tags r:id="rId10"/>
                </p:custDataLst>
              </p:nvPr>
            </p:nvSpPr>
            <p:spPr>
              <a:xfrm>
                <a:off x="2939844" y="4136550"/>
                <a:ext cx="448089" cy="508951"/>
              </a:xfrm>
              <a:custGeom>
                <a:avLst/>
                <a:gdLst>
                  <a:gd name="T0" fmla="*/ 2169 w 2394"/>
                  <a:gd name="T1" fmla="*/ 833 h 2723"/>
                  <a:gd name="T2" fmla="*/ 1705 w 2394"/>
                  <a:gd name="T3" fmla="*/ 1007 h 2723"/>
                  <a:gd name="T4" fmla="*/ 1688 w 2394"/>
                  <a:gd name="T5" fmla="*/ 1255 h 2723"/>
                  <a:gd name="T6" fmla="*/ 1454 w 2394"/>
                  <a:gd name="T7" fmla="*/ 1395 h 2723"/>
                  <a:gd name="T8" fmla="*/ 1000 w 2394"/>
                  <a:gd name="T9" fmla="*/ 810 h 2723"/>
                  <a:gd name="T10" fmla="*/ 1141 w 2394"/>
                  <a:gd name="T11" fmla="*/ 396 h 2723"/>
                  <a:gd name="T12" fmla="*/ 486 w 2394"/>
                  <a:gd name="T13" fmla="*/ 150 h 2723"/>
                  <a:gd name="T14" fmla="*/ 834 w 2394"/>
                  <a:gd name="T15" fmla="*/ 863 h 2723"/>
                  <a:gd name="T16" fmla="*/ 1029 w 2394"/>
                  <a:gd name="T17" fmla="*/ 1254 h 2723"/>
                  <a:gd name="T18" fmla="*/ 924 w 2394"/>
                  <a:gd name="T19" fmla="*/ 1672 h 2723"/>
                  <a:gd name="T20" fmla="*/ 664 w 2394"/>
                  <a:gd name="T21" fmla="*/ 1819 h 2723"/>
                  <a:gd name="T22" fmla="*/ 5 w 2394"/>
                  <a:gd name="T23" fmla="*/ 2062 h 2723"/>
                  <a:gd name="T24" fmla="*/ 693 w 2394"/>
                  <a:gd name="T25" fmla="*/ 2060 h 2723"/>
                  <a:gd name="T26" fmla="*/ 719 w 2394"/>
                  <a:gd name="T27" fmla="*/ 1984 h 2723"/>
                  <a:gd name="T28" fmla="*/ 1117 w 2394"/>
                  <a:gd name="T29" fmla="*/ 1807 h 2723"/>
                  <a:gd name="T30" fmla="*/ 1124 w 2394"/>
                  <a:gd name="T31" fmla="*/ 2219 h 2723"/>
                  <a:gd name="T32" fmla="*/ 1563 w 2394"/>
                  <a:gd name="T33" fmla="*/ 2509 h 2723"/>
                  <a:gd name="T34" fmla="*/ 1324 w 2394"/>
                  <a:gd name="T35" fmla="*/ 2106 h 2723"/>
                  <a:gd name="T36" fmla="*/ 1302 w 2394"/>
                  <a:gd name="T37" fmla="*/ 1780 h 2723"/>
                  <a:gd name="T38" fmla="*/ 1767 w 2394"/>
                  <a:gd name="T39" fmla="*/ 1400 h 2723"/>
                  <a:gd name="T40" fmla="*/ 1928 w 2394"/>
                  <a:gd name="T41" fmla="*/ 1470 h 2723"/>
                  <a:gd name="T42" fmla="*/ 2312 w 2394"/>
                  <a:gd name="T43" fmla="*/ 940 h 2723"/>
                  <a:gd name="T44" fmla="*/ 493 w 2394"/>
                  <a:gd name="T45" fmla="*/ 479 h 2723"/>
                  <a:gd name="T46" fmla="*/ 882 w 2394"/>
                  <a:gd name="T47" fmla="*/ 201 h 2723"/>
                  <a:gd name="T48" fmla="*/ 482 w 2394"/>
                  <a:gd name="T49" fmla="*/ 562 h 2723"/>
                  <a:gd name="T50" fmla="*/ 196 w 2394"/>
                  <a:gd name="T51" fmla="*/ 1950 h 2723"/>
                  <a:gd name="T52" fmla="*/ 191 w 2394"/>
                  <a:gd name="T53" fmla="*/ 2226 h 2723"/>
                  <a:gd name="T54" fmla="*/ 517 w 2394"/>
                  <a:gd name="T55" fmla="*/ 2270 h 2723"/>
                  <a:gd name="T56" fmla="*/ 481 w 2394"/>
                  <a:gd name="T57" fmla="*/ 2296 h 2723"/>
                  <a:gd name="T58" fmla="*/ 1129 w 2394"/>
                  <a:gd name="T59" fmla="*/ 2382 h 2723"/>
                  <a:gd name="T60" fmla="*/ 1759 w 2394"/>
                  <a:gd name="T61" fmla="*/ 1050 h 2723"/>
                  <a:gd name="T62" fmla="*/ 1748 w 2394"/>
                  <a:gd name="T63" fmla="*/ 1102 h 2723"/>
                  <a:gd name="T64" fmla="*/ 1759 w 2394"/>
                  <a:gd name="T65" fmla="*/ 1050 h 2723"/>
                  <a:gd name="T66" fmla="*/ 1838 w 2394"/>
                  <a:gd name="T67" fmla="*/ 1273 h 2723"/>
                  <a:gd name="T68" fmla="*/ 1854 w 2394"/>
                  <a:gd name="T69" fmla="*/ 1059 h 2723"/>
                  <a:gd name="T70" fmla="*/ 2186 w 2394"/>
                  <a:gd name="T71" fmla="*/ 943 h 2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94" h="2723">
                    <a:moveTo>
                      <a:pt x="2312" y="940"/>
                    </a:moveTo>
                    <a:cubicBezTo>
                      <a:pt x="2274" y="877"/>
                      <a:pt x="2224" y="844"/>
                      <a:pt x="2169" y="833"/>
                    </a:cubicBezTo>
                    <a:cubicBezTo>
                      <a:pt x="2118" y="803"/>
                      <a:pt x="2049" y="796"/>
                      <a:pt x="1994" y="807"/>
                    </a:cubicBezTo>
                    <a:cubicBezTo>
                      <a:pt x="1877" y="830"/>
                      <a:pt x="1761" y="899"/>
                      <a:pt x="1705" y="1007"/>
                    </a:cubicBezTo>
                    <a:cubicBezTo>
                      <a:pt x="1671" y="1073"/>
                      <a:pt x="1666" y="1169"/>
                      <a:pt x="1688" y="1255"/>
                    </a:cubicBezTo>
                    <a:lnTo>
                      <a:pt x="1688" y="1255"/>
                    </a:lnTo>
                    <a:cubicBezTo>
                      <a:pt x="1616" y="1286"/>
                      <a:pt x="1548" y="1323"/>
                      <a:pt x="1488" y="1371"/>
                    </a:cubicBezTo>
                    <a:cubicBezTo>
                      <a:pt x="1476" y="1379"/>
                      <a:pt x="1465" y="1387"/>
                      <a:pt x="1454" y="1395"/>
                    </a:cubicBezTo>
                    <a:cubicBezTo>
                      <a:pt x="1409" y="1270"/>
                      <a:pt x="1277" y="1163"/>
                      <a:pt x="1150" y="1201"/>
                    </a:cubicBezTo>
                    <a:cubicBezTo>
                      <a:pt x="1098" y="1071"/>
                      <a:pt x="1067" y="932"/>
                      <a:pt x="1000" y="810"/>
                    </a:cubicBezTo>
                    <a:cubicBezTo>
                      <a:pt x="1041" y="786"/>
                      <a:pt x="1077" y="754"/>
                      <a:pt x="1105" y="712"/>
                    </a:cubicBezTo>
                    <a:cubicBezTo>
                      <a:pt x="1155" y="640"/>
                      <a:pt x="1179" y="497"/>
                      <a:pt x="1141" y="396"/>
                    </a:cubicBezTo>
                    <a:cubicBezTo>
                      <a:pt x="1140" y="344"/>
                      <a:pt x="1124" y="289"/>
                      <a:pt x="1089" y="230"/>
                    </a:cubicBezTo>
                    <a:cubicBezTo>
                      <a:pt x="963" y="22"/>
                      <a:pt x="664" y="0"/>
                      <a:pt x="486" y="150"/>
                    </a:cubicBezTo>
                    <a:cubicBezTo>
                      <a:pt x="309" y="299"/>
                      <a:pt x="294" y="536"/>
                      <a:pt x="433" y="717"/>
                    </a:cubicBezTo>
                    <a:cubicBezTo>
                      <a:pt x="528" y="842"/>
                      <a:pt x="692" y="906"/>
                      <a:pt x="834" y="863"/>
                    </a:cubicBezTo>
                    <a:cubicBezTo>
                      <a:pt x="839" y="862"/>
                      <a:pt x="843" y="862"/>
                      <a:pt x="848" y="861"/>
                    </a:cubicBezTo>
                    <a:cubicBezTo>
                      <a:pt x="894" y="999"/>
                      <a:pt x="963" y="1125"/>
                      <a:pt x="1029" y="1254"/>
                    </a:cubicBezTo>
                    <a:cubicBezTo>
                      <a:pt x="933" y="1303"/>
                      <a:pt x="874" y="1418"/>
                      <a:pt x="881" y="1531"/>
                    </a:cubicBezTo>
                    <a:cubicBezTo>
                      <a:pt x="883" y="1583"/>
                      <a:pt x="899" y="1631"/>
                      <a:pt x="924" y="1672"/>
                    </a:cubicBezTo>
                    <a:cubicBezTo>
                      <a:pt x="888" y="1695"/>
                      <a:pt x="851" y="1718"/>
                      <a:pt x="814" y="1740"/>
                    </a:cubicBezTo>
                    <a:cubicBezTo>
                      <a:pt x="763" y="1765"/>
                      <a:pt x="711" y="1789"/>
                      <a:pt x="664" y="1819"/>
                    </a:cubicBezTo>
                    <a:cubicBezTo>
                      <a:pt x="595" y="1733"/>
                      <a:pt x="474" y="1684"/>
                      <a:pt x="365" y="1698"/>
                    </a:cubicBezTo>
                    <a:cubicBezTo>
                      <a:pt x="185" y="1722"/>
                      <a:pt x="0" y="1869"/>
                      <a:pt x="5" y="2062"/>
                    </a:cubicBezTo>
                    <a:cubicBezTo>
                      <a:pt x="11" y="2327"/>
                      <a:pt x="336" y="2463"/>
                      <a:pt x="549" y="2346"/>
                    </a:cubicBezTo>
                    <a:cubicBezTo>
                      <a:pt x="656" y="2288"/>
                      <a:pt x="697" y="2174"/>
                      <a:pt x="693" y="2060"/>
                    </a:cubicBezTo>
                    <a:cubicBezTo>
                      <a:pt x="700" y="2058"/>
                      <a:pt x="707" y="2053"/>
                      <a:pt x="710" y="2043"/>
                    </a:cubicBezTo>
                    <a:cubicBezTo>
                      <a:pt x="715" y="2022"/>
                      <a:pt x="718" y="2003"/>
                      <a:pt x="719" y="1984"/>
                    </a:cubicBezTo>
                    <a:cubicBezTo>
                      <a:pt x="838" y="1932"/>
                      <a:pt x="948" y="1865"/>
                      <a:pt x="1050" y="1785"/>
                    </a:cubicBezTo>
                    <a:cubicBezTo>
                      <a:pt x="1071" y="1795"/>
                      <a:pt x="1094" y="1802"/>
                      <a:pt x="1117" y="1807"/>
                    </a:cubicBezTo>
                    <a:cubicBezTo>
                      <a:pt x="1112" y="1931"/>
                      <a:pt x="1136" y="2065"/>
                      <a:pt x="1159" y="2183"/>
                    </a:cubicBezTo>
                    <a:cubicBezTo>
                      <a:pt x="1145" y="2195"/>
                      <a:pt x="1134" y="2208"/>
                      <a:pt x="1124" y="2219"/>
                    </a:cubicBezTo>
                    <a:cubicBezTo>
                      <a:pt x="1038" y="2330"/>
                      <a:pt x="1001" y="2512"/>
                      <a:pt x="1125" y="2610"/>
                    </a:cubicBezTo>
                    <a:cubicBezTo>
                      <a:pt x="1268" y="2723"/>
                      <a:pt x="1494" y="2678"/>
                      <a:pt x="1563" y="2509"/>
                    </a:cubicBezTo>
                    <a:cubicBezTo>
                      <a:pt x="1631" y="2341"/>
                      <a:pt x="1513" y="2136"/>
                      <a:pt x="1338" y="2106"/>
                    </a:cubicBezTo>
                    <a:cubicBezTo>
                      <a:pt x="1333" y="2105"/>
                      <a:pt x="1329" y="2105"/>
                      <a:pt x="1324" y="2106"/>
                    </a:cubicBezTo>
                    <a:cubicBezTo>
                      <a:pt x="1318" y="2017"/>
                      <a:pt x="1311" y="1927"/>
                      <a:pt x="1303" y="1838"/>
                    </a:cubicBezTo>
                    <a:cubicBezTo>
                      <a:pt x="1303" y="1819"/>
                      <a:pt x="1303" y="1799"/>
                      <a:pt x="1302" y="1780"/>
                    </a:cubicBezTo>
                    <a:cubicBezTo>
                      <a:pt x="1402" y="1735"/>
                      <a:pt x="1463" y="1648"/>
                      <a:pt x="1473" y="1544"/>
                    </a:cubicBezTo>
                    <a:cubicBezTo>
                      <a:pt x="1574" y="1502"/>
                      <a:pt x="1672" y="1453"/>
                      <a:pt x="1767" y="1400"/>
                    </a:cubicBezTo>
                    <a:cubicBezTo>
                      <a:pt x="1798" y="1428"/>
                      <a:pt x="1835" y="1445"/>
                      <a:pt x="1880" y="1445"/>
                    </a:cubicBezTo>
                    <a:cubicBezTo>
                      <a:pt x="1895" y="1454"/>
                      <a:pt x="1911" y="1463"/>
                      <a:pt x="1928" y="1470"/>
                    </a:cubicBezTo>
                    <a:cubicBezTo>
                      <a:pt x="2063" y="1525"/>
                      <a:pt x="2228" y="1480"/>
                      <a:pt x="2311" y="1357"/>
                    </a:cubicBezTo>
                    <a:cubicBezTo>
                      <a:pt x="2394" y="1234"/>
                      <a:pt x="2387" y="1066"/>
                      <a:pt x="2312" y="940"/>
                    </a:cubicBezTo>
                    <a:close/>
                    <a:moveTo>
                      <a:pt x="482" y="562"/>
                    </a:moveTo>
                    <a:cubicBezTo>
                      <a:pt x="484" y="534"/>
                      <a:pt x="489" y="506"/>
                      <a:pt x="493" y="479"/>
                    </a:cubicBezTo>
                    <a:cubicBezTo>
                      <a:pt x="505" y="406"/>
                      <a:pt x="523" y="306"/>
                      <a:pt x="577" y="251"/>
                    </a:cubicBezTo>
                    <a:cubicBezTo>
                      <a:pt x="654" y="171"/>
                      <a:pt x="784" y="171"/>
                      <a:pt x="882" y="201"/>
                    </a:cubicBezTo>
                    <a:cubicBezTo>
                      <a:pt x="949" y="222"/>
                      <a:pt x="982" y="257"/>
                      <a:pt x="1001" y="303"/>
                    </a:cubicBezTo>
                    <a:cubicBezTo>
                      <a:pt x="803" y="254"/>
                      <a:pt x="572" y="380"/>
                      <a:pt x="482" y="562"/>
                    </a:cubicBezTo>
                    <a:close/>
                    <a:moveTo>
                      <a:pt x="191" y="2226"/>
                    </a:moveTo>
                    <a:cubicBezTo>
                      <a:pt x="133" y="2150"/>
                      <a:pt x="131" y="2048"/>
                      <a:pt x="196" y="1950"/>
                    </a:cubicBezTo>
                    <a:cubicBezTo>
                      <a:pt x="268" y="1838"/>
                      <a:pt x="383" y="1815"/>
                      <a:pt x="478" y="1872"/>
                    </a:cubicBezTo>
                    <a:cubicBezTo>
                      <a:pt x="325" y="1902"/>
                      <a:pt x="201" y="2072"/>
                      <a:pt x="191" y="2226"/>
                    </a:cubicBezTo>
                    <a:close/>
                    <a:moveTo>
                      <a:pt x="481" y="2296"/>
                    </a:moveTo>
                    <a:cubicBezTo>
                      <a:pt x="494" y="2289"/>
                      <a:pt x="506" y="2280"/>
                      <a:pt x="517" y="2270"/>
                    </a:cubicBezTo>
                    <a:cubicBezTo>
                      <a:pt x="523" y="2267"/>
                      <a:pt x="530" y="2263"/>
                      <a:pt x="536" y="2259"/>
                    </a:cubicBezTo>
                    <a:cubicBezTo>
                      <a:pt x="520" y="2274"/>
                      <a:pt x="502" y="2286"/>
                      <a:pt x="481" y="2296"/>
                    </a:cubicBezTo>
                    <a:close/>
                    <a:moveTo>
                      <a:pt x="1391" y="2547"/>
                    </a:moveTo>
                    <a:cubicBezTo>
                      <a:pt x="1278" y="2581"/>
                      <a:pt x="1117" y="2502"/>
                      <a:pt x="1129" y="2382"/>
                    </a:cubicBezTo>
                    <a:cubicBezTo>
                      <a:pt x="1192" y="2461"/>
                      <a:pt x="1294" y="2513"/>
                      <a:pt x="1391" y="2547"/>
                    </a:cubicBezTo>
                    <a:close/>
                    <a:moveTo>
                      <a:pt x="1759" y="1050"/>
                    </a:moveTo>
                    <a:cubicBezTo>
                      <a:pt x="1759" y="1049"/>
                      <a:pt x="1760" y="1048"/>
                      <a:pt x="1760" y="1047"/>
                    </a:cubicBezTo>
                    <a:cubicBezTo>
                      <a:pt x="1755" y="1064"/>
                      <a:pt x="1751" y="1083"/>
                      <a:pt x="1748" y="1102"/>
                    </a:cubicBezTo>
                    <a:cubicBezTo>
                      <a:pt x="1746" y="1106"/>
                      <a:pt x="1744" y="1110"/>
                      <a:pt x="1743" y="1114"/>
                    </a:cubicBezTo>
                    <a:cubicBezTo>
                      <a:pt x="1746" y="1091"/>
                      <a:pt x="1751" y="1069"/>
                      <a:pt x="1759" y="1050"/>
                    </a:cubicBezTo>
                    <a:close/>
                    <a:moveTo>
                      <a:pt x="1912" y="1144"/>
                    </a:moveTo>
                    <a:cubicBezTo>
                      <a:pt x="1891" y="1167"/>
                      <a:pt x="1844" y="1227"/>
                      <a:pt x="1838" y="1273"/>
                    </a:cubicBezTo>
                    <a:cubicBezTo>
                      <a:pt x="1817" y="1226"/>
                      <a:pt x="1808" y="1173"/>
                      <a:pt x="1812" y="1122"/>
                    </a:cubicBezTo>
                    <a:cubicBezTo>
                      <a:pt x="1824" y="1099"/>
                      <a:pt x="1840" y="1077"/>
                      <a:pt x="1854" y="1059"/>
                    </a:cubicBezTo>
                    <a:cubicBezTo>
                      <a:pt x="1917" y="981"/>
                      <a:pt x="2038" y="894"/>
                      <a:pt x="2146" y="912"/>
                    </a:cubicBezTo>
                    <a:cubicBezTo>
                      <a:pt x="2159" y="921"/>
                      <a:pt x="2172" y="932"/>
                      <a:pt x="2186" y="943"/>
                    </a:cubicBezTo>
                    <a:cubicBezTo>
                      <a:pt x="2081" y="970"/>
                      <a:pt x="1980" y="1068"/>
                      <a:pt x="1912" y="114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2600">
                  <a:cs typeface="+mn-ea"/>
                  <a:sym typeface="+mn-lt"/>
                </a:endParaRPr>
              </a:p>
            </p:txBody>
          </p:sp>
        </p:grpSp>
      </p:grpSp>
      <p:grpSp>
        <p:nvGrpSpPr>
          <p:cNvPr id="18" name="组合 17"/>
          <p:cNvGrpSpPr/>
          <p:nvPr>
            <p:custDataLst>
              <p:tags r:id="rId11"/>
            </p:custDataLst>
          </p:nvPr>
        </p:nvGrpSpPr>
        <p:grpSpPr>
          <a:xfrm>
            <a:off x="550864" y="4396761"/>
            <a:ext cx="4786630" cy="919893"/>
            <a:chOff x="1673466" y="5257167"/>
            <a:chExt cx="4786630" cy="919893"/>
          </a:xfrm>
        </p:grpSpPr>
        <p:sp>
          <p:nvSpPr>
            <p:cNvPr id="16" name="MH_SubTitle_3"/>
            <p:cNvSpPr txBox="1">
              <a:spLocks noChangeArrowheads="1"/>
            </p:cNvSpPr>
            <p:nvPr>
              <p:custDataLst>
                <p:tags r:id="rId12"/>
              </p:custDataLst>
            </p:nvPr>
          </p:nvSpPr>
          <p:spPr bwMode="auto">
            <a:xfrm>
              <a:off x="2723121" y="5257167"/>
              <a:ext cx="3736975"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20000"/>
                </a:lnSpc>
              </a:pPr>
              <a:r>
                <a:rPr lang="zh-CN" altLang="en-US" sz="2800" b="1">
                  <a:solidFill>
                    <a:srgbClr val="0070C0"/>
                  </a:solidFill>
                  <a:latin typeface="微软雅黑" panose="020B0503020204020204" charset="-122"/>
                  <a:ea typeface="微软雅黑" panose="020B0503020204020204" charset="-122"/>
                  <a:cs typeface="+mn-ea"/>
                  <a:sym typeface="+mn-lt"/>
                </a:rPr>
                <a:t>依据物质的</a:t>
              </a:r>
              <a:r>
                <a:rPr lang="zh-CN" altLang="en-US" sz="2800" b="1">
                  <a:solidFill>
                    <a:srgbClr val="FF0000"/>
                  </a:solidFill>
                  <a:latin typeface="微软雅黑" panose="020B0503020204020204" charset="-122"/>
                  <a:ea typeface="微软雅黑" panose="020B0503020204020204" charset="-122"/>
                  <a:cs typeface="+mn-ea"/>
                  <a:sym typeface="+mn-lt"/>
                </a:rPr>
                <a:t>性质</a:t>
              </a:r>
              <a:r>
                <a:rPr lang="zh-CN" altLang="en-US" sz="2800" b="1">
                  <a:solidFill>
                    <a:srgbClr val="0070C0"/>
                  </a:solidFill>
                  <a:latin typeface="微软雅黑" panose="020B0503020204020204" charset="-122"/>
                  <a:ea typeface="微软雅黑" panose="020B0503020204020204" charset="-122"/>
                  <a:cs typeface="+mn-ea"/>
                  <a:sym typeface="+mn-lt"/>
                </a:rPr>
                <a:t>判断</a:t>
              </a:r>
              <a:endParaRPr lang="zh-CN" altLang="en-US" sz="2800" b="1">
                <a:solidFill>
                  <a:srgbClr val="0070C0"/>
                </a:solidFill>
                <a:latin typeface="微软雅黑" panose="020B0503020204020204" charset="-122"/>
                <a:ea typeface="微软雅黑" panose="020B0503020204020204" charset="-122"/>
                <a:cs typeface="+mn-ea"/>
                <a:sym typeface="+mn-lt"/>
              </a:endParaRPr>
            </a:p>
          </p:txBody>
        </p:sp>
        <p:grpSp>
          <p:nvGrpSpPr>
            <p:cNvPr id="26" name="组合 25"/>
            <p:cNvGrpSpPr/>
            <p:nvPr>
              <p:custDataLst>
                <p:tags r:id="rId13"/>
              </p:custDataLst>
            </p:nvPr>
          </p:nvGrpSpPr>
          <p:grpSpPr>
            <a:xfrm>
              <a:off x="1673466" y="5292628"/>
              <a:ext cx="855182" cy="884432"/>
              <a:chOff x="2676526" y="5357813"/>
              <a:chExt cx="974725" cy="1008062"/>
            </a:xfrm>
          </p:grpSpPr>
          <p:sp>
            <p:nvSpPr>
              <p:cNvPr id="14" name="MH_Other_5"/>
              <p:cNvSpPr/>
              <p:nvPr>
                <p:custDataLst>
                  <p:tags r:id="rId14"/>
                </p:custDataLst>
              </p:nvPr>
            </p:nvSpPr>
            <p:spPr>
              <a:xfrm>
                <a:off x="2811463" y="5496719"/>
                <a:ext cx="704850" cy="73025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b="1">
                  <a:solidFill>
                    <a:srgbClr val="FFFFFF"/>
                  </a:solidFill>
                  <a:cs typeface="+mn-ea"/>
                  <a:sym typeface="+mn-lt"/>
                </a:endParaRPr>
              </a:p>
            </p:txBody>
          </p:sp>
          <p:sp>
            <p:nvSpPr>
              <p:cNvPr id="15" name="MH_Other_6"/>
              <p:cNvSpPr/>
              <p:nvPr>
                <p:custDataLst>
                  <p:tags r:id="rId15"/>
                </p:custDataLst>
              </p:nvPr>
            </p:nvSpPr>
            <p:spPr>
              <a:xfrm>
                <a:off x="2676526" y="5357813"/>
                <a:ext cx="974725" cy="1008062"/>
              </a:xfrm>
              <a:custGeom>
                <a:avLst/>
                <a:gdLst>
                  <a:gd name="connsiteX0" fmla="*/ 743029 w 757237"/>
                  <a:gd name="connsiteY0" fmla="*/ 463225 h 783577"/>
                  <a:gd name="connsiteX1" fmla="*/ 757237 w 757237"/>
                  <a:gd name="connsiteY1" fmla="*/ 463225 h 783577"/>
                  <a:gd name="connsiteX2" fmla="*/ 757237 w 757237"/>
                  <a:gd name="connsiteY2" fmla="*/ 783577 h 783577"/>
                  <a:gd name="connsiteX3" fmla="*/ 450056 w 757237"/>
                  <a:gd name="connsiteY3" fmla="*/ 783577 h 783577"/>
                  <a:gd name="connsiteX4" fmla="*/ 450056 w 757237"/>
                  <a:gd name="connsiteY4" fmla="*/ 768874 h 783577"/>
                  <a:gd name="connsiteX5" fmla="*/ 743029 w 757237"/>
                  <a:gd name="connsiteY5" fmla="*/ 768874 h 783577"/>
                  <a:gd name="connsiteX6" fmla="*/ 0 w 757237"/>
                  <a:gd name="connsiteY6" fmla="*/ 463225 h 783577"/>
                  <a:gd name="connsiteX7" fmla="*/ 14207 w 757237"/>
                  <a:gd name="connsiteY7" fmla="*/ 463225 h 783577"/>
                  <a:gd name="connsiteX8" fmla="*/ 14207 w 757237"/>
                  <a:gd name="connsiteY8" fmla="*/ 768874 h 783577"/>
                  <a:gd name="connsiteX9" fmla="*/ 307181 w 757237"/>
                  <a:gd name="connsiteY9" fmla="*/ 768874 h 783577"/>
                  <a:gd name="connsiteX10" fmla="*/ 307181 w 757237"/>
                  <a:gd name="connsiteY10" fmla="*/ 783577 h 783577"/>
                  <a:gd name="connsiteX11" fmla="*/ 0 w 757237"/>
                  <a:gd name="connsiteY11" fmla="*/ 783577 h 783577"/>
                  <a:gd name="connsiteX12" fmla="*/ 450056 w 757237"/>
                  <a:gd name="connsiteY12" fmla="*/ 0 h 783577"/>
                  <a:gd name="connsiteX13" fmla="*/ 757237 w 757237"/>
                  <a:gd name="connsiteY13" fmla="*/ 0 h 783577"/>
                  <a:gd name="connsiteX14" fmla="*/ 757237 w 757237"/>
                  <a:gd name="connsiteY14" fmla="*/ 320350 h 783577"/>
                  <a:gd name="connsiteX15" fmla="*/ 743029 w 757237"/>
                  <a:gd name="connsiteY15" fmla="*/ 320350 h 783577"/>
                  <a:gd name="connsiteX16" fmla="*/ 743029 w 757237"/>
                  <a:gd name="connsiteY16" fmla="*/ 14702 h 783577"/>
                  <a:gd name="connsiteX17" fmla="*/ 450056 w 757237"/>
                  <a:gd name="connsiteY17" fmla="*/ 14702 h 783577"/>
                  <a:gd name="connsiteX18" fmla="*/ 0 w 757237"/>
                  <a:gd name="connsiteY18" fmla="*/ 0 h 783577"/>
                  <a:gd name="connsiteX19" fmla="*/ 307181 w 757237"/>
                  <a:gd name="connsiteY19" fmla="*/ 0 h 783577"/>
                  <a:gd name="connsiteX20" fmla="*/ 307181 w 757237"/>
                  <a:gd name="connsiteY20" fmla="*/ 14702 h 783577"/>
                  <a:gd name="connsiteX21" fmla="*/ 14207 w 757237"/>
                  <a:gd name="connsiteY21" fmla="*/ 14702 h 783577"/>
                  <a:gd name="connsiteX22" fmla="*/ 14207 w 757237"/>
                  <a:gd name="connsiteY22" fmla="*/ 320350 h 783577"/>
                  <a:gd name="connsiteX23" fmla="*/ 0 w 757237"/>
                  <a:gd name="connsiteY23" fmla="*/ 320350 h 78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7237" h="783577">
                    <a:moveTo>
                      <a:pt x="743029" y="463225"/>
                    </a:moveTo>
                    <a:lnTo>
                      <a:pt x="757237" y="463225"/>
                    </a:lnTo>
                    <a:lnTo>
                      <a:pt x="757237" y="783577"/>
                    </a:lnTo>
                    <a:lnTo>
                      <a:pt x="450056" y="783577"/>
                    </a:lnTo>
                    <a:lnTo>
                      <a:pt x="450056" y="768874"/>
                    </a:lnTo>
                    <a:lnTo>
                      <a:pt x="743029" y="768874"/>
                    </a:lnTo>
                    <a:close/>
                    <a:moveTo>
                      <a:pt x="0" y="463225"/>
                    </a:moveTo>
                    <a:lnTo>
                      <a:pt x="14207" y="463225"/>
                    </a:lnTo>
                    <a:lnTo>
                      <a:pt x="14207" y="768874"/>
                    </a:lnTo>
                    <a:lnTo>
                      <a:pt x="307181" y="768874"/>
                    </a:lnTo>
                    <a:lnTo>
                      <a:pt x="307181" y="783577"/>
                    </a:lnTo>
                    <a:lnTo>
                      <a:pt x="0" y="783577"/>
                    </a:lnTo>
                    <a:close/>
                    <a:moveTo>
                      <a:pt x="450056" y="0"/>
                    </a:moveTo>
                    <a:lnTo>
                      <a:pt x="757237" y="0"/>
                    </a:lnTo>
                    <a:lnTo>
                      <a:pt x="757237" y="320350"/>
                    </a:lnTo>
                    <a:lnTo>
                      <a:pt x="743029" y="320350"/>
                    </a:lnTo>
                    <a:lnTo>
                      <a:pt x="743029" y="14702"/>
                    </a:lnTo>
                    <a:lnTo>
                      <a:pt x="450056" y="14702"/>
                    </a:lnTo>
                    <a:close/>
                    <a:moveTo>
                      <a:pt x="0" y="0"/>
                    </a:moveTo>
                    <a:lnTo>
                      <a:pt x="307181" y="0"/>
                    </a:lnTo>
                    <a:lnTo>
                      <a:pt x="307181" y="14702"/>
                    </a:lnTo>
                    <a:lnTo>
                      <a:pt x="14207" y="14702"/>
                    </a:lnTo>
                    <a:lnTo>
                      <a:pt x="14207" y="320350"/>
                    </a:lnTo>
                    <a:lnTo>
                      <a:pt x="0" y="320350"/>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b="1">
                  <a:cs typeface="+mn-ea"/>
                  <a:sym typeface="+mn-lt"/>
                </a:endParaRPr>
              </a:p>
            </p:txBody>
          </p:sp>
          <p:sp>
            <p:nvSpPr>
              <p:cNvPr id="22" name="3-molecules_31709"/>
              <p:cNvSpPr/>
              <p:nvPr>
                <p:custDataLst>
                  <p:tags r:id="rId16"/>
                </p:custDataLst>
              </p:nvPr>
            </p:nvSpPr>
            <p:spPr>
              <a:xfrm>
                <a:off x="2936697" y="5636338"/>
                <a:ext cx="454383" cy="451012"/>
              </a:xfrm>
              <a:custGeom>
                <a:avLst/>
                <a:gdLst>
                  <a:gd name="T0" fmla="*/ 285195 h 606761"/>
                  <a:gd name="T1" fmla="*/ 285195 h 606761"/>
                  <a:gd name="T2" fmla="*/ 323122 h 606761"/>
                  <a:gd name="T3" fmla="*/ 323122 h 606761"/>
                  <a:gd name="T4" fmla="*/ 323122 h 606761"/>
                  <a:gd name="T5" fmla="*/ 323122 h 606761"/>
                  <a:gd name="T6" fmla="*/ 323122 h 606761"/>
                  <a:gd name="T7" fmla="*/ 323122 h 606761"/>
                  <a:gd name="T8" fmla="*/ 323122 h 606761"/>
                  <a:gd name="T9" fmla="*/ 323122 h 606761"/>
                  <a:gd name="T10" fmla="*/ 323122 h 606761"/>
                  <a:gd name="T11" fmla="*/ 323122 h 606761"/>
                  <a:gd name="T12" fmla="*/ 323122 h 606761"/>
                  <a:gd name="T13" fmla="*/ 323122 h 606761"/>
                  <a:gd name="T14" fmla="*/ 323122 h 606761"/>
                  <a:gd name="T15" fmla="*/ 323122 h 606761"/>
                  <a:gd name="T16" fmla="*/ 323122 h 606761"/>
                  <a:gd name="T17" fmla="*/ 323122 h 606761"/>
                  <a:gd name="T18" fmla="*/ 323122 h 606761"/>
                  <a:gd name="T19" fmla="*/ 323122 h 606761"/>
                  <a:gd name="T20" fmla="*/ 323122 h 606761"/>
                  <a:gd name="T21" fmla="*/ 323122 h 606761"/>
                  <a:gd name="T22" fmla="*/ 323122 h 606761"/>
                  <a:gd name="T23" fmla="*/ 323122 h 606761"/>
                  <a:gd name="T24" fmla="*/ 323122 h 606761"/>
                  <a:gd name="T25" fmla="*/ 323122 h 606761"/>
                  <a:gd name="T26" fmla="*/ 323122 h 606761"/>
                  <a:gd name="T27" fmla="*/ 323122 h 606761"/>
                  <a:gd name="T28" fmla="*/ 323122 h 606761"/>
                  <a:gd name="T29" fmla="*/ 323122 h 606761"/>
                  <a:gd name="T30" fmla="*/ 323122 h 606761"/>
                  <a:gd name="T31" fmla="*/ 323122 h 606761"/>
                  <a:gd name="T32" fmla="*/ 323122 h 606761"/>
                  <a:gd name="T33" fmla="*/ 323122 h 606761"/>
                  <a:gd name="T34" fmla="*/ 323122 h 606761"/>
                  <a:gd name="T35" fmla="*/ 323122 h 606761"/>
                  <a:gd name="T36" fmla="*/ 323122 h 606761"/>
                  <a:gd name="T37" fmla="*/ 323122 h 606761"/>
                  <a:gd name="T38" fmla="*/ 323122 h 606761"/>
                  <a:gd name="T39" fmla="*/ 323122 h 606761"/>
                  <a:gd name="T40" fmla="*/ 323122 h 606761"/>
                  <a:gd name="T41" fmla="*/ 323122 h 606761"/>
                  <a:gd name="T42" fmla="*/ 323122 h 606761"/>
                  <a:gd name="T43" fmla="*/ 323122 h 606761"/>
                  <a:gd name="T44" fmla="*/ 323122 h 606761"/>
                  <a:gd name="T45" fmla="*/ 323122 h 606761"/>
                  <a:gd name="T46" fmla="*/ 323122 h 606761"/>
                  <a:gd name="T47" fmla="*/ 323122 h 606761"/>
                  <a:gd name="T48" fmla="*/ 323122 h 606761"/>
                  <a:gd name="T49" fmla="*/ 323122 h 606761"/>
                  <a:gd name="T50" fmla="*/ 323122 h 606761"/>
                  <a:gd name="T51" fmla="*/ 323122 h 606761"/>
                  <a:gd name="T52" fmla="*/ 323122 h 606761"/>
                  <a:gd name="T53" fmla="*/ 323122 h 606761"/>
                  <a:gd name="T54" fmla="*/ 285195 h 606761"/>
                  <a:gd name="T55" fmla="*/ 285195 h 606761"/>
                  <a:gd name="T56" fmla="*/ 323122 h 606761"/>
                  <a:gd name="T57" fmla="*/ 323122 h 606761"/>
                  <a:gd name="T58" fmla="*/ 323122 h 606761"/>
                  <a:gd name="T59" fmla="*/ 323122 h 606761"/>
                  <a:gd name="T60" fmla="*/ 323122 h 606761"/>
                  <a:gd name="T61" fmla="*/ 323122 h 606761"/>
                  <a:gd name="T62" fmla="*/ 323122 h 606761"/>
                  <a:gd name="T63" fmla="*/ 323122 h 606761"/>
                  <a:gd name="T64" fmla="*/ 323122 h 606761"/>
                  <a:gd name="T65" fmla="*/ 323122 h 606761"/>
                  <a:gd name="T66" fmla="*/ 323122 h 606761"/>
                  <a:gd name="T67" fmla="*/ 323122 h 606761"/>
                  <a:gd name="T68" fmla="*/ 285195 h 606761"/>
                  <a:gd name="T69" fmla="*/ 285195 h 606761"/>
                  <a:gd name="T70" fmla="*/ 323122 h 606761"/>
                  <a:gd name="T71" fmla="*/ 323122 h 606761"/>
                  <a:gd name="T72" fmla="*/ 323122 h 606761"/>
                  <a:gd name="T73" fmla="*/ 323122 h 606761"/>
                  <a:gd name="T74" fmla="*/ 323122 h 606761"/>
                  <a:gd name="T75" fmla="*/ 323122 h 606761"/>
                  <a:gd name="T76" fmla="*/ 323122 h 606761"/>
                  <a:gd name="T77" fmla="*/ 323122 h 606761"/>
                  <a:gd name="T78" fmla="*/ 323122 h 606761"/>
                  <a:gd name="T79" fmla="*/ 323122 h 606761"/>
                  <a:gd name="T80" fmla="*/ 323122 h 606761"/>
                  <a:gd name="T81" fmla="*/ 323122 h 606761"/>
                  <a:gd name="T82" fmla="*/ 285195 h 606761"/>
                  <a:gd name="T83" fmla="*/ 285195 h 606761"/>
                  <a:gd name="T84" fmla="*/ 323122 h 606761"/>
                  <a:gd name="T85" fmla="*/ 323122 h 606761"/>
                  <a:gd name="T86" fmla="*/ 323122 h 606761"/>
                  <a:gd name="T87" fmla="*/ 323122 h 606761"/>
                  <a:gd name="T88" fmla="*/ 323122 h 606761"/>
                  <a:gd name="T89" fmla="*/ 323122 h 606761"/>
                  <a:gd name="T90" fmla="*/ 323122 h 606761"/>
                  <a:gd name="T91" fmla="*/ 323122 h 606761"/>
                  <a:gd name="T92" fmla="*/ 323122 h 606761"/>
                  <a:gd name="T93" fmla="*/ 323122 h 606761"/>
                  <a:gd name="T94" fmla="*/ 323122 h 606761"/>
                  <a:gd name="T95" fmla="*/ 323122 h 606761"/>
                  <a:gd name="T96" fmla="*/ 285195 h 606761"/>
                  <a:gd name="T97" fmla="*/ 285195 h 606761"/>
                  <a:gd name="T98" fmla="*/ 323122 h 606761"/>
                  <a:gd name="T99" fmla="*/ 323122 h 606761"/>
                  <a:gd name="T100" fmla="*/ 323122 h 606761"/>
                  <a:gd name="T101" fmla="*/ 323122 h 606761"/>
                  <a:gd name="T102" fmla="*/ 323122 h 606761"/>
                  <a:gd name="T103" fmla="*/ 323122 h 606761"/>
                  <a:gd name="T104" fmla="*/ 323122 h 606761"/>
                  <a:gd name="T105" fmla="*/ 323122 h 606761"/>
                  <a:gd name="T106" fmla="*/ 323122 h 606761"/>
                  <a:gd name="T107" fmla="*/ 323122 h 606761"/>
                  <a:gd name="T108" fmla="*/ 323122 h 606761"/>
                  <a:gd name="T109" fmla="*/ 323122 h 606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369" h="6332">
                    <a:moveTo>
                      <a:pt x="5599" y="2012"/>
                    </a:moveTo>
                    <a:cubicBezTo>
                      <a:pt x="5225" y="2012"/>
                      <a:pt x="4914" y="2279"/>
                      <a:pt x="4844" y="2633"/>
                    </a:cubicBezTo>
                    <a:lnTo>
                      <a:pt x="4056" y="2614"/>
                    </a:lnTo>
                    <a:cubicBezTo>
                      <a:pt x="4006" y="1771"/>
                      <a:pt x="3306" y="1102"/>
                      <a:pt x="2450" y="1102"/>
                    </a:cubicBezTo>
                    <a:cubicBezTo>
                      <a:pt x="2094" y="1102"/>
                      <a:pt x="1766" y="1218"/>
                      <a:pt x="1499" y="1413"/>
                    </a:cubicBezTo>
                    <a:lnTo>
                      <a:pt x="1366" y="1257"/>
                    </a:lnTo>
                    <a:cubicBezTo>
                      <a:pt x="1474" y="1125"/>
                      <a:pt x="1540" y="955"/>
                      <a:pt x="1540" y="770"/>
                    </a:cubicBezTo>
                    <a:cubicBezTo>
                      <a:pt x="1540" y="344"/>
                      <a:pt x="1195" y="0"/>
                      <a:pt x="770" y="0"/>
                    </a:cubicBezTo>
                    <a:cubicBezTo>
                      <a:pt x="345" y="0"/>
                      <a:pt x="0" y="344"/>
                      <a:pt x="0" y="770"/>
                    </a:cubicBezTo>
                    <a:cubicBezTo>
                      <a:pt x="0" y="1195"/>
                      <a:pt x="345" y="1540"/>
                      <a:pt x="770" y="1540"/>
                    </a:cubicBezTo>
                    <a:cubicBezTo>
                      <a:pt x="915" y="1540"/>
                      <a:pt x="1051" y="1499"/>
                      <a:pt x="1167" y="1429"/>
                    </a:cubicBezTo>
                    <a:lnTo>
                      <a:pt x="1301" y="1585"/>
                    </a:lnTo>
                    <a:cubicBezTo>
                      <a:pt x="1016" y="1875"/>
                      <a:pt x="840" y="2273"/>
                      <a:pt x="840" y="2712"/>
                    </a:cubicBezTo>
                    <a:cubicBezTo>
                      <a:pt x="840" y="3450"/>
                      <a:pt x="1337" y="4072"/>
                      <a:pt x="2014" y="4262"/>
                    </a:cubicBezTo>
                    <a:lnTo>
                      <a:pt x="1841" y="4827"/>
                    </a:lnTo>
                    <a:cubicBezTo>
                      <a:pt x="1768" y="4804"/>
                      <a:pt x="1690" y="4792"/>
                      <a:pt x="1610" y="4792"/>
                    </a:cubicBezTo>
                    <a:cubicBezTo>
                      <a:pt x="1185" y="4792"/>
                      <a:pt x="840" y="5137"/>
                      <a:pt x="840" y="5562"/>
                    </a:cubicBezTo>
                    <a:cubicBezTo>
                      <a:pt x="840" y="5987"/>
                      <a:pt x="1185" y="6332"/>
                      <a:pt x="1610" y="6332"/>
                    </a:cubicBezTo>
                    <a:cubicBezTo>
                      <a:pt x="2035" y="6332"/>
                      <a:pt x="2380" y="5987"/>
                      <a:pt x="2380" y="5562"/>
                    </a:cubicBezTo>
                    <a:cubicBezTo>
                      <a:pt x="2380" y="5313"/>
                      <a:pt x="2261" y="5092"/>
                      <a:pt x="2078" y="4951"/>
                    </a:cubicBezTo>
                    <a:lnTo>
                      <a:pt x="2273" y="4312"/>
                    </a:lnTo>
                    <a:cubicBezTo>
                      <a:pt x="2331" y="4318"/>
                      <a:pt x="2390" y="4322"/>
                      <a:pt x="2450" y="4322"/>
                    </a:cubicBezTo>
                    <a:cubicBezTo>
                      <a:pt x="3283" y="4322"/>
                      <a:pt x="3969" y="3688"/>
                      <a:pt x="4051" y="2877"/>
                    </a:cubicBezTo>
                    <a:lnTo>
                      <a:pt x="4839" y="2895"/>
                    </a:lnTo>
                    <a:cubicBezTo>
                      <a:pt x="4894" y="3267"/>
                      <a:pt x="5213" y="3552"/>
                      <a:pt x="5599" y="3552"/>
                    </a:cubicBezTo>
                    <a:cubicBezTo>
                      <a:pt x="6025" y="3552"/>
                      <a:pt x="6369" y="3207"/>
                      <a:pt x="6369" y="2782"/>
                    </a:cubicBezTo>
                    <a:cubicBezTo>
                      <a:pt x="6369" y="2357"/>
                      <a:pt x="6025" y="2012"/>
                      <a:pt x="5599" y="2012"/>
                    </a:cubicBezTo>
                    <a:close/>
                    <a:moveTo>
                      <a:pt x="1610" y="6160"/>
                    </a:moveTo>
                    <a:cubicBezTo>
                      <a:pt x="1280" y="6160"/>
                      <a:pt x="1012" y="5892"/>
                      <a:pt x="1012" y="5562"/>
                    </a:cubicBezTo>
                    <a:cubicBezTo>
                      <a:pt x="1012" y="5527"/>
                      <a:pt x="1040" y="5499"/>
                      <a:pt x="1074" y="5499"/>
                    </a:cubicBezTo>
                    <a:cubicBezTo>
                      <a:pt x="1109" y="5499"/>
                      <a:pt x="1137" y="5527"/>
                      <a:pt x="1137" y="5562"/>
                    </a:cubicBezTo>
                    <a:cubicBezTo>
                      <a:pt x="1137" y="5822"/>
                      <a:pt x="1349" y="6034"/>
                      <a:pt x="1610" y="6034"/>
                    </a:cubicBezTo>
                    <a:cubicBezTo>
                      <a:pt x="1645" y="6034"/>
                      <a:pt x="1673" y="6063"/>
                      <a:pt x="1673" y="6097"/>
                    </a:cubicBezTo>
                    <a:cubicBezTo>
                      <a:pt x="1673" y="6132"/>
                      <a:pt x="1645" y="6160"/>
                      <a:pt x="1610" y="6160"/>
                    </a:cubicBezTo>
                    <a:close/>
                    <a:moveTo>
                      <a:pt x="707" y="234"/>
                    </a:moveTo>
                    <a:cubicBezTo>
                      <a:pt x="707" y="199"/>
                      <a:pt x="735" y="171"/>
                      <a:pt x="770" y="171"/>
                    </a:cubicBezTo>
                    <a:cubicBezTo>
                      <a:pt x="1100" y="171"/>
                      <a:pt x="1368" y="440"/>
                      <a:pt x="1368" y="770"/>
                    </a:cubicBezTo>
                    <a:cubicBezTo>
                      <a:pt x="1368" y="804"/>
                      <a:pt x="1340" y="832"/>
                      <a:pt x="1306" y="832"/>
                    </a:cubicBezTo>
                    <a:cubicBezTo>
                      <a:pt x="1271" y="832"/>
                      <a:pt x="1243" y="804"/>
                      <a:pt x="1243" y="770"/>
                    </a:cubicBezTo>
                    <a:cubicBezTo>
                      <a:pt x="1243" y="509"/>
                      <a:pt x="1031" y="297"/>
                      <a:pt x="770" y="297"/>
                    </a:cubicBezTo>
                    <a:cubicBezTo>
                      <a:pt x="735" y="297"/>
                      <a:pt x="707" y="269"/>
                      <a:pt x="707" y="234"/>
                    </a:cubicBezTo>
                    <a:close/>
                    <a:moveTo>
                      <a:pt x="1461" y="2712"/>
                    </a:moveTo>
                    <a:cubicBezTo>
                      <a:pt x="1461" y="2785"/>
                      <a:pt x="1402" y="2843"/>
                      <a:pt x="1330" y="2843"/>
                    </a:cubicBezTo>
                    <a:cubicBezTo>
                      <a:pt x="1257" y="2843"/>
                      <a:pt x="1199" y="2785"/>
                      <a:pt x="1199" y="2712"/>
                    </a:cubicBezTo>
                    <a:cubicBezTo>
                      <a:pt x="1199" y="2022"/>
                      <a:pt x="1760" y="1461"/>
                      <a:pt x="2450" y="1461"/>
                    </a:cubicBezTo>
                    <a:cubicBezTo>
                      <a:pt x="2522" y="1461"/>
                      <a:pt x="2581" y="1520"/>
                      <a:pt x="2581" y="1592"/>
                    </a:cubicBezTo>
                    <a:cubicBezTo>
                      <a:pt x="2581" y="1665"/>
                      <a:pt x="2522" y="1723"/>
                      <a:pt x="2450" y="1723"/>
                    </a:cubicBezTo>
                    <a:cubicBezTo>
                      <a:pt x="1905" y="1723"/>
                      <a:pt x="1461" y="2167"/>
                      <a:pt x="1461" y="2712"/>
                    </a:cubicBezTo>
                    <a:close/>
                    <a:moveTo>
                      <a:pt x="6135" y="2845"/>
                    </a:moveTo>
                    <a:cubicBezTo>
                      <a:pt x="6100" y="2845"/>
                      <a:pt x="6072" y="2817"/>
                      <a:pt x="6072" y="2782"/>
                    </a:cubicBezTo>
                    <a:cubicBezTo>
                      <a:pt x="6072" y="2521"/>
                      <a:pt x="5860" y="2309"/>
                      <a:pt x="5599" y="2309"/>
                    </a:cubicBezTo>
                    <a:cubicBezTo>
                      <a:pt x="5565" y="2309"/>
                      <a:pt x="5537" y="2281"/>
                      <a:pt x="5537" y="2246"/>
                    </a:cubicBezTo>
                    <a:cubicBezTo>
                      <a:pt x="5537" y="2212"/>
                      <a:pt x="5565" y="2184"/>
                      <a:pt x="5599" y="2184"/>
                    </a:cubicBezTo>
                    <a:cubicBezTo>
                      <a:pt x="5929" y="2184"/>
                      <a:pt x="6198" y="2452"/>
                      <a:pt x="6198" y="2782"/>
                    </a:cubicBezTo>
                    <a:cubicBezTo>
                      <a:pt x="6198" y="2817"/>
                      <a:pt x="6170" y="2845"/>
                      <a:pt x="6135" y="28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2600">
                  <a:cs typeface="+mn-ea"/>
                  <a:sym typeface="+mn-lt"/>
                </a:endParaRPr>
              </a:p>
            </p:txBody>
          </p:sp>
        </p:grpSp>
      </p:grpSp>
      <p:grpSp>
        <p:nvGrpSpPr>
          <p:cNvPr id="8" name="组合 7"/>
          <p:cNvGrpSpPr/>
          <p:nvPr>
            <p:custDataLst>
              <p:tags r:id="rId17"/>
            </p:custDataLst>
          </p:nvPr>
        </p:nvGrpSpPr>
        <p:grpSpPr>
          <a:xfrm>
            <a:off x="550863" y="1271924"/>
            <a:ext cx="4538345" cy="1102996"/>
            <a:chOff x="1673465" y="2132330"/>
            <a:chExt cx="4538345" cy="1102996"/>
          </a:xfrm>
        </p:grpSpPr>
        <p:sp>
          <p:nvSpPr>
            <p:cNvPr id="19" name="MH_SubTitle_1"/>
            <p:cNvSpPr txBox="1">
              <a:spLocks noChangeArrowheads="1"/>
            </p:cNvSpPr>
            <p:nvPr>
              <p:custDataLst>
                <p:tags r:id="rId18"/>
              </p:custDataLst>
            </p:nvPr>
          </p:nvSpPr>
          <p:spPr bwMode="auto">
            <a:xfrm>
              <a:off x="2723120" y="2132330"/>
              <a:ext cx="3488690" cy="51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20000"/>
                </a:lnSpc>
              </a:pPr>
              <a:r>
                <a:rPr lang="zh-CN" altLang="en-US" sz="2800" b="1">
                  <a:solidFill>
                    <a:srgbClr val="014C96"/>
                  </a:solidFill>
                  <a:latin typeface="微软雅黑" panose="020B0503020204020204" charset="-122"/>
                  <a:ea typeface="微软雅黑" panose="020B0503020204020204" charset="-122"/>
                  <a:cs typeface="+mn-ea"/>
                  <a:sym typeface="+mn-lt"/>
                </a:rPr>
                <a:t>依据</a:t>
              </a:r>
              <a:r>
                <a:rPr lang="zh-CN" altLang="en-US" sz="2800" b="1">
                  <a:solidFill>
                    <a:srgbClr val="FF0000"/>
                  </a:solidFill>
                  <a:latin typeface="微软雅黑" panose="020B0503020204020204" charset="-122"/>
                  <a:ea typeface="微软雅黑" panose="020B0503020204020204" charset="-122"/>
                  <a:cs typeface="+mn-ea"/>
                  <a:sym typeface="+mn-lt"/>
                </a:rPr>
                <a:t>物质的类别</a:t>
              </a:r>
              <a:r>
                <a:rPr lang="zh-CN" altLang="en-US" sz="2800" b="1">
                  <a:solidFill>
                    <a:srgbClr val="014C96"/>
                  </a:solidFill>
                  <a:latin typeface="微软雅黑" panose="020B0503020204020204" charset="-122"/>
                  <a:ea typeface="微软雅黑" panose="020B0503020204020204" charset="-122"/>
                  <a:cs typeface="+mn-ea"/>
                  <a:sym typeface="+mn-lt"/>
                </a:rPr>
                <a:t>判断</a:t>
              </a:r>
              <a:endParaRPr lang="zh-CN" altLang="en-US" sz="2800" b="1">
                <a:solidFill>
                  <a:srgbClr val="014C96"/>
                </a:solidFill>
                <a:latin typeface="微软雅黑" panose="020B0503020204020204" charset="-122"/>
                <a:ea typeface="微软雅黑" panose="020B0503020204020204" charset="-122"/>
                <a:cs typeface="+mn-ea"/>
                <a:sym typeface="+mn-lt"/>
              </a:endParaRPr>
            </a:p>
          </p:txBody>
        </p:sp>
        <p:grpSp>
          <p:nvGrpSpPr>
            <p:cNvPr id="24" name="组合 23"/>
            <p:cNvGrpSpPr/>
            <p:nvPr>
              <p:custDataLst>
                <p:tags r:id="rId19"/>
              </p:custDataLst>
            </p:nvPr>
          </p:nvGrpSpPr>
          <p:grpSpPr>
            <a:xfrm>
              <a:off x="1673465" y="2349500"/>
              <a:ext cx="855184" cy="885826"/>
              <a:chOff x="2676526" y="2414588"/>
              <a:chExt cx="974725" cy="1009650"/>
            </a:xfrm>
          </p:grpSpPr>
          <p:sp>
            <p:nvSpPr>
              <p:cNvPr id="20" name="MH_Other_1"/>
              <p:cNvSpPr/>
              <p:nvPr>
                <p:custDataLst>
                  <p:tags r:id="rId20"/>
                </p:custDataLst>
              </p:nvPr>
            </p:nvSpPr>
            <p:spPr>
              <a:xfrm>
                <a:off x="2811463" y="2554288"/>
                <a:ext cx="704850" cy="730250"/>
              </a:xfrm>
              <a:prstGeom prst="rect">
                <a:avLst/>
              </a:prstGeom>
            </p:spPr>
            <p:style>
              <a:lnRef idx="0">
                <a:srgbClr val="FFFFFF"/>
              </a:lnRef>
              <a:fillRef idx="1">
                <a:schemeClr val="accent1"/>
              </a:fillRef>
              <a:effectRef idx="0">
                <a:srgbClr val="FFFFFF"/>
              </a:effectRef>
              <a:fontRef idx="minor">
                <a:schemeClr val="lt1"/>
              </a:fontRef>
            </p:style>
            <p:txBody>
              <a:bodyPr anchor="ctr"/>
              <a:lstStyle/>
              <a:p>
                <a:pPr algn="ctr">
                  <a:lnSpc>
                    <a:spcPct val="120000"/>
                  </a:lnSpc>
                  <a:defRPr/>
                </a:pPr>
                <a:endParaRPr lang="zh-CN" altLang="en-US" sz="2600" b="1">
                  <a:solidFill>
                    <a:srgbClr val="FFFFFF"/>
                  </a:solidFill>
                  <a:cs typeface="+mn-ea"/>
                  <a:sym typeface="+mn-lt"/>
                </a:endParaRPr>
              </a:p>
            </p:txBody>
          </p:sp>
          <p:sp>
            <p:nvSpPr>
              <p:cNvPr id="23" name="MH_Other_2"/>
              <p:cNvSpPr/>
              <p:nvPr>
                <p:custDataLst>
                  <p:tags r:id="rId21"/>
                </p:custDataLst>
              </p:nvPr>
            </p:nvSpPr>
            <p:spPr>
              <a:xfrm>
                <a:off x="2676526" y="2414588"/>
                <a:ext cx="974725" cy="1009650"/>
              </a:xfrm>
              <a:custGeom>
                <a:avLst/>
                <a:gdLst>
                  <a:gd name="connsiteX0" fmla="*/ 743029 w 757237"/>
                  <a:gd name="connsiteY0" fmla="*/ 463225 h 783577"/>
                  <a:gd name="connsiteX1" fmla="*/ 757237 w 757237"/>
                  <a:gd name="connsiteY1" fmla="*/ 463225 h 783577"/>
                  <a:gd name="connsiteX2" fmla="*/ 757237 w 757237"/>
                  <a:gd name="connsiteY2" fmla="*/ 783577 h 783577"/>
                  <a:gd name="connsiteX3" fmla="*/ 450056 w 757237"/>
                  <a:gd name="connsiteY3" fmla="*/ 783577 h 783577"/>
                  <a:gd name="connsiteX4" fmla="*/ 450056 w 757237"/>
                  <a:gd name="connsiteY4" fmla="*/ 768874 h 783577"/>
                  <a:gd name="connsiteX5" fmla="*/ 743029 w 757237"/>
                  <a:gd name="connsiteY5" fmla="*/ 768874 h 783577"/>
                  <a:gd name="connsiteX6" fmla="*/ 0 w 757237"/>
                  <a:gd name="connsiteY6" fmla="*/ 463225 h 783577"/>
                  <a:gd name="connsiteX7" fmla="*/ 14207 w 757237"/>
                  <a:gd name="connsiteY7" fmla="*/ 463225 h 783577"/>
                  <a:gd name="connsiteX8" fmla="*/ 14207 w 757237"/>
                  <a:gd name="connsiteY8" fmla="*/ 768874 h 783577"/>
                  <a:gd name="connsiteX9" fmla="*/ 307181 w 757237"/>
                  <a:gd name="connsiteY9" fmla="*/ 768874 h 783577"/>
                  <a:gd name="connsiteX10" fmla="*/ 307181 w 757237"/>
                  <a:gd name="connsiteY10" fmla="*/ 783577 h 783577"/>
                  <a:gd name="connsiteX11" fmla="*/ 0 w 757237"/>
                  <a:gd name="connsiteY11" fmla="*/ 783577 h 783577"/>
                  <a:gd name="connsiteX12" fmla="*/ 450056 w 757237"/>
                  <a:gd name="connsiteY12" fmla="*/ 0 h 783577"/>
                  <a:gd name="connsiteX13" fmla="*/ 757237 w 757237"/>
                  <a:gd name="connsiteY13" fmla="*/ 0 h 783577"/>
                  <a:gd name="connsiteX14" fmla="*/ 757237 w 757237"/>
                  <a:gd name="connsiteY14" fmla="*/ 320350 h 783577"/>
                  <a:gd name="connsiteX15" fmla="*/ 743029 w 757237"/>
                  <a:gd name="connsiteY15" fmla="*/ 320350 h 783577"/>
                  <a:gd name="connsiteX16" fmla="*/ 743029 w 757237"/>
                  <a:gd name="connsiteY16" fmla="*/ 14702 h 783577"/>
                  <a:gd name="connsiteX17" fmla="*/ 450056 w 757237"/>
                  <a:gd name="connsiteY17" fmla="*/ 14702 h 783577"/>
                  <a:gd name="connsiteX18" fmla="*/ 0 w 757237"/>
                  <a:gd name="connsiteY18" fmla="*/ 0 h 783577"/>
                  <a:gd name="connsiteX19" fmla="*/ 307181 w 757237"/>
                  <a:gd name="connsiteY19" fmla="*/ 0 h 783577"/>
                  <a:gd name="connsiteX20" fmla="*/ 307181 w 757237"/>
                  <a:gd name="connsiteY20" fmla="*/ 14702 h 783577"/>
                  <a:gd name="connsiteX21" fmla="*/ 14207 w 757237"/>
                  <a:gd name="connsiteY21" fmla="*/ 14702 h 783577"/>
                  <a:gd name="connsiteX22" fmla="*/ 14207 w 757237"/>
                  <a:gd name="connsiteY22" fmla="*/ 320350 h 783577"/>
                  <a:gd name="connsiteX23" fmla="*/ 0 w 757237"/>
                  <a:gd name="connsiteY23" fmla="*/ 320350 h 78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7237" h="783577">
                    <a:moveTo>
                      <a:pt x="743029" y="463225"/>
                    </a:moveTo>
                    <a:lnTo>
                      <a:pt x="757237" y="463225"/>
                    </a:lnTo>
                    <a:lnTo>
                      <a:pt x="757237" y="783577"/>
                    </a:lnTo>
                    <a:lnTo>
                      <a:pt x="450056" y="783577"/>
                    </a:lnTo>
                    <a:lnTo>
                      <a:pt x="450056" y="768874"/>
                    </a:lnTo>
                    <a:lnTo>
                      <a:pt x="743029" y="768874"/>
                    </a:lnTo>
                    <a:close/>
                    <a:moveTo>
                      <a:pt x="0" y="463225"/>
                    </a:moveTo>
                    <a:lnTo>
                      <a:pt x="14207" y="463225"/>
                    </a:lnTo>
                    <a:lnTo>
                      <a:pt x="14207" y="768874"/>
                    </a:lnTo>
                    <a:lnTo>
                      <a:pt x="307181" y="768874"/>
                    </a:lnTo>
                    <a:lnTo>
                      <a:pt x="307181" y="783577"/>
                    </a:lnTo>
                    <a:lnTo>
                      <a:pt x="0" y="783577"/>
                    </a:lnTo>
                    <a:close/>
                    <a:moveTo>
                      <a:pt x="450056" y="0"/>
                    </a:moveTo>
                    <a:lnTo>
                      <a:pt x="757237" y="0"/>
                    </a:lnTo>
                    <a:lnTo>
                      <a:pt x="757237" y="320350"/>
                    </a:lnTo>
                    <a:lnTo>
                      <a:pt x="743029" y="320350"/>
                    </a:lnTo>
                    <a:lnTo>
                      <a:pt x="743029" y="14702"/>
                    </a:lnTo>
                    <a:lnTo>
                      <a:pt x="450056" y="14702"/>
                    </a:lnTo>
                    <a:close/>
                    <a:moveTo>
                      <a:pt x="0" y="0"/>
                    </a:moveTo>
                    <a:lnTo>
                      <a:pt x="307181" y="0"/>
                    </a:lnTo>
                    <a:lnTo>
                      <a:pt x="307181" y="14702"/>
                    </a:lnTo>
                    <a:lnTo>
                      <a:pt x="14207" y="14702"/>
                    </a:lnTo>
                    <a:lnTo>
                      <a:pt x="14207" y="320350"/>
                    </a:lnTo>
                    <a:lnTo>
                      <a:pt x="0" y="320350"/>
                    </a:lnTo>
                    <a:close/>
                  </a:path>
                </a:pathLst>
              </a:custGeom>
              <a:solidFill>
                <a:srgbClr val="00A5A9"/>
              </a:solidFill>
              <a:ln>
                <a:solidFill>
                  <a:srgbClr val="014C9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endParaRPr lang="zh-CN" altLang="en-US" sz="2600" b="1">
                  <a:cs typeface="+mn-ea"/>
                  <a:sym typeface="+mn-lt"/>
                </a:endParaRPr>
              </a:p>
            </p:txBody>
          </p:sp>
          <p:sp>
            <p:nvSpPr>
              <p:cNvPr id="27" name="molecule_192605"/>
              <p:cNvSpPr/>
              <p:nvPr>
                <p:custDataLst>
                  <p:tags r:id="rId22"/>
                </p:custDataLst>
              </p:nvPr>
            </p:nvSpPr>
            <p:spPr>
              <a:xfrm>
                <a:off x="2906726" y="2720976"/>
                <a:ext cx="514324" cy="396875"/>
              </a:xfrm>
              <a:custGeom>
                <a:avLst/>
                <a:gdLst>
                  <a:gd name="connsiteX0" fmla="*/ 162751 w 607601"/>
                  <a:gd name="connsiteY0" fmla="*/ 310026 h 468852"/>
                  <a:gd name="connsiteX1" fmla="*/ 138275 w 607601"/>
                  <a:gd name="connsiteY1" fmla="*/ 325402 h 468852"/>
                  <a:gd name="connsiteX2" fmla="*/ 192034 w 607601"/>
                  <a:gd name="connsiteY2" fmla="*/ 410814 h 468852"/>
                  <a:gd name="connsiteX3" fmla="*/ 196573 w 607601"/>
                  <a:gd name="connsiteY3" fmla="*/ 411347 h 468852"/>
                  <a:gd name="connsiteX4" fmla="*/ 216510 w 607601"/>
                  <a:gd name="connsiteY4" fmla="*/ 395438 h 468852"/>
                  <a:gd name="connsiteX5" fmla="*/ 201112 w 607601"/>
                  <a:gd name="connsiteY5" fmla="*/ 370996 h 468852"/>
                  <a:gd name="connsiteX6" fmla="*/ 182065 w 607601"/>
                  <a:gd name="connsiteY6" fmla="*/ 357487 h 468852"/>
                  <a:gd name="connsiteX7" fmla="*/ 178149 w 607601"/>
                  <a:gd name="connsiteY7" fmla="*/ 334467 h 468852"/>
                  <a:gd name="connsiteX8" fmla="*/ 162751 w 607601"/>
                  <a:gd name="connsiteY8" fmla="*/ 310026 h 468852"/>
                  <a:gd name="connsiteX9" fmla="*/ 396479 w 607601"/>
                  <a:gd name="connsiteY9" fmla="*/ 158576 h 468852"/>
                  <a:gd name="connsiteX10" fmla="*/ 428877 w 607601"/>
                  <a:gd name="connsiteY10" fmla="*/ 198038 h 468852"/>
                  <a:gd name="connsiteX11" fmla="*/ 350641 w 607601"/>
                  <a:gd name="connsiteY11" fmla="*/ 262120 h 468852"/>
                  <a:gd name="connsiteX12" fmla="*/ 364526 w 607601"/>
                  <a:gd name="connsiteY12" fmla="*/ 360420 h 468852"/>
                  <a:gd name="connsiteX13" fmla="*/ 228348 w 607601"/>
                  <a:gd name="connsiteY13" fmla="*/ 468852 h 468852"/>
                  <a:gd name="connsiteX14" fmla="*/ 197285 w 607601"/>
                  <a:gd name="connsiteY14" fmla="*/ 465386 h 468852"/>
                  <a:gd name="connsiteX15" fmla="*/ 92170 w 607601"/>
                  <a:gd name="connsiteY15" fmla="*/ 298294 h 468852"/>
                  <a:gd name="connsiteX16" fmla="*/ 129018 w 607601"/>
                  <a:gd name="connsiteY16" fmla="*/ 231190 h 468852"/>
                  <a:gd name="connsiteX17" fmla="*/ 119317 w 607601"/>
                  <a:gd name="connsiteY17" fmla="*/ 217503 h 468852"/>
                  <a:gd name="connsiteX18" fmla="*/ 160971 w 607601"/>
                  <a:gd name="connsiteY18" fmla="*/ 187817 h 468852"/>
                  <a:gd name="connsiteX19" fmla="*/ 171118 w 607601"/>
                  <a:gd name="connsiteY19" fmla="*/ 202127 h 468852"/>
                  <a:gd name="connsiteX20" fmla="*/ 259411 w 607601"/>
                  <a:gd name="connsiteY20" fmla="*/ 193328 h 468852"/>
                  <a:gd name="connsiteX21" fmla="*/ 318243 w 607601"/>
                  <a:gd name="connsiteY21" fmla="*/ 222658 h 468852"/>
                  <a:gd name="connsiteX22" fmla="*/ 68772 w 607601"/>
                  <a:gd name="connsiteY22" fmla="*/ 41096 h 468852"/>
                  <a:gd name="connsiteX23" fmla="*/ 101817 w 607601"/>
                  <a:gd name="connsiteY23" fmla="*/ 41918 h 468852"/>
                  <a:gd name="connsiteX24" fmla="*/ 153899 w 607601"/>
                  <a:gd name="connsiteY24" fmla="*/ 78708 h 468852"/>
                  <a:gd name="connsiteX25" fmla="*/ 164582 w 607601"/>
                  <a:gd name="connsiteY25" fmla="*/ 141445 h 468852"/>
                  <a:gd name="connsiteX26" fmla="*/ 83299 w 607601"/>
                  <a:gd name="connsiteY26" fmla="*/ 206137 h 468852"/>
                  <a:gd name="connsiteX27" fmla="*/ 64781 w 607601"/>
                  <a:gd name="connsiteY27" fmla="*/ 204093 h 468852"/>
                  <a:gd name="connsiteX28" fmla="*/ 2104 w 607601"/>
                  <a:gd name="connsiteY28" fmla="*/ 104478 h 468852"/>
                  <a:gd name="connsiteX29" fmla="*/ 68772 w 607601"/>
                  <a:gd name="connsiteY29" fmla="*/ 41096 h 468852"/>
                  <a:gd name="connsiteX30" fmla="*/ 486188 w 607601"/>
                  <a:gd name="connsiteY30" fmla="*/ 1452 h 468852"/>
                  <a:gd name="connsiteX31" fmla="*/ 526729 w 607601"/>
                  <a:gd name="connsiteY31" fmla="*/ 2618 h 468852"/>
                  <a:gd name="connsiteX32" fmla="*/ 604964 w 607601"/>
                  <a:gd name="connsiteY32" fmla="*/ 126934 h 468852"/>
                  <a:gd name="connsiteX33" fmla="*/ 503677 w 607601"/>
                  <a:gd name="connsiteY33" fmla="*/ 207619 h 468852"/>
                  <a:gd name="connsiteX34" fmla="*/ 480536 w 607601"/>
                  <a:gd name="connsiteY34" fmla="*/ 204953 h 468852"/>
                  <a:gd name="connsiteX35" fmla="*/ 402301 w 607601"/>
                  <a:gd name="connsiteY35" fmla="*/ 80727 h 468852"/>
                  <a:gd name="connsiteX36" fmla="*/ 448316 w 607601"/>
                  <a:gd name="connsiteY36" fmla="*/ 15947 h 468852"/>
                  <a:gd name="connsiteX37" fmla="*/ 486188 w 607601"/>
                  <a:gd name="connsiteY37" fmla="*/ 1452 h 468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7601" h="468852">
                    <a:moveTo>
                      <a:pt x="162751" y="310026"/>
                    </a:moveTo>
                    <a:cubicBezTo>
                      <a:pt x="151715" y="307537"/>
                      <a:pt x="140767" y="314381"/>
                      <a:pt x="138275" y="325402"/>
                    </a:cubicBezTo>
                    <a:cubicBezTo>
                      <a:pt x="129463" y="363708"/>
                      <a:pt x="153584" y="402104"/>
                      <a:pt x="192034" y="410814"/>
                    </a:cubicBezTo>
                    <a:cubicBezTo>
                      <a:pt x="193547" y="411170"/>
                      <a:pt x="195060" y="411347"/>
                      <a:pt x="196573" y="411347"/>
                    </a:cubicBezTo>
                    <a:cubicBezTo>
                      <a:pt x="205919" y="411347"/>
                      <a:pt x="214285" y="404948"/>
                      <a:pt x="216510" y="395438"/>
                    </a:cubicBezTo>
                    <a:cubicBezTo>
                      <a:pt x="219003" y="384417"/>
                      <a:pt x="212149" y="373485"/>
                      <a:pt x="201112" y="370996"/>
                    </a:cubicBezTo>
                    <a:cubicBezTo>
                      <a:pt x="193102" y="369219"/>
                      <a:pt x="186338" y="364419"/>
                      <a:pt x="182065" y="357487"/>
                    </a:cubicBezTo>
                    <a:cubicBezTo>
                      <a:pt x="177704" y="350554"/>
                      <a:pt x="176280" y="342377"/>
                      <a:pt x="178149" y="334467"/>
                    </a:cubicBezTo>
                    <a:cubicBezTo>
                      <a:pt x="180641" y="323446"/>
                      <a:pt x="173699" y="312514"/>
                      <a:pt x="162751" y="310026"/>
                    </a:cubicBezTo>
                    <a:close/>
                    <a:moveTo>
                      <a:pt x="396479" y="158576"/>
                    </a:moveTo>
                    <a:cubicBezTo>
                      <a:pt x="404401" y="173952"/>
                      <a:pt x="415437" y="187373"/>
                      <a:pt x="428877" y="198038"/>
                    </a:cubicBezTo>
                    <a:lnTo>
                      <a:pt x="350641" y="262120"/>
                    </a:lnTo>
                    <a:cubicBezTo>
                      <a:pt x="366662" y="291094"/>
                      <a:pt x="372448" y="325757"/>
                      <a:pt x="364526" y="360420"/>
                    </a:cubicBezTo>
                    <a:cubicBezTo>
                      <a:pt x="349840" y="424946"/>
                      <a:pt x="292076" y="468852"/>
                      <a:pt x="228348" y="468852"/>
                    </a:cubicBezTo>
                    <a:cubicBezTo>
                      <a:pt x="218113" y="468852"/>
                      <a:pt x="207699" y="467697"/>
                      <a:pt x="197285" y="465386"/>
                    </a:cubicBezTo>
                    <a:cubicBezTo>
                      <a:pt x="122165" y="448232"/>
                      <a:pt x="74992" y="373307"/>
                      <a:pt x="92170" y="298294"/>
                    </a:cubicBezTo>
                    <a:cubicBezTo>
                      <a:pt x="98044" y="272519"/>
                      <a:pt x="110861" y="249499"/>
                      <a:pt x="129018" y="231190"/>
                    </a:cubicBezTo>
                    <a:lnTo>
                      <a:pt x="119317" y="217503"/>
                    </a:lnTo>
                    <a:cubicBezTo>
                      <a:pt x="135605" y="211281"/>
                      <a:pt x="149934" y="200971"/>
                      <a:pt x="160971" y="187817"/>
                    </a:cubicBezTo>
                    <a:lnTo>
                      <a:pt x="171118" y="202127"/>
                    </a:lnTo>
                    <a:cubicBezTo>
                      <a:pt x="198709" y="189684"/>
                      <a:pt x="229416" y="186484"/>
                      <a:pt x="259411" y="193328"/>
                    </a:cubicBezTo>
                    <a:cubicBezTo>
                      <a:pt x="281840" y="198483"/>
                      <a:pt x="301777" y="208704"/>
                      <a:pt x="318243" y="222658"/>
                    </a:cubicBezTo>
                    <a:close/>
                    <a:moveTo>
                      <a:pt x="68772" y="41096"/>
                    </a:moveTo>
                    <a:cubicBezTo>
                      <a:pt x="79426" y="39202"/>
                      <a:pt x="90622" y="39363"/>
                      <a:pt x="101817" y="41918"/>
                    </a:cubicBezTo>
                    <a:cubicBezTo>
                      <a:pt x="123540" y="46806"/>
                      <a:pt x="142058" y="59869"/>
                      <a:pt x="153899" y="78708"/>
                    </a:cubicBezTo>
                    <a:cubicBezTo>
                      <a:pt x="165740" y="97546"/>
                      <a:pt x="169479" y="119851"/>
                      <a:pt x="164582" y="141445"/>
                    </a:cubicBezTo>
                    <a:cubicBezTo>
                      <a:pt x="155769" y="180011"/>
                      <a:pt x="121314" y="206137"/>
                      <a:pt x="83299" y="206137"/>
                    </a:cubicBezTo>
                    <a:cubicBezTo>
                      <a:pt x="77156" y="206137"/>
                      <a:pt x="71013" y="205515"/>
                      <a:pt x="64781" y="204093"/>
                    </a:cubicBezTo>
                    <a:cubicBezTo>
                      <a:pt x="19999" y="193874"/>
                      <a:pt x="-8134" y="149176"/>
                      <a:pt x="2104" y="104478"/>
                    </a:cubicBezTo>
                    <a:cubicBezTo>
                      <a:pt x="9717" y="70955"/>
                      <a:pt x="36809" y="46778"/>
                      <a:pt x="68772" y="41096"/>
                    </a:cubicBezTo>
                    <a:close/>
                    <a:moveTo>
                      <a:pt x="486188" y="1452"/>
                    </a:moveTo>
                    <a:cubicBezTo>
                      <a:pt x="499472" y="-803"/>
                      <a:pt x="513201" y="-447"/>
                      <a:pt x="526729" y="2618"/>
                    </a:cubicBezTo>
                    <a:cubicBezTo>
                      <a:pt x="582624" y="15325"/>
                      <a:pt x="617781" y="71130"/>
                      <a:pt x="604964" y="126934"/>
                    </a:cubicBezTo>
                    <a:cubicBezTo>
                      <a:pt x="594017" y="174918"/>
                      <a:pt x="551027" y="207619"/>
                      <a:pt x="503677" y="207619"/>
                    </a:cubicBezTo>
                    <a:cubicBezTo>
                      <a:pt x="496023" y="207619"/>
                      <a:pt x="488279" y="206730"/>
                      <a:pt x="480536" y="204953"/>
                    </a:cubicBezTo>
                    <a:cubicBezTo>
                      <a:pt x="424641" y="192246"/>
                      <a:pt x="389573" y="136531"/>
                      <a:pt x="402301" y="80727"/>
                    </a:cubicBezTo>
                    <a:cubicBezTo>
                      <a:pt x="408442" y="53713"/>
                      <a:pt x="424819" y="30698"/>
                      <a:pt x="448316" y="15947"/>
                    </a:cubicBezTo>
                    <a:cubicBezTo>
                      <a:pt x="460064" y="8572"/>
                      <a:pt x="472904" y="3707"/>
                      <a:pt x="486188" y="145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en-US" sz="2600">
                  <a:cs typeface="+mn-ea"/>
                  <a:sym typeface="+mn-lt"/>
                </a:endParaRPr>
              </a:p>
            </p:txBody>
          </p:sp>
        </p:grpSp>
      </p:gr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典型分子晶体的结构特征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18465" y="1012825"/>
            <a:ext cx="442150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五、分子晶体的结构特征</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65539" name="Rectangle 9"/>
          <p:cNvSpPr/>
          <p:nvPr>
            <p:custDataLst>
              <p:tags r:id="rId6"/>
            </p:custDataLst>
          </p:nvPr>
        </p:nvSpPr>
        <p:spPr bwMode="auto">
          <a:xfrm>
            <a:off x="602615" y="1587500"/>
            <a:ext cx="160528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1、干冰  </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grpSp>
        <p:nvGrpSpPr>
          <p:cNvPr id="170" name="组合 169"/>
          <p:cNvGrpSpPr/>
          <p:nvPr>
            <p:custDataLst>
              <p:tags r:id="rId7"/>
            </p:custDataLst>
          </p:nvPr>
        </p:nvGrpSpPr>
        <p:grpSpPr>
          <a:xfrm>
            <a:off x="8595995" y="1145540"/>
            <a:ext cx="2839720" cy="2882900"/>
            <a:chOff x="5152" y="2500"/>
            <a:chExt cx="4472" cy="4540"/>
          </a:xfrm>
        </p:grpSpPr>
        <p:pic>
          <p:nvPicPr>
            <p:cNvPr id="171" name="Picture 4" descr="3-12-2"/>
            <p:cNvPicPr>
              <a:picLocks noChangeAspect="1"/>
            </p:cNvPicPr>
            <p:nvPr>
              <p:custDataLst>
                <p:tags r:id="rId8"/>
              </p:custDataLst>
            </p:nvPr>
          </p:nvPicPr>
          <p:blipFill>
            <a:blip r:embed="rId9">
              <a:clrChange>
                <a:clrFrom>
                  <a:srgbClr val="FFFFFF">
                    <a:alpha val="100000"/>
                  </a:srgbClr>
                </a:clrFrom>
                <a:clrTo>
                  <a:srgbClr val="FFFFFF">
                    <a:alpha val="100000"/>
                    <a:alpha val="0"/>
                  </a:srgbClr>
                </a:clrTo>
              </a:clrChange>
            </a:blip>
            <a:stretch>
              <a:fillRect/>
            </a:stretch>
          </p:blipFill>
          <p:spPr>
            <a:xfrm>
              <a:off x="5152" y="2500"/>
              <a:ext cx="4472" cy="3969"/>
            </a:xfrm>
            <a:prstGeom prst="rect">
              <a:avLst/>
            </a:prstGeom>
            <a:noFill/>
            <a:ln w="9525">
              <a:noFill/>
            </a:ln>
          </p:spPr>
        </p:pic>
        <p:sp>
          <p:nvSpPr>
            <p:cNvPr id="172" name="矩形 34825"/>
            <p:cNvSpPr/>
            <p:nvPr>
              <p:custDataLst>
                <p:tags r:id="rId10"/>
              </p:custDataLst>
            </p:nvPr>
          </p:nvSpPr>
          <p:spPr>
            <a:xfrm>
              <a:off x="6317" y="6175"/>
              <a:ext cx="2685" cy="865"/>
            </a:xfrm>
            <a:prstGeom prst="rect">
              <a:avLst/>
            </a:prstGeom>
            <a:noFill/>
            <a:ln w="9525">
              <a:noFill/>
            </a:ln>
          </p:spPr>
          <p:txBody>
            <a:bodyPr lIns="92075" tIns="46038" rIns="92075" bIns="46038" anchor="b" anchorCtr="0"/>
            <a:lstStyle/>
            <a:p>
              <a:r>
                <a:rPr lang="zh-CN" altLang="en-US" sz="2400" b="1" smtClean="0">
                  <a:latin typeface="微软雅黑" panose="020B0503020204020204" charset="-122"/>
                  <a:ea typeface="微软雅黑" panose="020B0503020204020204" charset="-122"/>
                  <a:sym typeface="+mn-ea"/>
                </a:rPr>
                <a:t>干冰晶胞</a:t>
              </a:r>
              <a:endParaRPr lang="zh-CN" altLang="en-US" sz="2400" b="1">
                <a:latin typeface="Times New Roman" panose="02020603050405020304" pitchFamily="18" charset="0"/>
              </a:endParaRPr>
            </a:p>
          </p:txBody>
        </p:sp>
      </p:grpSp>
      <p:pic>
        <p:nvPicPr>
          <p:cNvPr id="4" name="干冰晶胞">
            <a:hlinkClick r:id="" action="ppaction://media"/>
          </p:cNvPr>
          <p:cNvPicPr>
            <a:picLocks noChangeAspect="1"/>
          </p:cNvPicPr>
          <p:nvPr>
            <a:videoFile r:link="rId11"/>
            <p:extLst>
              <p:ext uri="{DAA4B4D4-6D71-4841-9C94-3DE7FCFB9230}">
                <p14:media xmlns:p14="http://schemas.microsoft.com/office/powerpoint/2010/main" r:embed="rId12"/>
              </p:ext>
            </p:extLst>
            <p:custDataLst>
              <p:tags r:id="rId13"/>
            </p:custDataLst>
          </p:nvPr>
        </p:nvPicPr>
        <p:blipFill>
          <a:blip r:embed="rId14"/>
          <a:stretch>
            <a:fillRect/>
          </a:stretch>
        </p:blipFill>
        <p:spPr>
          <a:xfrm>
            <a:off x="1016000" y="2264410"/>
            <a:ext cx="2415540" cy="2030095"/>
          </a:xfrm>
          <a:prstGeom prst="rect">
            <a:avLst/>
          </a:prstGeom>
          <a:ln>
            <a:noFill/>
          </a:ln>
          <a:effectLst>
            <a:softEdge rad="112500"/>
          </a:effectLst>
        </p:spPr>
      </p:pic>
      <p:pic>
        <p:nvPicPr>
          <p:cNvPr id="8" name="分子密堆积">
            <a:hlinkClick r:id="" action="ppaction://media"/>
          </p:cNvPr>
          <p:cNvPicPr>
            <a:picLocks noChangeAspect="1"/>
          </p:cNvPicPr>
          <p:nvPr>
            <a:videoFile r:link="rId15"/>
            <p:extLst>
              <p:ext uri="{DAA4B4D4-6D71-4841-9C94-3DE7FCFB9230}">
                <p14:media xmlns:p14="http://schemas.microsoft.com/office/powerpoint/2010/main" r:embed="rId16"/>
              </p:ext>
            </p:extLst>
            <p:custDataLst>
              <p:tags r:id="rId17"/>
            </p:custDataLst>
          </p:nvPr>
        </p:nvPicPr>
        <p:blipFill>
          <a:blip r:embed="rId18"/>
          <a:srcRect t="9526" r="7310" b="5984"/>
          <a:stretch>
            <a:fillRect/>
          </a:stretch>
        </p:blipFill>
        <p:spPr>
          <a:xfrm>
            <a:off x="4340225" y="2261235"/>
            <a:ext cx="2847975" cy="2033270"/>
          </a:xfrm>
          <a:prstGeom prst="rect">
            <a:avLst/>
          </a:prstGeom>
          <a:ln>
            <a:noFill/>
          </a:ln>
          <a:effectLst>
            <a:softEdge rad="112500"/>
          </a:effectLst>
        </p:spPr>
      </p:pic>
      <p:sp>
        <p:nvSpPr>
          <p:cNvPr id="65538" name="文本框 1"/>
          <p:cNvSpPr/>
          <p:nvPr>
            <p:custDataLst>
              <p:tags r:id="rId19"/>
            </p:custDataLst>
          </p:nvPr>
        </p:nvSpPr>
        <p:spPr>
          <a:xfrm>
            <a:off x="604520" y="4308475"/>
            <a:ext cx="9770110" cy="1770380"/>
          </a:xfrm>
          <a:prstGeom prst="rect">
            <a:avLst/>
          </a:prstGeom>
          <a:noFill/>
          <a:ln w="9525">
            <a:noFill/>
          </a:ln>
        </p:spPr>
        <p:txBody>
          <a:bodyPr wrap="square" anchor="t" anchorCtr="0">
            <a:spAutoFit/>
          </a:bodyPr>
          <a:lstStyle/>
          <a:p>
            <a:pPr defTabSz="914400">
              <a:lnSpc>
                <a:spcPct val="130000"/>
              </a:lnSpc>
              <a:tabLst>
                <a:tab pos="1028700" algn="l"/>
                <a:tab pos="1851025" algn="l"/>
                <a:tab pos="2538730" algn="l"/>
                <a:tab pos="3222625" algn="l"/>
              </a:tabLst>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①干冰中的CO</a:t>
            </a:r>
            <a:r>
              <a:rPr lang="zh-CN" altLang="zh-CN" sz="2800" b="1" baseline="-25000">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2</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分子间只存在</a:t>
            </a:r>
            <a:r>
              <a:rPr lang="zh-CN" altLang="zh-CN" sz="2800" b="1" u="sng">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en-US" altLang="zh-CN" sz="2800" b="1" u="sng">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，不存在</a:t>
            </a:r>
            <a:r>
              <a:rPr lang="zh-CN" altLang="zh-CN" sz="2800" b="1" u="sng">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en-US" altLang="zh-CN" sz="2800" b="1" u="sng">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a:t>
            </a:r>
            <a:endParaRPr lang="zh-CN" altLang="zh-CN" sz="2800">
              <a:latin typeface="Times New Roman" panose="02020603050405020304" pitchFamily="18" charset="0"/>
              <a:ea typeface="微软雅黑" panose="020B0503020204020204" charset="-122"/>
              <a:cs typeface="Times New Roman" panose="02020603050405020304" pitchFamily="18" charset="0"/>
            </a:endParaRPr>
          </a:p>
          <a:p>
            <a:pPr defTabSz="914400">
              <a:lnSpc>
                <a:spcPct val="130000"/>
              </a:lnSpc>
              <a:tabLst>
                <a:tab pos="1028700" algn="l"/>
                <a:tab pos="1851025" algn="l"/>
                <a:tab pos="2538730" algn="l"/>
                <a:tab pos="3222625" algn="l"/>
              </a:tabLst>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②每个晶胞中均摊</a:t>
            </a:r>
            <a:r>
              <a:rPr lang="en-US" altLang="zh-CN" sz="2800" b="1" u="sng">
                <a:solidFill>
                  <a:schemeClr val="tx1"/>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个</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CO</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2</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分子</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含有</a:t>
            </a:r>
            <a:r>
              <a:rPr lang="en-US" altLang="zh-CN" sz="2800" b="1" u="sng">
                <a:solidFill>
                  <a:schemeClr val="tx1"/>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个原子。</a:t>
            </a:r>
            <a:endParaRPr lang="zh-CN" altLang="zh-CN" sz="2800" b="1">
              <a:latin typeface="Times New Roman" panose="02020603050405020304" pitchFamily="18" charset="0"/>
              <a:ea typeface="微软雅黑" panose="020B0503020204020204" charset="-122"/>
              <a:cs typeface="Times New Roman" panose="02020603050405020304" pitchFamily="18" charset="0"/>
            </a:endParaRPr>
          </a:p>
          <a:p>
            <a:pPr defTabSz="914400">
              <a:lnSpc>
                <a:spcPct val="130000"/>
              </a:lnSpc>
              <a:tabLst>
                <a:tab pos="1028700" algn="l"/>
                <a:tab pos="1851025" algn="l"/>
                <a:tab pos="2538730" algn="l"/>
                <a:tab pos="3222625" algn="l"/>
              </a:tabLst>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③</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每个</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CO</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2</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分子周围</a:t>
            </a:r>
            <a:r>
              <a:rPr lang="zh-CN" altLang="zh-CN" sz="2800" b="1">
                <a:highlight>
                  <a:srgbClr val="FFFF00"/>
                </a:highlight>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等距离紧邻</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的</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CO</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2</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分子数为</a:t>
            </a:r>
            <a:r>
              <a:rPr lang="en-US" altLang="zh-CN" sz="2800" b="1" u="sng">
                <a:solidFill>
                  <a:schemeClr val="tx1"/>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         </a:t>
            </a:r>
            <a:r>
              <a:rPr lang="zh-CN" altLang="zh-CN" sz="2800" b="1">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个。</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65547" name="Rectangle 13"/>
          <p:cNvSpPr/>
          <p:nvPr>
            <p:custDataLst>
              <p:tags r:id="rId20"/>
            </p:custDataLst>
          </p:nvPr>
        </p:nvSpPr>
        <p:spPr>
          <a:xfrm>
            <a:off x="3736499" y="4863465"/>
            <a:ext cx="449580" cy="650875"/>
          </a:xfrm>
          <a:prstGeom prst="rect">
            <a:avLst/>
          </a:prstGeom>
          <a:noFill/>
          <a:ln w="9525">
            <a:noFill/>
          </a:ln>
        </p:spPr>
        <p:txBody>
          <a:bodyPr wrap="none" anchor="t" anchorCtr="0">
            <a:spAutoFit/>
          </a:bodyPr>
          <a:lstStyle/>
          <a:p>
            <a:pPr algn="ctr">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4 </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65548" name="Rectangle 13"/>
          <p:cNvSpPr/>
          <p:nvPr>
            <p:custDataLst>
              <p:tags r:id="rId21"/>
            </p:custDataLst>
          </p:nvPr>
        </p:nvSpPr>
        <p:spPr>
          <a:xfrm>
            <a:off x="6833712" y="4863465"/>
            <a:ext cx="627380" cy="650875"/>
          </a:xfrm>
          <a:prstGeom prst="rect">
            <a:avLst/>
          </a:prstGeom>
          <a:noFill/>
          <a:ln w="9525">
            <a:noFill/>
          </a:ln>
        </p:spPr>
        <p:txBody>
          <a:bodyPr wrap="none" anchor="t" anchorCtr="0">
            <a:spAutoFit/>
          </a:bodyPr>
          <a:lstStyle/>
          <a:p>
            <a:pPr algn="ctr">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12 </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65549" name="Rectangle 13"/>
          <p:cNvSpPr/>
          <p:nvPr>
            <p:custDataLst>
              <p:tags r:id="rId22"/>
            </p:custDataLst>
          </p:nvPr>
        </p:nvSpPr>
        <p:spPr>
          <a:xfrm>
            <a:off x="8273574" y="5316220"/>
            <a:ext cx="627380" cy="650875"/>
          </a:xfrm>
          <a:prstGeom prst="rect">
            <a:avLst/>
          </a:prstGeom>
          <a:noFill/>
          <a:ln w="9525">
            <a:noFill/>
          </a:ln>
        </p:spPr>
        <p:txBody>
          <a:bodyPr wrap="none" anchor="t" anchorCtr="0">
            <a:spAutoFit/>
          </a:bodyPr>
          <a:lstStyle/>
          <a:p>
            <a:pPr algn="ctr">
              <a:lnSpc>
                <a:spcPct val="130000"/>
              </a:lnSpc>
            </a:pPr>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12 </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65550" name="文本框 4"/>
          <p:cNvSpPr/>
          <p:nvPr>
            <p:custDataLst>
              <p:tags r:id="rId23"/>
            </p:custDataLst>
          </p:nvPr>
        </p:nvSpPr>
        <p:spPr>
          <a:xfrm>
            <a:off x="5392420" y="4381183"/>
            <a:ext cx="1605280" cy="521970"/>
          </a:xfrm>
          <a:prstGeom prst="rect">
            <a:avLst/>
          </a:prstGeom>
          <a:noFill/>
          <a:ln w="9525">
            <a:noFill/>
          </a:ln>
        </p:spPr>
        <p:txBody>
          <a:bodyPr wrap="none" anchor="t" anchorCtr="0">
            <a:spAutoFit/>
          </a:bodyPr>
          <a:lstStyle/>
          <a:p>
            <a:r>
              <a:rPr lang="zh-CN" altLang="en-US" sz="2800" b="1">
                <a:solidFill>
                  <a:srgbClr val="FF0000"/>
                </a:solidFill>
                <a:latin typeface="Times New Roman" panose="02020603050405020304" pitchFamily="18" charset="0"/>
                <a:ea typeface="微软雅黑" panose="020B0503020204020204" charset="-122"/>
                <a:sym typeface="宋体" panose="02010600030101010101" pitchFamily="2" charset="-122"/>
              </a:rPr>
              <a:t>范德华力</a:t>
            </a:r>
            <a:endParaRPr lang="zh-CN" altLang="en-US" sz="2800" b="1">
              <a:solidFill>
                <a:srgbClr val="FF0000"/>
              </a:solidFill>
              <a:latin typeface="Times New Roman" panose="02020603050405020304" pitchFamily="18" charset="0"/>
              <a:ea typeface="微软雅黑" panose="020B0503020204020204" charset="-122"/>
              <a:sym typeface="宋体" panose="02010600030101010101" pitchFamily="2" charset="-122"/>
            </a:endParaRPr>
          </a:p>
        </p:txBody>
      </p:sp>
      <p:sp>
        <p:nvSpPr>
          <p:cNvPr id="65551" name="文本框 5"/>
          <p:cNvSpPr/>
          <p:nvPr>
            <p:custDataLst>
              <p:tags r:id="rId24"/>
            </p:custDataLst>
          </p:nvPr>
        </p:nvSpPr>
        <p:spPr>
          <a:xfrm>
            <a:off x="8793798" y="4381183"/>
            <a:ext cx="894080" cy="521970"/>
          </a:xfrm>
          <a:prstGeom prst="rect">
            <a:avLst/>
          </a:prstGeom>
          <a:noFill/>
          <a:ln w="9525">
            <a:noFill/>
          </a:ln>
        </p:spPr>
        <p:txBody>
          <a:bodyPr wrap="none" anchor="t" anchorCtr="0">
            <a:spAutoFit/>
          </a:bodyPr>
          <a:lstStyle/>
          <a:p>
            <a:r>
              <a:rPr lang="zh-CN" altLang="en-US" sz="2800" b="1">
                <a:solidFill>
                  <a:srgbClr val="FF0000"/>
                </a:solidFill>
                <a:latin typeface="Times New Roman" panose="02020603050405020304" pitchFamily="18" charset="0"/>
                <a:ea typeface="微软雅黑" panose="020B0503020204020204" charset="-122"/>
                <a:sym typeface="宋体" panose="02010600030101010101" pitchFamily="2" charset="-122"/>
              </a:rPr>
              <a:t>氢键</a:t>
            </a:r>
            <a:endParaRPr lang="zh-CN" altLang="en-US" sz="2800" b="1">
              <a:solidFill>
                <a:srgbClr val="FF0000"/>
              </a:solidFill>
              <a:latin typeface="Times New Roman" panose="02020603050405020304" pitchFamily="18" charset="0"/>
              <a:ea typeface="微软雅黑" panose="020B0503020204020204" charset="-122"/>
              <a:sym typeface="宋体" panose="02010600030101010101" pitchFamily="2" charset="-122"/>
            </a:endParaRPr>
          </a:p>
        </p:txBody>
      </p:sp>
      <p:sp>
        <p:nvSpPr>
          <p:cNvPr id="65552" name="文本框 6"/>
          <p:cNvSpPr/>
          <p:nvPr>
            <p:custDataLst>
              <p:tags r:id="rId25"/>
            </p:custDataLst>
          </p:nvPr>
        </p:nvSpPr>
        <p:spPr>
          <a:xfrm>
            <a:off x="604520" y="6037580"/>
            <a:ext cx="8823325" cy="521970"/>
          </a:xfrm>
          <a:prstGeom prst="rect">
            <a:avLst/>
          </a:prstGeom>
          <a:noFill/>
          <a:ln w="9525">
            <a:noFill/>
          </a:ln>
        </p:spPr>
        <p:txBody>
          <a:bodyPr wrap="none" anchor="t" anchorCtr="0">
            <a:spAutoFit/>
          </a:bodyPr>
          <a:lstStyle/>
          <a:p>
            <a:pPr defTabSz="914400">
              <a:tabLst>
                <a:tab pos="1028700" algn="l"/>
                <a:tab pos="1851025" algn="l"/>
                <a:tab pos="2538730" algn="l"/>
                <a:tab pos="3222625" algn="l"/>
              </a:tabLst>
            </a:pPr>
            <a:r>
              <a:rPr lang="en-US" altLang="zh-CN" sz="2800" b="1">
                <a:latin typeface="Times New Roman" panose="02020603050405020304" pitchFamily="18" charset="0"/>
                <a:ea typeface="微软雅黑" panose="020B0503020204020204" charset="-122"/>
                <a:cs typeface="Times New Roman" panose="02020603050405020304" pitchFamily="18" charset="0"/>
              </a:rPr>
              <a:t> </a:t>
            </a:r>
            <a:r>
              <a:rPr lang="zh-CN" altLang="zh-CN" sz="2800">
                <a:latin typeface="Times New Roman" panose="02020603050405020304" pitchFamily="18" charset="0"/>
                <a:ea typeface="微软雅黑" panose="020B0503020204020204" charset="-122"/>
                <a:cs typeface="Times New Roman" panose="02020603050405020304" pitchFamily="18" charset="0"/>
              </a:rPr>
              <a:t>④</a:t>
            </a:r>
            <a:r>
              <a:rPr lang="zh-CN" altLang="zh-CN" sz="2800" b="1">
                <a:latin typeface="Times New Roman" panose="02020603050405020304" pitchFamily="18" charset="0"/>
                <a:ea typeface="微软雅黑" panose="020B0503020204020204" charset="-122"/>
                <a:cs typeface="Times New Roman" panose="02020603050405020304" pitchFamily="18" charset="0"/>
              </a:rPr>
              <a:t>干冰在常压下极易</a:t>
            </a:r>
            <a:r>
              <a:rPr lang="zh-CN" altLang="en-US" sz="2800" b="1">
                <a:solidFill>
                  <a:srgbClr val="DF0303"/>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升华</a:t>
            </a:r>
            <a:r>
              <a:rPr lang="zh-CN" altLang="zh-CN" sz="2800" b="1">
                <a:latin typeface="Times New Roman" panose="02020603050405020304" pitchFamily="18" charset="0"/>
                <a:ea typeface="微软雅黑" panose="020B0503020204020204" charset="-122"/>
                <a:cs typeface="Times New Roman" panose="02020603050405020304" pitchFamily="18" charset="0"/>
              </a:rPr>
              <a:t>，在工业上广泛用作</a:t>
            </a:r>
            <a:r>
              <a:rPr lang="zh-CN" altLang="en-US" sz="2800" b="1">
                <a:solidFill>
                  <a:srgbClr val="DF0303"/>
                </a:solidFill>
                <a:latin typeface="Times New Roman" panose="02020603050405020304" pitchFamily="18" charset="0"/>
                <a:ea typeface="微软雅黑" panose="020B0503020204020204" charset="-122"/>
                <a:cs typeface="Times New Roman" panose="02020603050405020304" pitchFamily="18" charset="0"/>
                <a:sym typeface="宋体" panose="02010600030101010101" pitchFamily="2" charset="-122"/>
              </a:rPr>
              <a:t>制冷剂</a:t>
            </a:r>
            <a:r>
              <a:rPr lang="zh-CN" altLang="zh-CN" sz="2800" b="1">
                <a:latin typeface="Times New Roman" panose="02020603050405020304" pitchFamily="18" charset="0"/>
                <a:ea typeface="微软雅黑" panose="020B0503020204020204" charset="-122"/>
                <a:cs typeface="Times New Roman" panose="02020603050405020304" pitchFamily="18" charset="0"/>
              </a:rPr>
              <a:t>。</a:t>
            </a:r>
            <a:endParaRPr lang="zh-CN" altLang="en-US"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9" name="文本框 8"/>
          <p:cNvSpPr txBox="1"/>
          <p:nvPr/>
        </p:nvSpPr>
        <p:spPr>
          <a:xfrm>
            <a:off x="9956800" y="5749925"/>
            <a:ext cx="1831340" cy="645160"/>
          </a:xfrm>
          <a:prstGeom prst="rect">
            <a:avLst/>
          </a:prstGeom>
          <a:noFill/>
        </p:spPr>
        <p:txBody>
          <a:bodyPr wrap="square" rtlCol="0">
            <a:spAutoFit/>
          </a:bodyPr>
          <a:p>
            <a:r>
              <a:rPr lang="zh-CN" altLang="en-US">
                <a:highlight>
                  <a:srgbClr val="FFFF00"/>
                </a:highlight>
              </a:rPr>
              <a:t>一个</a:t>
            </a:r>
            <a:r>
              <a:rPr lang="en-US" altLang="zh-CN">
                <a:highlight>
                  <a:srgbClr val="FFFF00"/>
                </a:highlight>
              </a:rPr>
              <a:t>CO2</a:t>
            </a:r>
            <a:r>
              <a:rPr lang="zh-CN" altLang="en-US">
                <a:highlight>
                  <a:srgbClr val="FFFF00"/>
                </a:highlight>
              </a:rPr>
              <a:t>晶胞有几种取向？</a:t>
            </a:r>
            <a:endParaRPr lang="zh-CN" altLang="en-US">
              <a:highlight>
                <a:srgbClr val="FFFF00"/>
              </a:highligh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50"/>
                                        </p:tgtEl>
                                        <p:attrNameLst>
                                          <p:attrName>style.visibility</p:attrName>
                                        </p:attrNameLst>
                                      </p:cBhvr>
                                      <p:to>
                                        <p:strVal val="visible"/>
                                      </p:to>
                                    </p:set>
                                    <p:anim calcmode="lin" valueType="num">
                                      <p:cBhvr additive="base">
                                        <p:cTn id="7" dur="500" fill="hold"/>
                                        <p:tgtEl>
                                          <p:spTgt spid="65550"/>
                                        </p:tgtEl>
                                        <p:attrNameLst>
                                          <p:attrName>ppt_x</p:attrName>
                                        </p:attrNameLst>
                                      </p:cBhvr>
                                      <p:tavLst>
                                        <p:tav tm="0">
                                          <p:val>
                                            <p:strVal val="#ppt_x"/>
                                          </p:val>
                                        </p:tav>
                                        <p:tav tm="100000">
                                          <p:val>
                                            <p:strVal val="#ppt_x"/>
                                          </p:val>
                                        </p:tav>
                                      </p:tavLst>
                                    </p:anim>
                                    <p:anim calcmode="lin" valueType="num">
                                      <p:cBhvr additive="base">
                                        <p:cTn id="8" dur="500" fill="hold"/>
                                        <p:tgtEl>
                                          <p:spTgt spid="655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5551"/>
                                        </p:tgtEl>
                                        <p:attrNameLst>
                                          <p:attrName>style.visibility</p:attrName>
                                        </p:attrNameLst>
                                      </p:cBhvr>
                                      <p:to>
                                        <p:strVal val="visible"/>
                                      </p:to>
                                    </p:set>
                                    <p:anim calcmode="lin" valueType="num">
                                      <p:cBhvr additive="base">
                                        <p:cTn id="13" dur="500" fill="hold"/>
                                        <p:tgtEl>
                                          <p:spTgt spid="65551"/>
                                        </p:tgtEl>
                                        <p:attrNameLst>
                                          <p:attrName>ppt_x</p:attrName>
                                        </p:attrNameLst>
                                      </p:cBhvr>
                                      <p:tavLst>
                                        <p:tav tm="0">
                                          <p:val>
                                            <p:strVal val="#ppt_x"/>
                                          </p:val>
                                        </p:tav>
                                        <p:tav tm="100000">
                                          <p:val>
                                            <p:strVal val="#ppt_x"/>
                                          </p:val>
                                        </p:tav>
                                      </p:tavLst>
                                    </p:anim>
                                    <p:anim calcmode="lin" valueType="num">
                                      <p:cBhvr additive="base">
                                        <p:cTn id="14" dur="500" fill="hold"/>
                                        <p:tgtEl>
                                          <p:spTgt spid="6555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65547"/>
                                        </p:tgtEl>
                                        <p:attrNameLst>
                                          <p:attrName>style.visibility</p:attrName>
                                        </p:attrNameLst>
                                      </p:cBhvr>
                                      <p:to>
                                        <p:strVal val="visible"/>
                                      </p:to>
                                    </p:set>
                                    <p:animEffect transition="in" filter="blinds(horizontal)">
                                      <p:cBhvr>
                                        <p:cTn id="19" dur="500" fill="hold"/>
                                        <p:tgtEl>
                                          <p:spTgt spid="65547"/>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65548"/>
                                        </p:tgtEl>
                                        <p:attrNameLst>
                                          <p:attrName>style.visibility</p:attrName>
                                        </p:attrNameLst>
                                      </p:cBhvr>
                                      <p:to>
                                        <p:strVal val="visible"/>
                                      </p:to>
                                    </p:set>
                                    <p:animEffect transition="in" filter="blinds(horizontal)">
                                      <p:cBhvr>
                                        <p:cTn id="24" dur="500" fill="hold"/>
                                        <p:tgtEl>
                                          <p:spTgt spid="65548"/>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65549"/>
                                        </p:tgtEl>
                                        <p:attrNameLst>
                                          <p:attrName>style.visibility</p:attrName>
                                        </p:attrNameLst>
                                      </p:cBhvr>
                                      <p:to>
                                        <p:strVal val="visible"/>
                                      </p:to>
                                    </p:set>
                                    <p:animEffect transition="in" filter="blinds(horizontal)">
                                      <p:cBhvr>
                                        <p:cTn id="29" dur="500" fill="hold"/>
                                        <p:tgtEl>
                                          <p:spTgt spid="6554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65552"/>
                                        </p:tgtEl>
                                        <p:attrNameLst>
                                          <p:attrName>style.visibility</p:attrName>
                                        </p:attrNameLst>
                                      </p:cBhvr>
                                      <p:to>
                                        <p:strVal val="visible"/>
                                      </p:to>
                                    </p:set>
                                    <p:anim calcmode="lin" valueType="num">
                                      <p:cBhvr additive="base">
                                        <p:cTn id="34" dur="500" fill="hold"/>
                                        <p:tgtEl>
                                          <p:spTgt spid="65552"/>
                                        </p:tgtEl>
                                        <p:attrNameLst>
                                          <p:attrName>ppt_x</p:attrName>
                                        </p:attrNameLst>
                                      </p:cBhvr>
                                      <p:tavLst>
                                        <p:tav tm="0">
                                          <p:val>
                                            <p:strVal val="#ppt_x"/>
                                          </p:val>
                                        </p:tav>
                                        <p:tav tm="100000">
                                          <p:val>
                                            <p:strVal val="#ppt_x"/>
                                          </p:val>
                                        </p:tav>
                                      </p:tavLst>
                                    </p:anim>
                                    <p:anim calcmode="lin" valueType="num">
                                      <p:cBhvr additive="base">
                                        <p:cTn id="35" dur="500" fill="hold"/>
                                        <p:tgtEl>
                                          <p:spTgt spid="6555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40" repeatCount="indefinite" fill="hold" display="0">
                  <p:stCondLst>
                    <p:cond delay="indefinite"/>
                  </p:stCondLst>
                </p:cTn>
                <p:tgtEl>
                  <p:spTgt spid="4"/>
                </p:tgtEl>
              </p:cMediaNode>
            </p:video>
            <p:video fullScrn="1">
              <p:cMediaNode vol="80000">
                <p:cTn id="41" fill="hold" display="0">
                  <p:stCondLst>
                    <p:cond delay="indefinite"/>
                  </p:stCondLst>
                </p:cTn>
                <p:tgtEl>
                  <p:spTgt spid="8"/>
                </p:tgtEl>
              </p:cMediaNode>
            </p:video>
          </p:childTnLst>
        </p:cTn>
      </p:par>
    </p:tnLst>
    <p:bldLst>
      <p:bldP spid="65547" grpId="0" animBg="1"/>
      <p:bldP spid="65548" grpId="0" animBg="1"/>
      <p:bldP spid="65549" grpId="0" animBg="1"/>
      <p:bldP spid="65550" grpId="0" animBg="1"/>
      <p:bldP spid="65551" grpId="0" animBg="1"/>
      <p:bldP spid="65552" grpId="0" animBg="1"/>
      <p:bldP spid="9" grpId="0"/>
      <p:bldP spid="9"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典型分子晶体的结构特征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13" name="文本框 12"/>
          <p:cNvSpPr txBox="1"/>
          <p:nvPr>
            <p:custDataLst>
              <p:tags r:id="rId5"/>
            </p:custDataLst>
          </p:nvPr>
        </p:nvSpPr>
        <p:spPr>
          <a:xfrm>
            <a:off x="418465" y="1090295"/>
            <a:ext cx="8301355" cy="1124585"/>
          </a:xfrm>
          <a:prstGeom prst="rect">
            <a:avLst/>
          </a:prstGeom>
          <a:noFill/>
        </p:spPr>
        <p:txBody>
          <a:bodyPr wrap="square" rtlCol="0" anchor="t">
            <a:spAutoFit/>
          </a:bodyPr>
          <a:lstStyle/>
          <a:p>
            <a:pPr>
              <a:lnSpc>
                <a:spcPct val="120000"/>
              </a:lnSpc>
            </a:pPr>
            <a:r>
              <a:rPr lang="zh-CN" altLang="en-US" sz="2800" b="1">
                <a:latin typeface="微软雅黑" panose="020B0503020204020204" charset="-122"/>
                <a:ea typeface="微软雅黑" panose="020B0503020204020204" charset="-122"/>
                <a:cs typeface="微软雅黑" panose="020B0503020204020204" charset="-122"/>
                <a:sym typeface="+mn-ea"/>
              </a:rPr>
              <a:t>以一个分子为中心，其周围最多可以有</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12个紧邻的分子</a:t>
            </a:r>
            <a:r>
              <a:rPr lang="zh-CN" altLang="en-US" sz="2800" b="1">
                <a:latin typeface="微软雅黑" panose="020B0503020204020204" charset="-122"/>
                <a:ea typeface="微软雅黑" panose="020B0503020204020204" charset="-122"/>
                <a:cs typeface="微软雅黑" panose="020B0503020204020204" charset="-122"/>
                <a:sym typeface="+mn-ea"/>
              </a:rPr>
              <a:t>，分子晶体的这一特征称为</a:t>
            </a:r>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rPr>
              <a:t>分子密堆积。</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cs typeface="微软雅黑" panose="020B0503020204020204" charset="-122"/>
              <a:sym typeface="+mn-ea"/>
            </a:endParaRPr>
          </a:p>
        </p:txBody>
      </p:sp>
      <p:grpSp>
        <p:nvGrpSpPr>
          <p:cNvPr id="9" name="组合 8"/>
          <p:cNvGrpSpPr/>
          <p:nvPr>
            <p:custDataLst>
              <p:tags r:id="rId6"/>
            </p:custDataLst>
          </p:nvPr>
        </p:nvGrpSpPr>
        <p:grpSpPr>
          <a:xfrm>
            <a:off x="9616440" y="1224136"/>
            <a:ext cx="2051224" cy="2512281"/>
            <a:chOff x="958" y="5958"/>
            <a:chExt cx="3716" cy="4468"/>
          </a:xfrm>
        </p:grpSpPr>
        <p:pic>
          <p:nvPicPr>
            <p:cNvPr id="1028" name="Picture 5" descr="二氧化碳01"/>
            <p:cNvPicPr>
              <a:picLocks noChangeAspect="1"/>
            </p:cNvPicPr>
            <p:nvPr>
              <p:custDataLst>
                <p:tags r:id="rId7"/>
              </p:custDataLst>
            </p:nvPr>
          </p:nvPicPr>
          <p:blipFill>
            <a:blip r:embed="rId8"/>
            <a:stretch>
              <a:fillRect/>
            </a:stretch>
          </p:blipFill>
          <p:spPr>
            <a:xfrm>
              <a:off x="958" y="5958"/>
              <a:ext cx="3716" cy="3649"/>
            </a:xfrm>
            <a:prstGeom prst="rect">
              <a:avLst/>
            </a:prstGeom>
            <a:noFill/>
            <a:ln w="9525">
              <a:noFill/>
            </a:ln>
          </p:spPr>
        </p:pic>
        <p:sp>
          <p:nvSpPr>
            <p:cNvPr id="10" name="Text Box 6"/>
            <p:cNvSpPr txBox="1"/>
            <p:nvPr>
              <p:custDataLst>
                <p:tags r:id="rId9"/>
              </p:custDataLst>
            </p:nvPr>
          </p:nvSpPr>
          <p:spPr>
            <a:xfrm>
              <a:off x="1319" y="9607"/>
              <a:ext cx="3030" cy="819"/>
            </a:xfrm>
            <a:prstGeom prst="rect">
              <a:avLst/>
            </a:prstGeom>
            <a:noFill/>
            <a:ln w="12700">
              <a:noFill/>
            </a:ln>
          </p:spPr>
          <p:txBody>
            <a:bodyPr wrap="square">
              <a:spAutoFit/>
            </a:bodyPr>
            <a:lstStyle/>
            <a:p>
              <a:pPr eaLnBrk="0" hangingPunct="0"/>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rPr>
                <a:t>C</a:t>
              </a:r>
              <a:r>
                <a:rPr lang="en-US" altLang="zh-CN" sz="24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60</a:t>
              </a:r>
              <a:r>
                <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rPr>
                <a:t>的晶胞</a:t>
              </a:r>
              <a:endPar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grpSp>
        <p:nvGrpSpPr>
          <p:cNvPr id="60" name="组合 59"/>
          <p:cNvGrpSpPr/>
          <p:nvPr>
            <p:custDataLst>
              <p:tags r:id="rId10"/>
            </p:custDataLst>
          </p:nvPr>
        </p:nvGrpSpPr>
        <p:grpSpPr>
          <a:xfrm>
            <a:off x="9471660" y="3970020"/>
            <a:ext cx="2192020" cy="2436495"/>
            <a:chOff x="14249" y="4153"/>
            <a:chExt cx="3452" cy="3837"/>
          </a:xfrm>
        </p:grpSpPr>
        <p:pic>
          <p:nvPicPr>
            <p:cNvPr id="58" name="Picture 2"/>
            <p:cNvPicPr>
              <a:picLocks noChangeAspect="1" noChangeArrowheads="1"/>
            </p:cNvPicPr>
            <p:nvPr>
              <p:custDataLst>
                <p:tags r:id="rId11"/>
              </p:custDataLst>
            </p:nvPr>
          </p:nvPicPr>
          <p:blipFill>
            <a:blip r:embed="rId1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14249" y="4153"/>
              <a:ext cx="3452" cy="3113"/>
            </a:xfrm>
            <a:prstGeom prst="rect">
              <a:avLst/>
            </a:prstGeom>
            <a:noFill/>
            <a:extLst>
              <a:ext uri="{909E8E84-426E-40DD-AFC4-6F175D3DCCD1}">
                <a14:hiddenFill xmlns:a14="http://schemas.microsoft.com/office/drawing/2010/main">
                  <a:solidFill>
                    <a:srgbClr val="FFFFFF"/>
                  </a:solidFill>
                </a14:hiddenFill>
              </a:ext>
            </a:extLst>
          </p:spPr>
        </p:pic>
        <p:sp>
          <p:nvSpPr>
            <p:cNvPr id="59" name="Text Box 6"/>
            <p:cNvSpPr txBox="1"/>
            <p:nvPr>
              <p:custDataLst>
                <p:tags r:id="rId13"/>
              </p:custDataLst>
            </p:nvPr>
          </p:nvSpPr>
          <p:spPr>
            <a:xfrm>
              <a:off x="14658" y="7266"/>
              <a:ext cx="2634" cy="725"/>
            </a:xfrm>
            <a:prstGeom prst="rect">
              <a:avLst/>
            </a:prstGeom>
            <a:noFill/>
            <a:ln w="12700">
              <a:noFill/>
            </a:ln>
          </p:spPr>
          <p:txBody>
            <a:bodyPr wrap="square">
              <a:spAutoFit/>
            </a:bodyPr>
            <a:lstStyle/>
            <a:p>
              <a:pPr eaLnBrk="0" hangingPunct="0"/>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rPr>
                <a:t>I</a:t>
              </a:r>
              <a:r>
                <a:rPr lang="en-US" altLang="zh-CN" sz="2400" b="1" baseline="-25000">
                  <a:solidFill>
                    <a:schemeClr val="tx1"/>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rPr>
                <a:t>的晶胞</a:t>
              </a:r>
              <a:endPar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endParaRPr>
            </a:p>
          </p:txBody>
        </p:sp>
      </p:grpSp>
      <p:pic>
        <p:nvPicPr>
          <p:cNvPr id="61" name="图片 60"/>
          <p:cNvPicPr>
            <a:picLocks noChangeAspect="1"/>
          </p:cNvPicPr>
          <p:nvPr>
            <p:custDataLst>
              <p:tags r:id="rId14"/>
            </p:custDataLst>
          </p:nvPr>
        </p:nvPicPr>
        <p:blipFill>
          <a:blip r:embed="rId15"/>
          <a:srcRect l="3667" t="3390" r="1365" b="3600"/>
          <a:stretch>
            <a:fillRect/>
          </a:stretch>
        </p:blipFill>
        <p:spPr>
          <a:xfrm>
            <a:off x="0" y="2218690"/>
            <a:ext cx="6182995" cy="4533900"/>
          </a:xfrm>
          <a:prstGeom prst="rect">
            <a:avLst/>
          </a:prstGeom>
        </p:spPr>
      </p:pic>
      <p:grpSp>
        <p:nvGrpSpPr>
          <p:cNvPr id="62" name="组合 61"/>
          <p:cNvGrpSpPr/>
          <p:nvPr>
            <p:custDataLst>
              <p:tags r:id="rId16"/>
            </p:custDataLst>
          </p:nvPr>
        </p:nvGrpSpPr>
        <p:grpSpPr>
          <a:xfrm>
            <a:off x="1870276" y="3870568"/>
            <a:ext cx="1864130" cy="1858204"/>
            <a:chOff x="3251" y="3753"/>
            <a:chExt cx="2202" cy="2195"/>
          </a:xfrm>
        </p:grpSpPr>
        <p:sp>
          <p:nvSpPr>
            <p:cNvPr id="63" name="任意多边形: 形状 2"/>
            <p:cNvSpPr/>
            <p:nvPr>
              <p:custDataLst>
                <p:tags r:id="rId17"/>
              </p:custDataLst>
            </p:nvPr>
          </p:nvSpPr>
          <p:spPr>
            <a:xfrm rot="16200000">
              <a:off x="3405" y="3930"/>
              <a:ext cx="1881" cy="1851"/>
            </a:xfrm>
            <a:custGeom>
              <a:avLst/>
              <a:gdLst>
                <a:gd name="connsiteX0" fmla="*/ 21866 w 1290707"/>
                <a:gd name="connsiteY0" fmla="*/ 10867 h 1265017"/>
                <a:gd name="connsiteX1" fmla="*/ 0 w 1290707"/>
                <a:gd name="connsiteY1" fmla="*/ 1243225 h 1265017"/>
                <a:gd name="connsiteX2" fmla="*/ 1263066 w 1290707"/>
                <a:gd name="connsiteY2" fmla="*/ 1265017 h 1265017"/>
                <a:gd name="connsiteX3" fmla="*/ 1290707 w 1290707"/>
                <a:gd name="connsiteY3" fmla="*/ 0 h 1265017"/>
                <a:gd name="connsiteX4" fmla="*/ 21866 w 1290707"/>
                <a:gd name="connsiteY4" fmla="*/ 10867 h 1265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0707" h="1265017">
                  <a:moveTo>
                    <a:pt x="21866" y="10867"/>
                  </a:moveTo>
                  <a:lnTo>
                    <a:pt x="0" y="1243225"/>
                  </a:lnTo>
                  <a:lnTo>
                    <a:pt x="1263066" y="1265017"/>
                  </a:lnTo>
                  <a:lnTo>
                    <a:pt x="1290707" y="0"/>
                  </a:lnTo>
                  <a:lnTo>
                    <a:pt x="21866" y="10867"/>
                  </a:lnTo>
                  <a:close/>
                </a:path>
              </a:pathLst>
            </a:custGeom>
            <a:solidFill>
              <a:srgbClr val="00B0F0">
                <a:alpha val="57000"/>
              </a:srgbClr>
            </a:solidFill>
            <a:ln>
              <a:solidFill>
                <a:srgbClr val="C08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64" name="椭圆 63"/>
            <p:cNvSpPr/>
            <p:nvPr>
              <p:custDataLst>
                <p:tags r:id="rId18"/>
              </p:custDataLst>
            </p:nvPr>
          </p:nvSpPr>
          <p:spPr>
            <a:xfrm>
              <a:off x="5085" y="3776"/>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65" name="椭圆 64"/>
            <p:cNvSpPr/>
            <p:nvPr>
              <p:custDataLst>
                <p:tags r:id="rId19"/>
              </p:custDataLst>
            </p:nvPr>
          </p:nvSpPr>
          <p:spPr>
            <a:xfrm>
              <a:off x="5113" y="5608"/>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66" name="椭圆 65"/>
            <p:cNvSpPr/>
            <p:nvPr>
              <p:custDataLst>
                <p:tags r:id="rId20"/>
              </p:custDataLst>
            </p:nvPr>
          </p:nvSpPr>
          <p:spPr>
            <a:xfrm>
              <a:off x="3270" y="5608"/>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67" name="椭圆 66"/>
            <p:cNvSpPr/>
            <p:nvPr>
              <p:custDataLst>
                <p:tags r:id="rId21"/>
              </p:custDataLst>
            </p:nvPr>
          </p:nvSpPr>
          <p:spPr>
            <a:xfrm>
              <a:off x="3251" y="3753"/>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grpSp>
      <p:grpSp>
        <p:nvGrpSpPr>
          <p:cNvPr id="71" name="组合 70"/>
          <p:cNvGrpSpPr/>
          <p:nvPr>
            <p:custDataLst>
              <p:tags r:id="rId22"/>
            </p:custDataLst>
          </p:nvPr>
        </p:nvGrpSpPr>
        <p:grpSpPr>
          <a:xfrm>
            <a:off x="1553662" y="4471627"/>
            <a:ext cx="2389845" cy="816932"/>
            <a:chOff x="2877" y="4463"/>
            <a:chExt cx="2823" cy="965"/>
          </a:xfrm>
        </p:grpSpPr>
        <p:sp>
          <p:nvSpPr>
            <p:cNvPr id="72" name="任意多边形: 形状 2"/>
            <p:cNvSpPr/>
            <p:nvPr>
              <p:custDataLst>
                <p:tags r:id="rId23"/>
              </p:custDataLst>
            </p:nvPr>
          </p:nvSpPr>
          <p:spPr>
            <a:xfrm>
              <a:off x="3053" y="4667"/>
              <a:ext cx="2488" cy="589"/>
            </a:xfrm>
            <a:custGeom>
              <a:avLst/>
              <a:gdLst>
                <a:gd name="connsiteX0" fmla="*/ 430306 w 1721224"/>
                <a:gd name="connsiteY0" fmla="*/ 0 h 436936"/>
                <a:gd name="connsiteX1" fmla="*/ 0 w 1721224"/>
                <a:gd name="connsiteY1" fmla="*/ 421341 h 436936"/>
                <a:gd name="connsiteX2" fmla="*/ 1245716 w 1721224"/>
                <a:gd name="connsiteY2" fmla="*/ 436936 h 436936"/>
                <a:gd name="connsiteX3" fmla="*/ 1721224 w 1721224"/>
                <a:gd name="connsiteY3" fmla="*/ 0 h 436936"/>
                <a:gd name="connsiteX4" fmla="*/ 430306 w 1721224"/>
                <a:gd name="connsiteY4" fmla="*/ 0 h 436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1224" h="436936">
                  <a:moveTo>
                    <a:pt x="430306" y="0"/>
                  </a:moveTo>
                  <a:lnTo>
                    <a:pt x="0" y="421341"/>
                  </a:lnTo>
                  <a:lnTo>
                    <a:pt x="1245716" y="436936"/>
                  </a:lnTo>
                  <a:lnTo>
                    <a:pt x="1721224" y="0"/>
                  </a:lnTo>
                  <a:lnTo>
                    <a:pt x="430306" y="0"/>
                  </a:lnTo>
                  <a:close/>
                </a:path>
              </a:pathLst>
            </a:custGeom>
            <a:solidFill>
              <a:srgbClr val="FFC000">
                <a:alpha val="70000"/>
              </a:srgbClr>
            </a:solidFill>
            <a:ln>
              <a:solidFill>
                <a:srgbClr val="C08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73" name="椭圆 72"/>
            <p:cNvSpPr/>
            <p:nvPr>
              <p:custDataLst>
                <p:tags r:id="rId24"/>
              </p:custDataLst>
            </p:nvPr>
          </p:nvSpPr>
          <p:spPr>
            <a:xfrm>
              <a:off x="3535" y="4463"/>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74" name="椭圆 73"/>
            <p:cNvSpPr/>
            <p:nvPr>
              <p:custDataLst>
                <p:tags r:id="rId25"/>
              </p:custDataLst>
            </p:nvPr>
          </p:nvSpPr>
          <p:spPr>
            <a:xfrm>
              <a:off x="2877" y="5080"/>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75" name="椭圆 74"/>
            <p:cNvSpPr/>
            <p:nvPr>
              <p:custDataLst>
                <p:tags r:id="rId26"/>
              </p:custDataLst>
            </p:nvPr>
          </p:nvSpPr>
          <p:spPr>
            <a:xfrm>
              <a:off x="4710" y="5088"/>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76" name="椭圆 75"/>
            <p:cNvSpPr/>
            <p:nvPr>
              <p:custDataLst>
                <p:tags r:id="rId27"/>
              </p:custDataLst>
            </p:nvPr>
          </p:nvSpPr>
          <p:spPr>
            <a:xfrm>
              <a:off x="5360" y="4471"/>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grpSp>
      <p:grpSp>
        <p:nvGrpSpPr>
          <p:cNvPr id="77" name="组合 76"/>
          <p:cNvGrpSpPr/>
          <p:nvPr>
            <p:custDataLst>
              <p:tags r:id="rId28"/>
            </p:custDataLst>
          </p:nvPr>
        </p:nvGrpSpPr>
        <p:grpSpPr>
          <a:xfrm>
            <a:off x="2347737" y="3660620"/>
            <a:ext cx="831324" cy="2366141"/>
            <a:chOff x="3815" y="3505"/>
            <a:chExt cx="982" cy="2795"/>
          </a:xfrm>
        </p:grpSpPr>
        <p:sp>
          <p:nvSpPr>
            <p:cNvPr id="78" name="任意多边形: 形状 2"/>
            <p:cNvSpPr/>
            <p:nvPr>
              <p:custDataLst>
                <p:tags r:id="rId29"/>
              </p:custDataLst>
            </p:nvPr>
          </p:nvSpPr>
          <p:spPr>
            <a:xfrm rot="16200000">
              <a:off x="3041" y="4593"/>
              <a:ext cx="2511" cy="649"/>
            </a:xfrm>
            <a:custGeom>
              <a:avLst/>
              <a:gdLst>
                <a:gd name="connsiteX0" fmla="*/ 0 w 1723761"/>
                <a:gd name="connsiteY0" fmla="*/ 0 h 446148"/>
                <a:gd name="connsiteX1" fmla="*/ 455967 w 1723761"/>
                <a:gd name="connsiteY1" fmla="*/ 446148 h 446148"/>
                <a:gd name="connsiteX2" fmla="*/ 1723761 w 1723761"/>
                <a:gd name="connsiteY2" fmla="*/ 440029 h 446148"/>
                <a:gd name="connsiteX3" fmla="*/ 1287765 w 1723761"/>
                <a:gd name="connsiteY3" fmla="*/ 3093 h 446148"/>
                <a:gd name="connsiteX4" fmla="*/ 0 w 1723761"/>
                <a:gd name="connsiteY4" fmla="*/ 0 h 44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3761" h="446148">
                  <a:moveTo>
                    <a:pt x="0" y="0"/>
                  </a:moveTo>
                  <a:lnTo>
                    <a:pt x="455967" y="446148"/>
                  </a:lnTo>
                  <a:lnTo>
                    <a:pt x="1723761" y="440029"/>
                  </a:lnTo>
                  <a:lnTo>
                    <a:pt x="1287765" y="3093"/>
                  </a:lnTo>
                  <a:lnTo>
                    <a:pt x="0" y="0"/>
                  </a:lnTo>
                  <a:close/>
                </a:path>
              </a:pathLst>
            </a:custGeom>
            <a:solidFill>
              <a:srgbClr val="F0008C">
                <a:alpha val="42000"/>
              </a:srgbClr>
            </a:solidFill>
            <a:ln>
              <a:solidFill>
                <a:srgbClr val="C08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cs typeface="+mn-ea"/>
                <a:sym typeface="+mn-lt"/>
              </a:endParaRPr>
            </a:p>
          </p:txBody>
        </p:sp>
        <p:sp>
          <p:nvSpPr>
            <p:cNvPr id="79" name="椭圆 78"/>
            <p:cNvSpPr/>
            <p:nvPr>
              <p:custDataLst>
                <p:tags r:id="rId30"/>
              </p:custDataLst>
            </p:nvPr>
          </p:nvSpPr>
          <p:spPr>
            <a:xfrm>
              <a:off x="4457" y="5338"/>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80" name="椭圆 79"/>
            <p:cNvSpPr/>
            <p:nvPr>
              <p:custDataLst>
                <p:tags r:id="rId31"/>
              </p:custDataLst>
            </p:nvPr>
          </p:nvSpPr>
          <p:spPr>
            <a:xfrm>
              <a:off x="3837" y="5960"/>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81" name="椭圆 80"/>
            <p:cNvSpPr/>
            <p:nvPr>
              <p:custDataLst>
                <p:tags r:id="rId32"/>
              </p:custDataLst>
            </p:nvPr>
          </p:nvSpPr>
          <p:spPr>
            <a:xfrm>
              <a:off x="3815" y="4141"/>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sp>
          <p:nvSpPr>
            <p:cNvPr id="82" name="椭圆 81"/>
            <p:cNvSpPr/>
            <p:nvPr>
              <p:custDataLst>
                <p:tags r:id="rId33"/>
              </p:custDataLst>
            </p:nvPr>
          </p:nvSpPr>
          <p:spPr>
            <a:xfrm>
              <a:off x="4435" y="3505"/>
              <a:ext cx="341" cy="341"/>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grpSp>
      <p:grpSp>
        <p:nvGrpSpPr>
          <p:cNvPr id="83" name="组合 82"/>
          <p:cNvGrpSpPr/>
          <p:nvPr>
            <p:custDataLst>
              <p:tags r:id="rId34"/>
            </p:custDataLst>
          </p:nvPr>
        </p:nvGrpSpPr>
        <p:grpSpPr>
          <a:xfrm>
            <a:off x="5890260" y="2815590"/>
            <a:ext cx="3028315" cy="2590165"/>
            <a:chOff x="8844" y="2376"/>
            <a:chExt cx="4918" cy="4530"/>
          </a:xfrm>
        </p:grpSpPr>
        <p:pic>
          <p:nvPicPr>
            <p:cNvPr id="84" name="图片 83"/>
            <p:cNvPicPr>
              <a:picLocks noChangeAspect="1"/>
            </p:cNvPicPr>
            <p:nvPr>
              <p:custDataLst>
                <p:tags r:id="rId35"/>
              </p:custDataLst>
            </p:nvPr>
          </p:nvPicPr>
          <p:blipFill>
            <a:blip r:embed="rId36"/>
            <a:stretch>
              <a:fillRect/>
            </a:stretch>
          </p:blipFill>
          <p:spPr>
            <a:xfrm>
              <a:off x="8844" y="2376"/>
              <a:ext cx="4919" cy="4531"/>
            </a:xfrm>
            <a:prstGeom prst="rect">
              <a:avLst/>
            </a:prstGeom>
          </p:spPr>
        </p:pic>
        <p:sp>
          <p:nvSpPr>
            <p:cNvPr id="85" name="椭圆 84"/>
            <p:cNvSpPr/>
            <p:nvPr>
              <p:custDataLst>
                <p:tags r:id="rId37"/>
              </p:custDataLst>
            </p:nvPr>
          </p:nvSpPr>
          <p:spPr>
            <a:xfrm>
              <a:off x="11066" y="4365"/>
              <a:ext cx="425" cy="430"/>
            </a:xfrm>
            <a:prstGeom prst="ellipse">
              <a:avLst/>
            </a:prstGeom>
            <a:gradFill>
              <a:gsLst>
                <a:gs pos="0">
                  <a:schemeClr val="accent1">
                    <a:lumMod val="5000"/>
                    <a:lumOff val="95000"/>
                  </a:schemeClr>
                </a:gs>
                <a:gs pos="100000">
                  <a:srgbClr val="C00000"/>
                </a:gs>
                <a:gs pos="67000">
                  <a:srgbClr val="FF0000"/>
                </a:gs>
                <a:gs pos="100000">
                  <a:schemeClr val="accent1">
                    <a:lumMod val="30000"/>
                    <a:lumOff val="70000"/>
                  </a:schemeClr>
                </a:gs>
              </a:gsLst>
              <a:path path="circle">
                <a:fillToRect l="50000" t="50000" r="50000" b="50000"/>
              </a:path>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42"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1000"/>
                                        <p:tgtEl>
                                          <p:spTgt spid="61"/>
                                        </p:tgtEl>
                                      </p:cBhvr>
                                    </p:animEffect>
                                    <p:anim calcmode="lin" valueType="num">
                                      <p:cBhvr>
                                        <p:cTn id="11" dur="1000" fill="hold"/>
                                        <p:tgtEl>
                                          <p:spTgt spid="61"/>
                                        </p:tgtEl>
                                        <p:attrNameLst>
                                          <p:attrName>ppt_x</p:attrName>
                                        </p:attrNameLst>
                                      </p:cBhvr>
                                      <p:tavLst>
                                        <p:tav tm="0">
                                          <p:val>
                                            <p:strVal val="#ppt_x"/>
                                          </p:val>
                                        </p:tav>
                                        <p:tav tm="100000">
                                          <p:val>
                                            <p:strVal val="#ppt_x"/>
                                          </p:val>
                                        </p:tav>
                                      </p:tavLst>
                                    </p:anim>
                                    <p:anim calcmode="lin" valueType="num">
                                      <p:cBhvr>
                                        <p:cTn id="12"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wipe(right)">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2" fill="hold" nodeType="clickEffect">
                                  <p:stCondLst>
                                    <p:cond delay="0"/>
                                  </p:stCondLst>
                                  <p:childTnLst>
                                    <p:animEffect transition="out" filter="wipe(right)">
                                      <p:cBhvr>
                                        <p:cTn id="21" dur="500"/>
                                        <p:tgtEl>
                                          <p:spTgt spid="62"/>
                                        </p:tgtEl>
                                      </p:cBhvr>
                                    </p:animEffect>
                                    <p:set>
                                      <p:cBhvr>
                                        <p:cTn id="22" dur="1" fill="hold">
                                          <p:stCondLst>
                                            <p:cond delay="499"/>
                                          </p:stCondLst>
                                        </p:cTn>
                                        <p:tgtEl>
                                          <p:spTgt spid="62"/>
                                        </p:tgtEl>
                                        <p:attrNameLst>
                                          <p:attrName>style.visibility</p:attrName>
                                        </p:attrNameLst>
                                      </p:cBhvr>
                                      <p:to>
                                        <p:strVal val="hidden"/>
                                      </p:to>
                                    </p:set>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71"/>
                                        </p:tgtEl>
                                        <p:attrNameLst>
                                          <p:attrName>style.visibility</p:attrName>
                                        </p:attrNameLst>
                                      </p:cBhvr>
                                      <p:to>
                                        <p:strVal val="visible"/>
                                      </p:to>
                                    </p:set>
                                    <p:animEffect transition="in" filter="wipe(right)">
                                      <p:cBhvr>
                                        <p:cTn id="26" dur="500"/>
                                        <p:tgtEl>
                                          <p:spTgt spid="7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xit" presetSubtype="2" fill="hold" nodeType="clickEffect">
                                  <p:stCondLst>
                                    <p:cond delay="0"/>
                                  </p:stCondLst>
                                  <p:childTnLst>
                                    <p:animEffect transition="out" filter="wipe(right)">
                                      <p:cBhvr>
                                        <p:cTn id="30" dur="500"/>
                                        <p:tgtEl>
                                          <p:spTgt spid="71"/>
                                        </p:tgtEl>
                                      </p:cBhvr>
                                    </p:animEffect>
                                    <p:set>
                                      <p:cBhvr>
                                        <p:cTn id="31" dur="1" fill="hold">
                                          <p:stCondLst>
                                            <p:cond delay="499"/>
                                          </p:stCondLst>
                                        </p:cTn>
                                        <p:tgtEl>
                                          <p:spTgt spid="71"/>
                                        </p:tgtEl>
                                        <p:attrNameLst>
                                          <p:attrName>style.visibility</p:attrName>
                                        </p:attrNameLst>
                                      </p:cBhvr>
                                      <p:to>
                                        <p:strVal val="hidden"/>
                                      </p:to>
                                    </p:set>
                                  </p:childTnLst>
                                </p:cTn>
                              </p:par>
                            </p:childTnLst>
                          </p:cTn>
                        </p:par>
                        <p:par>
                          <p:cTn id="32" fill="hold">
                            <p:stCondLst>
                              <p:cond delay="500"/>
                            </p:stCondLst>
                            <p:childTnLst>
                              <p:par>
                                <p:cTn id="33" presetID="3" presetClass="entr" presetSubtype="10" fill="hold" nodeType="after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blinds(horizontal)">
                                      <p:cBhvr>
                                        <p:cTn id="35" dur="500"/>
                                        <p:tgtEl>
                                          <p:spTgt spid="77"/>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83"/>
                                        </p:tgtEl>
                                        <p:attrNameLst>
                                          <p:attrName>style.visibility</p:attrName>
                                        </p:attrNameLst>
                                      </p:cBhvr>
                                      <p:to>
                                        <p:strVal val="visible"/>
                                      </p:to>
                                    </p:set>
                                    <p:animEffect transition="in" filter="blinds(horizontal)">
                                      <p:cBhvr>
                                        <p:cTn id="40"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13010"/>
          <p:cNvPicPr>
            <a:picLocks noChangeAspect="1"/>
          </p:cNvPicPr>
          <p:nvPr>
            <p:custDataLst>
              <p:tags r:id="rId1"/>
            </p:custDataLst>
          </p:nvPr>
        </p:nvPicPr>
        <p:blipFill>
          <a:blip r:embed="rId2"/>
          <a:srcRect t="10756"/>
          <a:stretch>
            <a:fillRect/>
          </a:stretch>
        </p:blipFill>
        <p:spPr>
          <a:xfrm>
            <a:off x="565785" y="867410"/>
            <a:ext cx="1149985" cy="1024255"/>
          </a:xfrm>
          <a:prstGeom prst="rect">
            <a:avLst/>
          </a:prstGeom>
          <a:noFill/>
          <a:ln w="9525">
            <a:noFill/>
          </a:ln>
        </p:spPr>
      </p:pic>
      <p:sp>
        <p:nvSpPr>
          <p:cNvPr id="15" name="文本框 14"/>
          <p:cNvSpPr txBox="1"/>
          <p:nvPr>
            <p:custDataLst>
              <p:tags r:id="rId3"/>
            </p:custDataLst>
          </p:nvPr>
        </p:nvSpPr>
        <p:spPr>
          <a:xfrm>
            <a:off x="163195" y="1729740"/>
            <a:ext cx="11435715" cy="2305685"/>
          </a:xfrm>
          <a:prstGeom prst="rect">
            <a:avLst/>
          </a:prstGeom>
          <a:noFill/>
          <a:extLst>
            <a:ext uri="{909E8E84-426E-40DD-AFC4-6F175D3DCCD1}">
              <a14:hiddenFill xmlns:a14="http://schemas.microsoft.com/office/drawing/2010/main">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14:hiddenFill>
            </a:ext>
          </a:extLst>
        </p:spPr>
        <p:style>
          <a:lnRef idx="0">
            <a:schemeClr val="accent1"/>
          </a:lnRef>
          <a:fillRef idx="3">
            <a:schemeClr val="accent1"/>
          </a:fillRef>
          <a:effectRef idx="3">
            <a:schemeClr val="accent1"/>
          </a:effectRef>
          <a:fontRef idx="minor">
            <a:schemeClr val="lt1"/>
          </a:fontRef>
        </p:style>
        <p:txBody>
          <a:bodyPr wrap="square" rtlCol="0">
            <a:spAutoFit/>
          </a:bodyPr>
          <a:lstStyle/>
          <a:p>
            <a:pPr>
              <a:lnSpc>
                <a:spcPct val="120000"/>
              </a:lnSpc>
            </a:pPr>
            <a:r>
              <a:rPr lang="en-US" altLang="zh-CN" sz="3200" b="1">
                <a:solidFill>
                  <a:srgbClr val="032D91"/>
                </a:solidFill>
                <a:latin typeface="Times New Roman" panose="02020603050405020304" pitchFamily="18" charset="0"/>
                <a:ea typeface="微软雅黑" panose="020B0503020204020204" charset="-122"/>
                <a:cs typeface="Times New Roman" panose="02020603050405020304" pitchFamily="18" charset="0"/>
              </a:rPr>
              <a:t>1</a:t>
            </a:r>
            <a:r>
              <a:rPr lang="zh-CN" altLang="en-US" sz="3200" b="1">
                <a:solidFill>
                  <a:srgbClr val="032D91"/>
                </a:solidFill>
                <a:latin typeface="Times New Roman" panose="02020603050405020304" pitchFamily="18" charset="0"/>
                <a:ea typeface="微软雅黑" panose="020B0503020204020204" charset="-122"/>
                <a:cs typeface="Times New Roman" panose="02020603050405020304" pitchFamily="18" charset="0"/>
              </a:rPr>
              <a:t>、</a:t>
            </a:r>
            <a:r>
              <a:rPr lang="zh-CN" altLang="en-US" sz="2800">
                <a:solidFill>
                  <a:srgbClr val="032D91"/>
                </a:solidFill>
                <a:latin typeface="汉仪颜楷简" panose="00020600040101010101" charset="-122"/>
                <a:ea typeface="汉仪颜楷简" panose="00020600040101010101" charset="-122"/>
                <a:cs typeface="汉仪颜楷简" panose="00020600040101010101" charset="-122"/>
              </a:rPr>
              <a:t>为什么干冰、</a:t>
            </a:r>
            <a:r>
              <a:rPr lang="en-US" altLang="zh-CN" sz="2800" b="1">
                <a:solidFill>
                  <a:srgbClr val="032D91"/>
                </a:solidFill>
                <a:latin typeface="汉仪颜楷简" panose="00020600040101010101" charset="-122"/>
                <a:ea typeface="汉仪颜楷简" panose="00020600040101010101" charset="-122"/>
                <a:cs typeface="汉仪颜楷简" panose="00020600040101010101" charset="-122"/>
              </a:rPr>
              <a:t>C</a:t>
            </a:r>
            <a:r>
              <a:rPr lang="en-US" altLang="zh-CN" sz="2800" b="1" baseline="-25000">
                <a:solidFill>
                  <a:srgbClr val="032D91"/>
                </a:solidFill>
                <a:latin typeface="汉仪颜楷简" panose="00020600040101010101" charset="-122"/>
                <a:ea typeface="汉仪颜楷简" panose="00020600040101010101" charset="-122"/>
                <a:cs typeface="汉仪颜楷简" panose="00020600040101010101" charset="-122"/>
              </a:rPr>
              <a:t>60</a:t>
            </a:r>
            <a:r>
              <a:rPr lang="zh-CN" altLang="en-US" sz="2800">
                <a:solidFill>
                  <a:srgbClr val="032D91"/>
                </a:solidFill>
                <a:latin typeface="汉仪颜楷简" panose="00020600040101010101" charset="-122"/>
                <a:ea typeface="汉仪颜楷简" panose="00020600040101010101" charset="-122"/>
                <a:cs typeface="汉仪颜楷简" panose="00020600040101010101" charset="-122"/>
              </a:rPr>
              <a:t>、氧气晶体等分子晶体都是密堆积？</a:t>
            </a:r>
            <a:endParaRPr lang="zh-CN" altLang="en-US" sz="2800">
              <a:solidFill>
                <a:srgbClr val="032D91"/>
              </a:solidFill>
              <a:latin typeface="汉仪颜楷简" panose="00020600040101010101" charset="-122"/>
              <a:ea typeface="汉仪颜楷简" panose="00020600040101010101" charset="-122"/>
              <a:cs typeface="汉仪颜楷简" panose="00020600040101010101" charset="-122"/>
            </a:endParaRPr>
          </a:p>
          <a:p>
            <a:pPr>
              <a:lnSpc>
                <a:spcPct val="120000"/>
              </a:lnSpc>
            </a:pPr>
            <a:endParaRPr lang="zh-CN" altLang="en-US" sz="2800">
              <a:solidFill>
                <a:srgbClr val="032D91"/>
              </a:solidFill>
              <a:latin typeface="汉仪颜楷简" panose="00020600040101010101" charset="-122"/>
              <a:ea typeface="汉仪颜楷简" panose="00020600040101010101" charset="-122"/>
              <a:cs typeface="汉仪颜楷简" panose="00020600040101010101" charset="-122"/>
            </a:endParaRPr>
          </a:p>
          <a:p>
            <a:pPr>
              <a:lnSpc>
                <a:spcPct val="120000"/>
              </a:lnSpc>
            </a:pPr>
            <a:endParaRPr lang="zh-CN" altLang="en-US" sz="2800">
              <a:solidFill>
                <a:srgbClr val="032D91"/>
              </a:solidFill>
              <a:latin typeface="汉仪颜楷简" panose="00020600040101010101" charset="-122"/>
              <a:ea typeface="汉仪颜楷简" panose="00020600040101010101" charset="-122"/>
              <a:cs typeface="汉仪颜楷简" panose="00020600040101010101" charset="-122"/>
            </a:endParaRPr>
          </a:p>
          <a:p>
            <a:pPr>
              <a:lnSpc>
                <a:spcPct val="120000"/>
              </a:lnSpc>
            </a:pPr>
            <a:r>
              <a:rPr lang="en-US" altLang="zh-CN" sz="3200" b="1">
                <a:solidFill>
                  <a:srgbClr val="032D91"/>
                </a:solidFill>
                <a:latin typeface="Times New Roman" panose="02020603050405020304" pitchFamily="18" charset="0"/>
                <a:ea typeface="汉仪颜楷简" panose="00020600040101010101" charset="-122"/>
                <a:cs typeface="Times New Roman" panose="02020603050405020304" pitchFamily="18" charset="0"/>
              </a:rPr>
              <a:t>2</a:t>
            </a:r>
            <a:r>
              <a:rPr lang="zh-CN" altLang="en-US" sz="3200" b="1">
                <a:solidFill>
                  <a:srgbClr val="032D91"/>
                </a:solidFill>
                <a:latin typeface="Times New Roman" panose="02020603050405020304" pitchFamily="18" charset="0"/>
                <a:ea typeface="汉仪颜楷简" panose="00020600040101010101" charset="-122"/>
                <a:cs typeface="Times New Roman" panose="02020603050405020304" pitchFamily="18" charset="0"/>
              </a:rPr>
              <a:t>、</a:t>
            </a:r>
            <a:r>
              <a:rPr lang="zh-CN" altLang="en-US" sz="2800">
                <a:solidFill>
                  <a:srgbClr val="032D91"/>
                </a:solidFill>
                <a:latin typeface="汉仪颜楷简" panose="00020600040101010101" charset="-122"/>
                <a:ea typeface="汉仪颜楷简" panose="00020600040101010101" charset="-122"/>
                <a:cs typeface="汉仪颜楷简" panose="00020600040101010101" charset="-122"/>
              </a:rPr>
              <a:t>所有分子晶体都是密堆积吗？</a:t>
            </a:r>
            <a:endParaRPr lang="zh-CN" altLang="en-US" sz="2800">
              <a:solidFill>
                <a:srgbClr val="032D91"/>
              </a:solidFill>
              <a:latin typeface="汉仪颜楷简" panose="00020600040101010101" charset="-122"/>
              <a:ea typeface="汉仪颜楷简" panose="00020600040101010101" charset="-122"/>
              <a:cs typeface="汉仪颜楷简" panose="00020600040101010101" charset="-122"/>
            </a:endParaRPr>
          </a:p>
        </p:txBody>
      </p:sp>
      <p:sp>
        <p:nvSpPr>
          <p:cNvPr id="16" name="文本框 15"/>
          <p:cNvSpPr txBox="1"/>
          <p:nvPr>
            <p:custDataLst>
              <p:tags r:id="rId4"/>
            </p:custDataLst>
          </p:nvPr>
        </p:nvSpPr>
        <p:spPr>
          <a:xfrm>
            <a:off x="610870" y="2528570"/>
            <a:ext cx="4812665" cy="737235"/>
          </a:xfrm>
          <a:prstGeom prst="rect">
            <a:avLst/>
          </a:prstGeom>
          <a:noFill/>
        </p:spPr>
        <p:txBody>
          <a:bodyPr wrap="square" rtlCol="0">
            <a:spAutoFit/>
          </a:bodyPr>
          <a:lstStyle/>
          <a:p>
            <a:pPr>
              <a:lnSpc>
                <a:spcPct val="150000"/>
              </a:lnSpc>
            </a:pPr>
            <a:r>
              <a:rPr lang="zh-CN" altLang="en-US" sz="2800" b="1">
                <a:latin typeface="Times New Roman" panose="02020603050405020304" pitchFamily="18" charset="0"/>
                <a:ea typeface="黑体" panose="02010609060101010101" charset="-122"/>
                <a:cs typeface="Times New Roman" panose="02020603050405020304" pitchFamily="18" charset="0"/>
              </a:rPr>
              <a:t>分子间作用力只有</a:t>
            </a:r>
            <a:r>
              <a:rPr lang="zh-CN" altLang="en-US" sz="2800" b="1">
                <a:gradFill>
                  <a:gsLst>
                    <a:gs pos="0">
                      <a:srgbClr val="E30000"/>
                    </a:gs>
                    <a:gs pos="100000">
                      <a:srgbClr val="760303"/>
                    </a:gs>
                  </a:gsLst>
                  <a:lin scaled="0"/>
                </a:gradFill>
                <a:effectLst/>
                <a:latin typeface="Times New Roman" panose="02020603050405020304" pitchFamily="18" charset="0"/>
                <a:ea typeface="黑体" panose="02010609060101010101" charset="-122"/>
                <a:cs typeface="Times New Roman" panose="02020603050405020304" pitchFamily="18" charset="0"/>
              </a:rPr>
              <a:t>范德华力 </a:t>
            </a:r>
            <a:r>
              <a:rPr lang="zh-CN" altLang="en-US" sz="2800" b="1">
                <a:latin typeface="Times New Roman" panose="02020603050405020304" pitchFamily="18" charset="0"/>
                <a:ea typeface="黑体" panose="02010609060101010101" charset="-122"/>
                <a:cs typeface="Times New Roman" panose="02020603050405020304" pitchFamily="18" charset="0"/>
              </a:rPr>
              <a:t>  </a:t>
            </a:r>
            <a:r>
              <a:rPr lang="en-US" altLang="zh-CN" sz="2800" b="1">
                <a:latin typeface="Times New Roman" panose="02020603050405020304" pitchFamily="18" charset="0"/>
                <a:ea typeface="黑体" panose="02010609060101010101" charset="-122"/>
                <a:cs typeface="Times New Roman" panose="02020603050405020304" pitchFamily="18" charset="0"/>
              </a:rPr>
              <a:t>                  </a:t>
            </a:r>
            <a:endParaRPr lang="en-US" altLang="zh-CN" sz="2800" b="1">
              <a:latin typeface="Times New Roman" panose="02020603050405020304" pitchFamily="18" charset="0"/>
              <a:ea typeface="黑体" panose="02010609060101010101" charset="-122"/>
              <a:cs typeface="Times New Roman" panose="02020603050405020304" pitchFamily="18" charset="0"/>
            </a:endParaRPr>
          </a:p>
        </p:txBody>
      </p:sp>
      <p:sp>
        <p:nvSpPr>
          <p:cNvPr id="3" name="文本框 2"/>
          <p:cNvSpPr txBox="1"/>
          <p:nvPr>
            <p:custDataLst>
              <p:tags r:id="rId5"/>
            </p:custDataLst>
          </p:nvPr>
        </p:nvSpPr>
        <p:spPr>
          <a:xfrm>
            <a:off x="5532755" y="2493010"/>
            <a:ext cx="3982720" cy="737235"/>
          </a:xfrm>
          <a:prstGeom prst="rect">
            <a:avLst/>
          </a:prstGeom>
          <a:noFill/>
        </p:spPr>
        <p:txBody>
          <a:bodyPr wrap="square" rtlCol="0">
            <a:spAutoFit/>
          </a:bodyPr>
          <a:lstStyle/>
          <a:p>
            <a:pPr>
              <a:lnSpc>
                <a:spcPct val="150000"/>
              </a:lnSpc>
            </a:pPr>
            <a:r>
              <a:rPr lang="zh-CN" altLang="en-US" sz="2800" b="1">
                <a:solidFill>
                  <a:srgbClr val="FF0000"/>
                </a:solidFill>
                <a:latin typeface="Times New Roman" panose="02020603050405020304" pitchFamily="18" charset="0"/>
                <a:ea typeface="黑体" panose="02010609060101010101" charset="-122"/>
                <a:cs typeface="Times New Roman" panose="02020603050405020304" pitchFamily="18" charset="0"/>
              </a:rPr>
              <a:t>无</a:t>
            </a:r>
            <a:r>
              <a:rPr lang="zh-CN" altLang="en-US" sz="2800" b="1">
                <a:latin typeface="Times New Roman" panose="02020603050405020304" pitchFamily="18" charset="0"/>
                <a:ea typeface="黑体" panose="02010609060101010101" charset="-122"/>
                <a:cs typeface="Times New Roman" panose="02020603050405020304" pitchFamily="18" charset="0"/>
              </a:rPr>
              <a:t>方向性和饱和性</a:t>
            </a:r>
            <a:r>
              <a:rPr lang="en-US" altLang="zh-CN" sz="2800" b="1">
                <a:latin typeface="Times New Roman" panose="02020603050405020304" pitchFamily="18" charset="0"/>
                <a:ea typeface="黑体" panose="02010609060101010101" charset="-122"/>
                <a:cs typeface="Times New Roman" panose="02020603050405020304" pitchFamily="18" charset="0"/>
              </a:rPr>
              <a:t>                             </a:t>
            </a:r>
            <a:endParaRPr lang="en-US" altLang="zh-CN" sz="2800" b="1">
              <a:latin typeface="Times New Roman" panose="02020603050405020304" pitchFamily="18" charset="0"/>
              <a:ea typeface="黑体" panose="02010609060101010101" charset="-122"/>
              <a:cs typeface="Times New Roman" panose="02020603050405020304" pitchFamily="18" charset="0"/>
            </a:endParaRPr>
          </a:p>
        </p:txBody>
      </p:sp>
      <p:sp>
        <p:nvSpPr>
          <p:cNvPr id="17" name="文本框 16"/>
          <p:cNvSpPr txBox="1"/>
          <p:nvPr>
            <p:custDataLst>
              <p:tags r:id="rId6"/>
            </p:custDataLst>
          </p:nvPr>
        </p:nvSpPr>
        <p:spPr>
          <a:xfrm>
            <a:off x="610870" y="4055745"/>
            <a:ext cx="6050915" cy="2030095"/>
          </a:xfrm>
          <a:prstGeom prst="rect">
            <a:avLst/>
          </a:prstGeom>
          <a:noFill/>
        </p:spPr>
        <p:txBody>
          <a:bodyPr wrap="square" rtlCol="0">
            <a:spAutoFit/>
          </a:bodyPr>
          <a:lstStyle/>
          <a:p>
            <a:pPr>
              <a:lnSpc>
                <a:spcPct val="150000"/>
              </a:lnSpc>
            </a:pPr>
            <a:r>
              <a:rPr lang="zh-CN" altLang="en-US" sz="2800" b="1">
                <a:latin typeface="Times New Roman" panose="02020603050405020304" pitchFamily="18" charset="0"/>
                <a:ea typeface="黑体" panose="02010609060101010101" charset="-122"/>
                <a:cs typeface="Times New Roman" panose="02020603050405020304" pitchFamily="18" charset="0"/>
              </a:rPr>
              <a:t>不是</a:t>
            </a:r>
            <a:endParaRPr lang="zh-CN" altLang="en-US" sz="2800" b="1">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zh-CN" altLang="en-US" sz="2800" b="1">
                <a:latin typeface="Times New Roman" panose="02020603050405020304" pitchFamily="18" charset="0"/>
                <a:ea typeface="黑体" panose="02010609060101010101" charset="-122"/>
                <a:cs typeface="Times New Roman" panose="02020603050405020304" pitchFamily="18" charset="0"/>
              </a:rPr>
              <a:t>分子间作用力除了范德华力</a:t>
            </a:r>
            <a:r>
              <a:rPr lang="zh-CN" altLang="en-US" sz="2800" b="1">
                <a:gradFill>
                  <a:gsLst>
                    <a:gs pos="0">
                      <a:srgbClr val="E30000"/>
                    </a:gs>
                    <a:gs pos="100000">
                      <a:srgbClr val="760303"/>
                    </a:gs>
                  </a:gsLst>
                  <a:lin scaled="0"/>
                </a:gradFill>
                <a:highlight>
                  <a:srgbClr val="FFFF00"/>
                </a:highlight>
                <a:latin typeface="Times New Roman" panose="02020603050405020304" pitchFamily="18" charset="0"/>
                <a:ea typeface="黑体" panose="02010609060101010101" charset="-122"/>
                <a:cs typeface="Times New Roman" panose="02020603050405020304" pitchFamily="18" charset="0"/>
              </a:rPr>
              <a:t>还有氢键 </a:t>
            </a:r>
            <a:endParaRPr lang="zh-CN" altLang="en-US" sz="2800" b="1">
              <a:gradFill>
                <a:gsLst>
                  <a:gs pos="0">
                    <a:srgbClr val="E30000"/>
                  </a:gs>
                  <a:gs pos="100000">
                    <a:srgbClr val="760303"/>
                  </a:gs>
                </a:gsLst>
                <a:lin scaled="0"/>
              </a:gradFill>
              <a:highlight>
                <a:srgbClr val="FFFF00"/>
              </a:highlight>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zh-CN" altLang="en-US" sz="2800" b="1">
                <a:gradFill>
                  <a:gsLst>
                    <a:gs pos="0">
                      <a:srgbClr val="E30000"/>
                    </a:gs>
                    <a:gs pos="100000">
                      <a:srgbClr val="760303"/>
                    </a:gs>
                  </a:gsLst>
                  <a:lin scaled="0"/>
                </a:gradFill>
                <a:latin typeface="Times New Roman" panose="02020603050405020304" pitchFamily="18" charset="0"/>
                <a:ea typeface="黑体" panose="02010609060101010101" charset="-122"/>
                <a:cs typeface="Times New Roman" panose="02020603050405020304" pitchFamily="18" charset="0"/>
              </a:rPr>
              <a:t>例如：冰  </a:t>
            </a:r>
            <a:r>
              <a:rPr lang="en-US" altLang="zh-CN" sz="2800" b="1">
                <a:gradFill>
                  <a:gsLst>
                    <a:gs pos="0">
                      <a:srgbClr val="E30000"/>
                    </a:gs>
                    <a:gs pos="100000">
                      <a:srgbClr val="760303"/>
                    </a:gs>
                  </a:gsLst>
                  <a:lin scaled="0"/>
                </a:gradFill>
                <a:latin typeface="Times New Roman" panose="02020603050405020304" pitchFamily="18" charset="0"/>
                <a:ea typeface="黑体" panose="02010609060101010101" charset="-122"/>
                <a:cs typeface="Times New Roman" panose="02020603050405020304" pitchFamily="18" charset="0"/>
              </a:rPr>
              <a:t>                  </a:t>
            </a:r>
            <a:endParaRPr lang="en-US" altLang="zh-CN" sz="2800" b="1">
              <a:gradFill>
                <a:gsLst>
                  <a:gs pos="0">
                    <a:srgbClr val="E30000"/>
                  </a:gs>
                  <a:gs pos="100000">
                    <a:srgbClr val="760303"/>
                  </a:gs>
                </a:gsLst>
                <a:lin scaled="0"/>
              </a:gradFill>
              <a:latin typeface="Times New Roman" panose="02020603050405020304" pitchFamily="18" charset="0"/>
              <a:ea typeface="黑体" panose="02010609060101010101" charset="-122"/>
              <a:cs typeface="Times New Roman" panose="02020603050405020304" pitchFamily="18" charset="0"/>
            </a:endParaRPr>
          </a:p>
        </p:txBody>
      </p:sp>
      <p:pic>
        <p:nvPicPr>
          <p:cNvPr id="18" name="图片 17"/>
          <p:cNvPicPr>
            <a:picLocks noChangeAspect="1"/>
          </p:cNvPicPr>
          <p:nvPr>
            <p:custDataLst>
              <p:tags r:id="rId7"/>
            </p:custDataLst>
          </p:nvPr>
        </p:nvPicPr>
        <p:blipFill>
          <a:blip r:embed="rId8">
            <a:clrChange>
              <a:clrFrom>
                <a:srgbClr val="000000">
                  <a:alpha val="0"/>
                </a:srgbClr>
              </a:clrFrom>
              <a:clrTo>
                <a:srgbClr val="000000">
                  <a:alpha val="0"/>
                  <a:alpha val="0"/>
                </a:srgbClr>
              </a:clrTo>
            </a:clrChange>
            <a:extLst>
              <a:ext uri="{BEBA8EAE-BF5A-486C-A8C5-ECC9F3942E4B}">
                <a14:imgProps xmlns:a14="http://schemas.microsoft.com/office/drawing/2010/main">
                  <a14:imgLayer r:embed="rId9">
                    <a14:imgEffect>
                      <a14:brightnessContrast bright="-20000"/>
                    </a14:imgEffect>
                    <a14:imgEffect>
                      <a14:sharpenSoften amount="50000"/>
                    </a14:imgEffect>
                  </a14:imgLayer>
                </a14:imgProps>
              </a:ext>
              <a:ext uri="{28A0092B-C50C-407E-A947-70E740481C1C}">
                <a14:useLocalDpi xmlns:a14="http://schemas.microsoft.com/office/drawing/2010/main" val="0"/>
              </a:ext>
            </a:extLst>
          </a:blip>
          <a:stretch>
            <a:fillRect/>
          </a:stretch>
        </p:blipFill>
        <p:spPr>
          <a:xfrm>
            <a:off x="8671560" y="1280795"/>
            <a:ext cx="3235960" cy="3415030"/>
          </a:xfrm>
          <a:prstGeom prst="rect">
            <a:avLst/>
          </a:prstGeom>
        </p:spPr>
      </p:pic>
      <p:sp>
        <p:nvSpPr>
          <p:cNvPr id="19" name="文本框 18"/>
          <p:cNvSpPr txBox="1"/>
          <p:nvPr>
            <p:custDataLst>
              <p:tags r:id="rId10"/>
            </p:custDataLst>
          </p:nvPr>
        </p:nvSpPr>
        <p:spPr>
          <a:xfrm>
            <a:off x="6835140" y="4741545"/>
            <a:ext cx="3982720" cy="737235"/>
          </a:xfrm>
          <a:prstGeom prst="rect">
            <a:avLst/>
          </a:prstGeom>
          <a:noFill/>
        </p:spPr>
        <p:txBody>
          <a:bodyPr wrap="square" rtlCol="0">
            <a:spAutoFit/>
          </a:bodyPr>
          <a:lstStyle/>
          <a:p>
            <a:pPr>
              <a:lnSpc>
                <a:spcPct val="150000"/>
              </a:lnSpc>
            </a:pPr>
            <a:r>
              <a:rPr lang="zh-CN" altLang="en-US" sz="2800" b="1">
                <a:solidFill>
                  <a:srgbClr val="FF0000"/>
                </a:solidFill>
                <a:latin typeface="Times New Roman" panose="02020603050405020304" pitchFamily="18" charset="0"/>
                <a:ea typeface="黑体" panose="02010609060101010101" charset="-122"/>
                <a:cs typeface="Times New Roman" panose="02020603050405020304" pitchFamily="18" charset="0"/>
              </a:rPr>
              <a:t>有方向性和饱和性</a:t>
            </a:r>
            <a:r>
              <a:rPr lang="en-US" altLang="zh-CN" sz="2800" b="1">
                <a:solidFill>
                  <a:srgbClr val="FF0000"/>
                </a:solidFill>
                <a:latin typeface="Times New Roman" panose="02020603050405020304" pitchFamily="18" charset="0"/>
                <a:ea typeface="黑体" panose="02010609060101010101" charset="-122"/>
                <a:cs typeface="Times New Roman" panose="02020603050405020304" pitchFamily="18" charset="0"/>
              </a:rPr>
              <a:t>   </a:t>
            </a:r>
            <a:r>
              <a:rPr lang="en-US" altLang="zh-CN" sz="2800" b="1">
                <a:latin typeface="Times New Roman" panose="02020603050405020304" pitchFamily="18" charset="0"/>
                <a:ea typeface="黑体" panose="02010609060101010101" charset="-122"/>
                <a:cs typeface="Times New Roman" panose="02020603050405020304" pitchFamily="18" charset="0"/>
              </a:rPr>
              <a:t>                          </a:t>
            </a:r>
            <a:endParaRPr lang="en-US" altLang="zh-CN" sz="2800" b="1">
              <a:latin typeface="Times New Roman" panose="02020603050405020304" pitchFamily="18" charset="0"/>
              <a:ea typeface="黑体" panose="02010609060101010101" charset="-122"/>
              <a:cs typeface="Times New Roman" panose="02020603050405020304" pitchFamily="18" charset="0"/>
            </a:endParaRPr>
          </a:p>
        </p:txBody>
      </p:sp>
      <p:sp>
        <p:nvSpPr>
          <p:cNvPr id="8" name="文本框 7"/>
          <p:cNvSpPr txBox="1"/>
          <p:nvPr>
            <p:custDataLst>
              <p:tags r:id="rId11"/>
            </p:custDataLst>
          </p:nvPr>
        </p:nvSpPr>
        <p:spPr>
          <a:xfrm>
            <a:off x="1715770" y="1073150"/>
            <a:ext cx="3043555"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ctr">
              <a:buClrTx/>
              <a:buSzTx/>
              <a:buFontTx/>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思考与讨论</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animEffect transition="in" filter="blinds(horizontal)">
                                      <p:cBhvr>
                                        <p:cTn id="15" dur="500"/>
                                        <p:tgtEl>
                                          <p:spTgt spid="17">
                                            <p:txEl>
                                              <p:pRg st="0" end="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7">
                                            <p:txEl>
                                              <p:pRg st="1" end="1"/>
                                            </p:txEl>
                                          </p:spTgt>
                                        </p:tgtEl>
                                        <p:attrNameLst>
                                          <p:attrName>style.visibility</p:attrName>
                                        </p:attrNameLst>
                                      </p:cBhvr>
                                      <p:to>
                                        <p:strVal val="visible"/>
                                      </p:to>
                                    </p:set>
                                    <p:animEffect transition="in" filter="blinds(horizontal)">
                                      <p:cBhvr>
                                        <p:cTn id="18" dur="500"/>
                                        <p:tgtEl>
                                          <p:spTgt spid="1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3" presetClass="entr" presetSubtype="10" fill="hold" nodeType="withEffect">
                                  <p:stCondLst>
                                    <p:cond delay="0"/>
                                  </p:stCondLst>
                                  <p:childTnLst>
                                    <p:set>
                                      <p:cBhvr>
                                        <p:cTn id="24" dur="1" fill="hold">
                                          <p:stCondLst>
                                            <p:cond delay="0"/>
                                          </p:stCondLst>
                                        </p:cTn>
                                        <p:tgtEl>
                                          <p:spTgt spid="17">
                                            <p:txEl>
                                              <p:pRg st="2" end="2"/>
                                            </p:txEl>
                                          </p:spTgt>
                                        </p:tgtEl>
                                        <p:attrNameLst>
                                          <p:attrName>style.visibility</p:attrName>
                                        </p:attrNameLst>
                                      </p:cBhvr>
                                      <p:to>
                                        <p:strVal val="visible"/>
                                      </p:to>
                                    </p:set>
                                    <p:animEffect transition="in" filter="blinds(horizontal)">
                                      <p:cBhvr>
                                        <p:cTn id="25"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典型分子晶体的结构特征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18465" y="1012825"/>
            <a:ext cx="442150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五、分子晶体的结构特征</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65539" name="Rectangle 9"/>
          <p:cNvSpPr/>
          <p:nvPr>
            <p:custDataLst>
              <p:tags r:id="rId6"/>
            </p:custDataLst>
          </p:nvPr>
        </p:nvSpPr>
        <p:spPr bwMode="auto">
          <a:xfrm>
            <a:off x="528320" y="1706880"/>
            <a:ext cx="124968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3、冰  </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4" name="矩形 3"/>
          <p:cNvSpPr/>
          <p:nvPr>
            <p:custDataLst>
              <p:tags r:id="rId7"/>
            </p:custDataLst>
          </p:nvPr>
        </p:nvSpPr>
        <p:spPr bwMode="auto">
          <a:xfrm>
            <a:off x="7126605" y="2426335"/>
            <a:ext cx="3190240" cy="521970"/>
          </a:xfrm>
          <a:prstGeom prst="rect">
            <a:avLst/>
          </a:prstGeom>
          <a:noFill/>
          <a:ln>
            <a:noFill/>
          </a:ln>
        </p:spPr>
        <p:txBody>
          <a:bodyPr wrap="square" tIns="45720" bIns="45720" rtlCol="0" anchor="t" anchorCtr="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lvl="0" algn="l">
              <a:spcBef>
                <a:spcPct val="50000"/>
              </a:spcBef>
              <a:buClrTx/>
              <a:buSzTx/>
              <a:buFont typeface="Wingdings" panose="05000000000000000000" charset="0"/>
            </a:pPr>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rPr>
              <a:t>分子非密堆积</a:t>
            </a:r>
            <a:endPar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sym typeface="+mn-ea"/>
            </a:endParaRPr>
          </a:p>
        </p:txBody>
      </p:sp>
      <p:sp>
        <p:nvSpPr>
          <p:cNvPr id="66568" name="矩形 2"/>
          <p:cNvSpPr>
            <a:spLocks noChangeAspect="1"/>
          </p:cNvSpPr>
          <p:nvPr>
            <p:custDataLst>
              <p:tags r:id="rId8"/>
            </p:custDataLst>
          </p:nvPr>
        </p:nvSpPr>
        <p:spPr>
          <a:xfrm>
            <a:off x="464820" y="4578350"/>
            <a:ext cx="10094595" cy="1641475"/>
          </a:xfrm>
          <a:prstGeom prst="rect">
            <a:avLst/>
          </a:prstGeom>
          <a:noFill/>
          <a:ln w="9525">
            <a:noFill/>
          </a:ln>
        </p:spPr>
        <p:txBody>
          <a:bodyPr wrap="square" anchor="t" anchorCtr="0">
            <a:spAutoFit/>
          </a:bodyPr>
          <a:lstStyle/>
          <a:p>
            <a:pPr defTabSz="914400">
              <a:lnSpc>
                <a:spcPct val="120000"/>
              </a:lnSpc>
              <a:tabLst>
                <a:tab pos="1028700" algn="l"/>
                <a:tab pos="1851025" algn="l"/>
                <a:tab pos="2538730" algn="l"/>
                <a:tab pos="3222625" algn="l"/>
              </a:tabLst>
            </a:pPr>
            <a:r>
              <a:rPr lang="zh-CN" altLang="zh-CN" sz="2800" b="1">
                <a:latin typeface="Times New Roman" panose="02020603050405020304" pitchFamily="18" charset="0"/>
                <a:ea typeface="微软雅黑" panose="020B0503020204020204" charset="-122"/>
                <a:cs typeface="Times New Roman" panose="02020603050405020304" pitchFamily="18" charset="0"/>
              </a:rPr>
              <a:t>①水分子之间的作用力有</a:t>
            </a:r>
            <a:r>
              <a:rPr lang="zh-CN" altLang="zh-CN" sz="2800" b="1" u="sng">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latin typeface="Times New Roman" panose="02020603050405020304" pitchFamily="18" charset="0"/>
                <a:ea typeface="微软雅黑" panose="020B0503020204020204" charset="-122"/>
                <a:cs typeface="Times New Roman" panose="02020603050405020304" pitchFamily="18" charset="0"/>
              </a:rPr>
              <a:t>                               </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zh-CN" sz="2800" b="1">
                <a:latin typeface="Times New Roman" panose="02020603050405020304" pitchFamily="18" charset="0"/>
                <a:ea typeface="微软雅黑" panose="020B0503020204020204" charset="-122"/>
                <a:cs typeface="Times New Roman" panose="02020603050405020304" pitchFamily="18" charset="0"/>
              </a:rPr>
              <a:t>但主要是</a:t>
            </a:r>
            <a:r>
              <a:rPr lang="zh-CN" altLang="zh-CN" sz="2800" b="1" u="sng">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latin typeface="Times New Roman" panose="02020603050405020304" pitchFamily="18" charset="0"/>
                <a:ea typeface="微软雅黑" panose="020B0503020204020204" charset="-122"/>
                <a:cs typeface="Times New Roman" panose="02020603050405020304" pitchFamily="18" charset="0"/>
              </a:rPr>
              <a:t>           </a:t>
            </a:r>
            <a:r>
              <a:rPr lang="zh-CN" altLang="zh-CN" sz="2800" b="1">
                <a:latin typeface="Times New Roman" panose="02020603050405020304" pitchFamily="18" charset="0"/>
                <a:ea typeface="微软雅黑" panose="020B0503020204020204" charset="-122"/>
                <a:cs typeface="Times New Roman" panose="02020603050405020304" pitchFamily="18" charset="0"/>
              </a:rPr>
              <a:t>。</a:t>
            </a:r>
            <a:endParaRPr lang="zh-CN" altLang="zh-CN" sz="2800" b="1">
              <a:latin typeface="Times New Roman" panose="02020603050405020304" pitchFamily="18" charset="0"/>
              <a:ea typeface="微软雅黑" panose="020B0503020204020204" charset="-122"/>
              <a:cs typeface="Times New Roman" panose="02020603050405020304" pitchFamily="18" charset="0"/>
            </a:endParaRPr>
          </a:p>
          <a:p>
            <a:pPr defTabSz="914400">
              <a:lnSpc>
                <a:spcPct val="120000"/>
              </a:lnSpc>
              <a:tabLst>
                <a:tab pos="1028700" algn="l"/>
                <a:tab pos="1851025" algn="l"/>
                <a:tab pos="2538730" algn="l"/>
                <a:tab pos="3222625" algn="l"/>
              </a:tabLst>
            </a:pPr>
            <a:r>
              <a:rPr lang="zh-CN" altLang="zh-CN" sz="2800" b="1">
                <a:latin typeface="Times New Roman" panose="02020603050405020304" pitchFamily="18" charset="0"/>
                <a:ea typeface="微软雅黑" panose="020B0503020204020204" charset="-122"/>
                <a:cs typeface="Times New Roman" panose="02020603050405020304" pitchFamily="18" charset="0"/>
              </a:rPr>
              <a:t>②由于氢键具有</a:t>
            </a:r>
            <a:r>
              <a:rPr lang="zh-CN" altLang="zh-CN" sz="2800" b="1" u="sng">
                <a:latin typeface="Times New Roman" panose="02020603050405020304" pitchFamily="18" charset="0"/>
                <a:ea typeface="微软雅黑" panose="020B0503020204020204" charset="-122"/>
                <a:cs typeface="Times New Roman" panose="02020603050405020304" pitchFamily="18" charset="0"/>
              </a:rPr>
              <a:t> </a:t>
            </a:r>
            <a:r>
              <a:rPr lang="en-US" altLang="zh-CN" sz="2800" b="1" u="sng">
                <a:latin typeface="Times New Roman" panose="02020603050405020304" pitchFamily="18" charset="0"/>
                <a:ea typeface="微软雅黑" panose="020B0503020204020204" charset="-122"/>
                <a:cs typeface="Times New Roman" panose="02020603050405020304" pitchFamily="18" charset="0"/>
              </a:rPr>
              <a:t>                </a:t>
            </a:r>
            <a:r>
              <a:rPr lang="en-US" altLang="zh-CN" sz="2800" b="1">
                <a:latin typeface="Times New Roman" panose="02020603050405020304" pitchFamily="18" charset="0"/>
                <a:ea typeface="微软雅黑" panose="020B0503020204020204" charset="-122"/>
                <a:cs typeface="Times New Roman" panose="02020603050405020304" pitchFamily="18" charset="0"/>
              </a:rPr>
              <a:t>,</a:t>
            </a:r>
            <a:r>
              <a:rPr lang="zh-CN" altLang="zh-CN" sz="2800" b="1">
                <a:latin typeface="Times New Roman" panose="02020603050405020304" pitchFamily="18" charset="0"/>
                <a:ea typeface="微软雅黑" panose="020B0503020204020204" charset="-122"/>
                <a:cs typeface="Times New Roman" panose="02020603050405020304" pitchFamily="18" charset="0"/>
              </a:rPr>
              <a:t>使</a:t>
            </a:r>
            <a:r>
              <a:rPr lang="zh-CN" altLang="zh-CN" sz="2800" b="1">
                <a:solidFill>
                  <a:srgbClr val="C00000"/>
                </a:solidFill>
                <a:latin typeface="Times New Roman" panose="02020603050405020304" pitchFamily="18" charset="0"/>
                <a:ea typeface="微软雅黑" panose="020B0503020204020204" charset="-122"/>
                <a:cs typeface="Times New Roman" panose="02020603050405020304" pitchFamily="18" charset="0"/>
              </a:rPr>
              <a:t>四面体中心</a:t>
            </a:r>
            <a:r>
              <a:rPr lang="zh-CN" altLang="zh-CN" sz="2800" b="1">
                <a:latin typeface="Times New Roman" panose="02020603050405020304" pitchFamily="18" charset="0"/>
                <a:ea typeface="微软雅黑" panose="020B0503020204020204" charset="-122"/>
                <a:cs typeface="Times New Roman" panose="02020603050405020304" pitchFamily="18" charset="0"/>
              </a:rPr>
              <a:t>的每个水分子与四面体顶点的</a:t>
            </a:r>
            <a:r>
              <a:rPr lang="en-US" altLang="zh-CN" sz="2800" b="1" u="sng">
                <a:solidFill>
                  <a:schemeClr val="tx1"/>
                </a:solidFill>
                <a:latin typeface="Times New Roman" panose="02020603050405020304" pitchFamily="18" charset="0"/>
                <a:ea typeface="微软雅黑" panose="020B0503020204020204" charset="-122"/>
                <a:cs typeface="Times New Roman" panose="02020603050405020304" pitchFamily="18" charset="0"/>
              </a:rPr>
              <a:t>       </a:t>
            </a:r>
            <a:r>
              <a:rPr lang="zh-CN" altLang="zh-CN" sz="2800" b="1">
                <a:latin typeface="Times New Roman" panose="02020603050405020304" pitchFamily="18" charset="0"/>
                <a:ea typeface="微软雅黑" panose="020B0503020204020204" charset="-122"/>
                <a:cs typeface="Times New Roman" panose="02020603050405020304" pitchFamily="18" charset="0"/>
              </a:rPr>
              <a:t>个相邻的水分子相互吸引。</a:t>
            </a:r>
            <a:endParaRPr lang="zh-CN" altLang="zh-CN" sz="2800" b="1">
              <a:latin typeface="Times New Roman" panose="02020603050405020304" pitchFamily="18" charset="0"/>
              <a:ea typeface="微软雅黑" panose="020B0503020204020204" charset="-122"/>
              <a:cs typeface="Times New Roman" panose="02020603050405020304" pitchFamily="18" charset="0"/>
            </a:endParaRPr>
          </a:p>
        </p:txBody>
      </p:sp>
      <p:pic>
        <p:nvPicPr>
          <p:cNvPr id="8" name="Picture 30"/>
          <p:cNvPicPr>
            <a:picLocks noChangeAspect="1"/>
          </p:cNvPicPr>
          <p:nvPr>
            <p:custDataLst>
              <p:tags r:id="rId9"/>
            </p:custDataLst>
          </p:nvPr>
        </p:nvPicPr>
        <p:blipFill>
          <a:blip r:embed="rId10">
            <a:clrChange>
              <a:clrFrom>
                <a:srgbClr val="FFFFFF">
                  <a:alpha val="100000"/>
                </a:srgbClr>
              </a:clrFrom>
              <a:clrTo>
                <a:srgbClr val="FFFFFF">
                  <a:alpha val="100000"/>
                  <a:alpha val="0"/>
                </a:srgbClr>
              </a:clrTo>
            </a:clrChange>
            <a:lum bright="-12000" contrast="36000"/>
          </a:blip>
          <a:srcRect t="19792" r="76910" b="30725"/>
          <a:stretch>
            <a:fillRect/>
          </a:stretch>
        </p:blipFill>
        <p:spPr>
          <a:xfrm>
            <a:off x="972424" y="1822450"/>
            <a:ext cx="2851547" cy="2857500"/>
          </a:xfrm>
          <a:prstGeom prst="rect">
            <a:avLst/>
          </a:prstGeom>
          <a:noFill/>
          <a:ln w="9525">
            <a:noFill/>
          </a:ln>
        </p:spPr>
      </p:pic>
      <p:sp>
        <p:nvSpPr>
          <p:cNvPr id="204826" name="AutoShape 26"/>
          <p:cNvSpPr>
            <a:spLocks noChangeArrowheads="1"/>
          </p:cNvSpPr>
          <p:nvPr>
            <p:custDataLst>
              <p:tags r:id="rId11"/>
            </p:custDataLst>
          </p:nvPr>
        </p:nvSpPr>
        <p:spPr bwMode="auto">
          <a:xfrm>
            <a:off x="2783205" y="1771015"/>
            <a:ext cx="2799715" cy="552450"/>
          </a:xfrm>
          <a:prstGeom prst="wedgeRoundRectCallout">
            <a:avLst>
              <a:gd name="adj1" fmla="val -58391"/>
              <a:gd name="adj2" fmla="val 148620"/>
              <a:gd name="adj3" fmla="val 16667"/>
            </a:avLst>
          </a:prstGeom>
          <a:noFill/>
          <a:ln w="38100">
            <a:solidFill>
              <a:srgbClr val="FF0000"/>
            </a:solidFill>
            <a:miter lim="800000"/>
          </a:ln>
          <a:effectLst/>
        </p:spPr>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1" lang="zh-CN" altLang="en-US" sz="2800" b="1" i="0" u="none" strike="noStrike" kern="1200" cap="none" spc="0" normalizeH="0" baseline="0" noProof="0">
                <a:ln>
                  <a:noFill/>
                </a:ln>
                <a:solidFill>
                  <a:srgbClr val="131391"/>
                </a:solidFill>
                <a:effectLst>
                  <a:outerShdw blurRad="38100" dist="38100" dir="2700000" algn="tl">
                    <a:srgbClr val="C0C0C0"/>
                  </a:outerShdw>
                </a:effectLst>
                <a:uLnTx/>
                <a:uFillTx/>
                <a:latin typeface="微软雅黑" panose="020B0503020204020204" charset="-122"/>
                <a:ea typeface="微软雅黑" panose="020B0503020204020204" charset="-122"/>
                <a:cs typeface="+mn-cs"/>
              </a:rPr>
              <a:t>氢键具有方向性</a:t>
            </a:r>
            <a:endParaRPr kumimoji="1" lang="zh-CN" altLang="en-US" sz="2800" b="1" i="0" u="none" strike="noStrike" kern="1200" cap="none" spc="0" normalizeH="0" baseline="0" noProof="0">
              <a:ln>
                <a:noFill/>
              </a:ln>
              <a:solidFill>
                <a:srgbClr val="131391"/>
              </a:solidFill>
              <a:effectLst>
                <a:outerShdw blurRad="38100" dist="38100" dir="2700000" algn="tl">
                  <a:srgbClr val="C0C0C0"/>
                </a:outerShdw>
              </a:effectLst>
              <a:uLnTx/>
              <a:uFillTx/>
              <a:latin typeface="微软雅黑" panose="020B0503020204020204" charset="-122"/>
              <a:ea typeface="微软雅黑" panose="020B0503020204020204" charset="-122"/>
              <a:cs typeface="+mn-cs"/>
            </a:endParaRPr>
          </a:p>
        </p:txBody>
      </p:sp>
      <p:pic>
        <p:nvPicPr>
          <p:cNvPr id="16389" name="Picture 5"/>
          <p:cNvPicPr>
            <a:picLocks noChangeAspect="1"/>
          </p:cNvPicPr>
          <p:nvPr>
            <p:custDataLst>
              <p:tags r:id="rId12"/>
            </p:custDataLst>
          </p:nvPr>
        </p:nvPicPr>
        <p:blipFill>
          <a:blip r:embed="rId13">
            <a:clrChange>
              <a:clrFrom>
                <a:srgbClr val="FFFFFF">
                  <a:alpha val="100000"/>
                </a:srgbClr>
              </a:clrFrom>
              <a:clrTo>
                <a:srgbClr val="FFFFFF">
                  <a:alpha val="100000"/>
                  <a:alpha val="0"/>
                </a:srgbClr>
              </a:clrTo>
            </a:clrChange>
          </a:blip>
          <a:srcRect l="3348" r="6209" b="12062"/>
          <a:stretch>
            <a:fillRect/>
          </a:stretch>
        </p:blipFill>
        <p:spPr>
          <a:xfrm>
            <a:off x="8595360" y="209550"/>
            <a:ext cx="3413125" cy="3518535"/>
          </a:xfrm>
          <a:prstGeom prst="rect">
            <a:avLst/>
          </a:prstGeom>
          <a:noFill/>
          <a:ln w="9525">
            <a:noFill/>
          </a:ln>
        </p:spPr>
      </p:pic>
      <p:sp>
        <p:nvSpPr>
          <p:cNvPr id="66567" name="文本框 1"/>
          <p:cNvSpPr/>
          <p:nvPr>
            <p:custDataLst>
              <p:tags r:id="rId14"/>
            </p:custDataLst>
          </p:nvPr>
        </p:nvSpPr>
        <p:spPr>
          <a:xfrm>
            <a:off x="1778000" y="5642928"/>
            <a:ext cx="360680" cy="521970"/>
          </a:xfrm>
          <a:prstGeom prst="rect">
            <a:avLst/>
          </a:prstGeom>
          <a:noFill/>
          <a:ln w="9525">
            <a:noFill/>
          </a:ln>
        </p:spPr>
        <p:txBody>
          <a:bodyPr wrap="none" anchor="t" anchorCtr="0">
            <a:spAutoFit/>
          </a:bodyPr>
          <a:lstStyle/>
          <a:p>
            <a:r>
              <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4</a:t>
            </a:r>
            <a:endParaRPr lang="en-US" altLang="zh-CN" sz="2800" b="1">
              <a:solidFill>
                <a:srgbClr val="FF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66569" name="文本框 3"/>
          <p:cNvSpPr/>
          <p:nvPr>
            <p:custDataLst>
              <p:tags r:id="rId15"/>
            </p:custDataLst>
          </p:nvPr>
        </p:nvSpPr>
        <p:spPr>
          <a:xfrm>
            <a:off x="4589145" y="4580255"/>
            <a:ext cx="2891790" cy="521970"/>
          </a:xfrm>
          <a:prstGeom prst="rect">
            <a:avLst/>
          </a:prstGeom>
          <a:noFill/>
          <a:ln w="9525">
            <a:noFill/>
          </a:ln>
        </p:spPr>
        <p:txBody>
          <a:bodyPr wrap="square" anchor="t" anchorCtr="0">
            <a:spAutoFit/>
          </a:bodyPr>
          <a:lstStyle/>
          <a:p>
            <a:r>
              <a:rPr lang="zh-CN" altLang="zh-CN" sz="2800" b="1">
                <a:solidFill>
                  <a:srgbClr val="FF0000"/>
                </a:solidFill>
                <a:latin typeface="Times New Roman" panose="02020603050405020304" pitchFamily="18" charset="0"/>
                <a:ea typeface="微软雅黑" panose="020B0503020204020204" charset="-122"/>
                <a:sym typeface="宋体" panose="02010600030101010101" pitchFamily="2" charset="-122"/>
              </a:rPr>
              <a:t>范德华力、氢键</a:t>
            </a:r>
            <a:endParaRPr lang="zh-CN" altLang="zh-CN" sz="2800" b="1">
              <a:solidFill>
                <a:srgbClr val="FF0000"/>
              </a:solidFill>
              <a:latin typeface="Times New Roman" panose="02020603050405020304" pitchFamily="18" charset="0"/>
              <a:ea typeface="微软雅黑" panose="020B0503020204020204" charset="-122"/>
              <a:sym typeface="宋体" panose="02010600030101010101" pitchFamily="2" charset="-122"/>
            </a:endParaRPr>
          </a:p>
        </p:txBody>
      </p:sp>
      <p:sp>
        <p:nvSpPr>
          <p:cNvPr id="66570" name="文本框 4"/>
          <p:cNvSpPr/>
          <p:nvPr>
            <p:custDataLst>
              <p:tags r:id="rId16"/>
            </p:custDataLst>
          </p:nvPr>
        </p:nvSpPr>
        <p:spPr>
          <a:xfrm>
            <a:off x="8901430" y="4580255"/>
            <a:ext cx="977900" cy="521970"/>
          </a:xfrm>
          <a:prstGeom prst="rect">
            <a:avLst/>
          </a:prstGeom>
          <a:noFill/>
          <a:ln w="9525">
            <a:noFill/>
          </a:ln>
        </p:spPr>
        <p:txBody>
          <a:bodyPr wrap="square" anchor="t" anchorCtr="0">
            <a:spAutoFit/>
          </a:bodyPr>
          <a:lstStyle/>
          <a:p>
            <a:r>
              <a:rPr lang="zh-CN" altLang="zh-CN" sz="2800" b="1">
                <a:solidFill>
                  <a:srgbClr val="FF0000"/>
                </a:solidFill>
                <a:latin typeface="Times New Roman" panose="02020603050405020304" pitchFamily="18" charset="0"/>
                <a:ea typeface="微软雅黑" panose="020B0503020204020204" charset="-122"/>
                <a:sym typeface="宋体" panose="02010600030101010101" pitchFamily="2" charset="-122"/>
              </a:rPr>
              <a:t>氢键</a:t>
            </a:r>
            <a:endParaRPr lang="zh-CN" altLang="zh-CN" sz="2800" b="1">
              <a:solidFill>
                <a:srgbClr val="FF0000"/>
              </a:solidFill>
              <a:latin typeface="Times New Roman" panose="02020603050405020304" pitchFamily="18" charset="0"/>
              <a:ea typeface="微软雅黑" panose="020B0503020204020204" charset="-122"/>
              <a:sym typeface="宋体" panose="02010600030101010101" pitchFamily="2" charset="-122"/>
            </a:endParaRPr>
          </a:p>
        </p:txBody>
      </p:sp>
      <p:sp>
        <p:nvSpPr>
          <p:cNvPr id="66571" name="文本框 5"/>
          <p:cNvSpPr/>
          <p:nvPr>
            <p:custDataLst>
              <p:tags r:id="rId17"/>
            </p:custDataLst>
          </p:nvPr>
        </p:nvSpPr>
        <p:spPr>
          <a:xfrm>
            <a:off x="3152775" y="5138420"/>
            <a:ext cx="1249680" cy="521970"/>
          </a:xfrm>
          <a:prstGeom prst="rect">
            <a:avLst/>
          </a:prstGeom>
          <a:noFill/>
          <a:ln w="9525">
            <a:noFill/>
          </a:ln>
        </p:spPr>
        <p:txBody>
          <a:bodyPr wrap="none" anchor="t" anchorCtr="0">
            <a:spAutoFit/>
          </a:bodyPr>
          <a:lstStyle/>
          <a:p>
            <a:r>
              <a:rPr lang="zh-CN" altLang="zh-CN" sz="2800" b="1">
                <a:solidFill>
                  <a:srgbClr val="FF0000"/>
                </a:solidFill>
                <a:latin typeface="Times New Roman" panose="02020603050405020304" pitchFamily="18" charset="0"/>
                <a:ea typeface="微软雅黑" panose="020B0503020204020204" charset="-122"/>
                <a:sym typeface="宋体" panose="02010600030101010101" pitchFamily="2" charset="-122"/>
              </a:rPr>
              <a:t>方向性</a:t>
            </a:r>
            <a:endParaRPr lang="zh-CN" altLang="zh-CN" sz="2800" b="1">
              <a:solidFill>
                <a:srgbClr val="FF0000"/>
              </a:solidFill>
              <a:latin typeface="Times New Roman" panose="02020603050405020304" pitchFamily="18" charset="0"/>
              <a:ea typeface="微软雅黑" panose="020B0503020204020204" charset="-122"/>
              <a:sym typeface="宋体" panose="02010600030101010101" pitchFamily="2" charset="-122"/>
            </a:endParaRPr>
          </a:p>
        </p:txBody>
      </p:sp>
      <p:sp>
        <p:nvSpPr>
          <p:cNvPr id="66572" name="文本框 6"/>
          <p:cNvSpPr/>
          <p:nvPr>
            <p:custDataLst>
              <p:tags r:id="rId18"/>
            </p:custDataLst>
          </p:nvPr>
        </p:nvSpPr>
        <p:spPr>
          <a:xfrm>
            <a:off x="452755" y="6180455"/>
            <a:ext cx="9083675" cy="521970"/>
          </a:xfrm>
          <a:prstGeom prst="rect">
            <a:avLst/>
          </a:prstGeom>
          <a:noFill/>
          <a:ln w="9525">
            <a:noFill/>
          </a:ln>
        </p:spPr>
        <p:txBody>
          <a:bodyPr wrap="square" anchor="t" anchorCtr="0">
            <a:spAutoFit/>
          </a:bodyPr>
          <a:lstStyle/>
          <a:p>
            <a:pPr defTabSz="914400">
              <a:tabLst>
                <a:tab pos="1028700" algn="l"/>
                <a:tab pos="1851025" algn="l"/>
                <a:tab pos="2538730" algn="l"/>
                <a:tab pos="3222625" algn="l"/>
              </a:tabLst>
            </a:pPr>
            <a:r>
              <a:rPr lang="zh-CN" altLang="zh-CN" sz="2800" b="1">
                <a:latin typeface="Times New Roman" panose="02020603050405020304" pitchFamily="18" charset="0"/>
                <a:ea typeface="微软雅黑" panose="020B0503020204020204" charset="-122"/>
              </a:rPr>
              <a:t>③冰的硬度和干冰</a:t>
            </a:r>
            <a:r>
              <a:rPr lang="zh-CN" altLang="en-US" sz="2800" b="1">
                <a:solidFill>
                  <a:srgbClr val="DF0303"/>
                </a:solidFill>
                <a:latin typeface="Times New Roman" panose="02020603050405020304" pitchFamily="18" charset="0"/>
                <a:ea typeface="微软雅黑" panose="020B0503020204020204" charset="-122"/>
                <a:sym typeface="宋体" panose="02010600030101010101" pitchFamily="2" charset="-122"/>
              </a:rPr>
              <a:t>相似</a:t>
            </a:r>
            <a:r>
              <a:rPr lang="zh-CN" altLang="zh-CN" sz="2800" b="1">
                <a:latin typeface="Times New Roman" panose="02020603050405020304" pitchFamily="18" charset="0"/>
                <a:ea typeface="微软雅黑" panose="020B0503020204020204" charset="-122"/>
              </a:rPr>
              <a:t>，而熔点比干冰的熔点</a:t>
            </a:r>
            <a:r>
              <a:rPr lang="zh-CN" altLang="en-US" sz="2800" b="1">
                <a:solidFill>
                  <a:srgbClr val="DF0303"/>
                </a:solidFill>
                <a:latin typeface="Times New Roman" panose="02020603050405020304" pitchFamily="18" charset="0"/>
                <a:ea typeface="微软雅黑" panose="020B0503020204020204" charset="-122"/>
                <a:sym typeface="宋体" panose="02010600030101010101" pitchFamily="2" charset="-122"/>
              </a:rPr>
              <a:t>高得多</a:t>
            </a:r>
            <a:r>
              <a:rPr lang="zh-CN" altLang="zh-CN" sz="2800" b="1">
                <a:latin typeface="Times New Roman" panose="02020603050405020304" pitchFamily="18" charset="0"/>
                <a:ea typeface="微软雅黑" panose="020B0503020204020204" charset="-122"/>
              </a:rPr>
              <a:t>。</a:t>
            </a:r>
            <a:endParaRPr lang="zh-CN" altLang="en-US" sz="2800" b="1">
              <a:latin typeface="Times New Roman" panose="02020603050405020304" pitchFamily="18" charset="0"/>
              <a:ea typeface="微软雅黑" panose="020B0503020204020204" charset="-122"/>
            </a:endParaRPr>
          </a:p>
        </p:txBody>
      </p:sp>
      <p:pic>
        <p:nvPicPr>
          <p:cNvPr id="9" name="冰中的氢键">
            <a:hlinkClick r:id="" action="ppaction://media"/>
          </p:cNvPr>
          <p:cNvPicPr>
            <a:picLocks noChangeAspect="1"/>
          </p:cNvPicPr>
          <p:nvPr>
            <a:videoFile r:link="rId19"/>
            <p:extLst>
              <p:ext uri="{DAA4B4D4-6D71-4841-9C94-3DE7FCFB9230}">
                <p14:media xmlns:p14="http://schemas.microsoft.com/office/powerpoint/2010/main" r:embed="rId20"/>
              </p:ext>
            </p:extLst>
            <p:custDataLst>
              <p:tags r:id="rId21"/>
            </p:custDataLst>
          </p:nvPr>
        </p:nvPicPr>
        <p:blipFill>
          <a:blip r:embed="rId22"/>
          <a:stretch>
            <a:fillRect/>
          </a:stretch>
        </p:blipFill>
        <p:spPr>
          <a:xfrm>
            <a:off x="4245610" y="2304415"/>
            <a:ext cx="2759075" cy="2124075"/>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9"/>
                                        </p:tgtEl>
                                        <p:attrNameLst>
                                          <p:attrName>style.visibility</p:attrName>
                                        </p:attrNameLst>
                                      </p:cBhvr>
                                      <p:to>
                                        <p:strVal val="visible"/>
                                      </p:to>
                                    </p:set>
                                    <p:anim calcmode="lin" valueType="num">
                                      <p:cBhvr additive="base">
                                        <p:cTn id="7" dur="500" fill="hold"/>
                                        <p:tgtEl>
                                          <p:spTgt spid="66569"/>
                                        </p:tgtEl>
                                        <p:attrNameLst>
                                          <p:attrName>ppt_x</p:attrName>
                                        </p:attrNameLst>
                                      </p:cBhvr>
                                      <p:tavLst>
                                        <p:tav tm="0">
                                          <p:val>
                                            <p:strVal val="#ppt_x"/>
                                          </p:val>
                                        </p:tav>
                                        <p:tav tm="100000">
                                          <p:val>
                                            <p:strVal val="#ppt_x"/>
                                          </p:val>
                                        </p:tav>
                                      </p:tavLst>
                                    </p:anim>
                                    <p:anim calcmode="lin" valueType="num">
                                      <p:cBhvr additive="base">
                                        <p:cTn id="8" dur="500" fill="hold"/>
                                        <p:tgtEl>
                                          <p:spTgt spid="6656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6570"/>
                                        </p:tgtEl>
                                        <p:attrNameLst>
                                          <p:attrName>style.visibility</p:attrName>
                                        </p:attrNameLst>
                                      </p:cBhvr>
                                      <p:to>
                                        <p:strVal val="visible"/>
                                      </p:to>
                                    </p:set>
                                    <p:anim calcmode="lin" valueType="num">
                                      <p:cBhvr additive="base">
                                        <p:cTn id="11" dur="500" fill="hold"/>
                                        <p:tgtEl>
                                          <p:spTgt spid="66570"/>
                                        </p:tgtEl>
                                        <p:attrNameLst>
                                          <p:attrName>ppt_x</p:attrName>
                                        </p:attrNameLst>
                                      </p:cBhvr>
                                      <p:tavLst>
                                        <p:tav tm="0">
                                          <p:val>
                                            <p:strVal val="#ppt_x"/>
                                          </p:val>
                                        </p:tav>
                                        <p:tav tm="100000">
                                          <p:val>
                                            <p:strVal val="#ppt_x"/>
                                          </p:val>
                                        </p:tav>
                                      </p:tavLst>
                                    </p:anim>
                                    <p:anim calcmode="lin" valueType="num">
                                      <p:cBhvr additive="base">
                                        <p:cTn id="12" dur="500" fill="hold"/>
                                        <p:tgtEl>
                                          <p:spTgt spid="6657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6571"/>
                                        </p:tgtEl>
                                        <p:attrNameLst>
                                          <p:attrName>style.visibility</p:attrName>
                                        </p:attrNameLst>
                                      </p:cBhvr>
                                      <p:to>
                                        <p:strVal val="visible"/>
                                      </p:to>
                                    </p:set>
                                    <p:anim calcmode="lin" valueType="num">
                                      <p:cBhvr additive="base">
                                        <p:cTn id="15" dur="500" fill="hold"/>
                                        <p:tgtEl>
                                          <p:spTgt spid="66571"/>
                                        </p:tgtEl>
                                        <p:attrNameLst>
                                          <p:attrName>ppt_x</p:attrName>
                                        </p:attrNameLst>
                                      </p:cBhvr>
                                      <p:tavLst>
                                        <p:tav tm="0">
                                          <p:val>
                                            <p:strVal val="#ppt_x"/>
                                          </p:val>
                                        </p:tav>
                                        <p:tav tm="100000">
                                          <p:val>
                                            <p:strVal val="#ppt_x"/>
                                          </p:val>
                                        </p:tav>
                                      </p:tavLst>
                                    </p:anim>
                                    <p:anim calcmode="lin" valueType="num">
                                      <p:cBhvr additive="base">
                                        <p:cTn id="16" dur="500" fill="hold"/>
                                        <p:tgtEl>
                                          <p:spTgt spid="6657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6567"/>
                                        </p:tgtEl>
                                        <p:attrNameLst>
                                          <p:attrName>style.visibility</p:attrName>
                                        </p:attrNameLst>
                                      </p:cBhvr>
                                      <p:to>
                                        <p:strVal val="visible"/>
                                      </p:to>
                                    </p:set>
                                    <p:anim calcmode="lin" valueType="num">
                                      <p:cBhvr additive="base">
                                        <p:cTn id="21" dur="500" fill="hold"/>
                                        <p:tgtEl>
                                          <p:spTgt spid="66567"/>
                                        </p:tgtEl>
                                        <p:attrNameLst>
                                          <p:attrName>ppt_x</p:attrName>
                                        </p:attrNameLst>
                                      </p:cBhvr>
                                      <p:tavLst>
                                        <p:tav tm="0">
                                          <p:val>
                                            <p:strVal val="#ppt_x"/>
                                          </p:val>
                                        </p:tav>
                                        <p:tav tm="100000">
                                          <p:val>
                                            <p:strVal val="#ppt_x"/>
                                          </p:val>
                                        </p:tav>
                                      </p:tavLst>
                                    </p:anim>
                                    <p:anim calcmode="lin" valueType="num">
                                      <p:cBhvr additive="base">
                                        <p:cTn id="22" dur="500" fill="hold"/>
                                        <p:tgtEl>
                                          <p:spTgt spid="6656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6572"/>
                                        </p:tgtEl>
                                        <p:attrNameLst>
                                          <p:attrName>style.visibility</p:attrName>
                                        </p:attrNameLst>
                                      </p:cBhvr>
                                      <p:to>
                                        <p:strVal val="visible"/>
                                      </p:to>
                                    </p:set>
                                    <p:anim calcmode="lin" valueType="num">
                                      <p:cBhvr additive="base">
                                        <p:cTn id="27" dur="500" fill="hold"/>
                                        <p:tgtEl>
                                          <p:spTgt spid="66572"/>
                                        </p:tgtEl>
                                        <p:attrNameLst>
                                          <p:attrName>ppt_x</p:attrName>
                                        </p:attrNameLst>
                                      </p:cBhvr>
                                      <p:tavLst>
                                        <p:tav tm="0">
                                          <p:val>
                                            <p:strVal val="#ppt_x"/>
                                          </p:val>
                                        </p:tav>
                                        <p:tav tm="100000">
                                          <p:val>
                                            <p:strVal val="#ppt_x"/>
                                          </p:val>
                                        </p:tav>
                                      </p:tavLst>
                                    </p:anim>
                                    <p:anim calcmode="lin" valueType="num">
                                      <p:cBhvr additive="base">
                                        <p:cTn id="28" dur="500" fill="hold"/>
                                        <p:tgtEl>
                                          <p:spTgt spid="665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9" repeatCount="indefinite" fill="hold" display="0">
                  <p:stCondLst>
                    <p:cond delay="indefinite"/>
                  </p:stCondLst>
                </p:cTn>
                <p:tgtEl>
                  <p:spTgt spid="9"/>
                </p:tgtEl>
              </p:cMediaNode>
            </p:video>
          </p:childTnLst>
        </p:cTn>
      </p:par>
    </p:tnLst>
    <p:bldLst>
      <p:bldP spid="66567" grpId="0" animBg="1"/>
      <p:bldP spid="66569" grpId="0" animBg="1"/>
      <p:bldP spid="66570" grpId="0" animBg="1"/>
      <p:bldP spid="66571" grpId="0" animBg="1"/>
      <p:bldP spid="6657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任务二  典型分子晶体的结构特征</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aphicFrame>
        <p:nvGraphicFramePr>
          <p:cNvPr id="17" name="表格 16"/>
          <p:cNvGraphicFramePr>
            <a:graphicFrameLocks noGrp="1"/>
          </p:cNvGraphicFramePr>
          <p:nvPr>
            <p:custDataLst>
              <p:tags r:id="rId5"/>
            </p:custDataLst>
          </p:nvPr>
        </p:nvGraphicFramePr>
        <p:xfrm>
          <a:off x="689610" y="2104390"/>
          <a:ext cx="9770110" cy="3519170"/>
        </p:xfrm>
        <a:graphic>
          <a:graphicData uri="http://schemas.openxmlformats.org/drawingml/2006/table">
            <a:tbl>
              <a:tblPr firstRow="1" bandRow="1">
                <a:tableStyleId>{5C22544A-7EE6-4342-B048-85BDC9FD1C3A}</a:tableStyleId>
              </a:tblPr>
              <a:tblGrid>
                <a:gridCol w="1715770"/>
                <a:gridCol w="3413760"/>
                <a:gridCol w="4640580"/>
              </a:tblGrid>
              <a:tr h="828675">
                <a:tc>
                  <a:txBody>
                    <a:bodyPr wrap="square"/>
                    <a:lstStyle/>
                    <a:p>
                      <a:pPr algn="ctr">
                        <a:buNone/>
                      </a:pPr>
                      <a:endParaRPr lang="zh-CN" altLang="en-US" sz="2800"/>
                    </a:p>
                  </a:txBody>
                  <a:tcPr vert="horz"/>
                </a:tc>
                <a:tc>
                  <a:txBody>
                    <a:bodyPr wrap="square"/>
                    <a:lstStyle/>
                    <a:p>
                      <a:pPr>
                        <a:buNone/>
                      </a:pPr>
                      <a:endParaRPr lang="zh-CN" altLang="en-US" sz="2800"/>
                    </a:p>
                  </a:txBody>
                  <a:tcPr vert="horz"/>
                </a:tc>
                <a:tc>
                  <a:txBody>
                    <a:bodyPr wrap="square"/>
                    <a:lstStyle/>
                    <a:p>
                      <a:pPr>
                        <a:buNone/>
                      </a:pPr>
                      <a:endParaRPr lang="zh-CN" altLang="en-US" sz="2800"/>
                    </a:p>
                  </a:txBody>
                  <a:tcPr vert="horz"/>
                </a:tc>
              </a:tr>
              <a:tr h="944880">
                <a:tc>
                  <a:txBody>
                    <a:bodyPr wrap="square"/>
                    <a:lstStyle/>
                    <a:p>
                      <a:pPr algn="ctr">
                        <a:buNone/>
                      </a:pPr>
                      <a:r>
                        <a:rPr lang="zh-CN" altLang="en-US" sz="2800"/>
                        <a:t>微粒间作用力</a:t>
                      </a:r>
                      <a:endParaRPr lang="zh-CN" altLang="en-US" sz="2800"/>
                    </a:p>
                  </a:txBody>
                  <a:tcPr vert="horz"/>
                </a:tc>
                <a:tc>
                  <a:txBody>
                    <a:bodyPr wrap="square"/>
                    <a:lstStyle/>
                    <a:p>
                      <a:pPr>
                        <a:buNone/>
                      </a:pPr>
                      <a:endParaRPr lang="zh-CN" altLang="en-US" sz="2800"/>
                    </a:p>
                  </a:txBody>
                  <a:tcPr vert="horz"/>
                </a:tc>
                <a:tc>
                  <a:txBody>
                    <a:bodyPr wrap="square"/>
                    <a:lstStyle/>
                    <a:p>
                      <a:pPr>
                        <a:buNone/>
                      </a:pPr>
                      <a:endParaRPr lang="zh-CN" altLang="en-US" sz="2800"/>
                    </a:p>
                  </a:txBody>
                  <a:tcPr vert="horz"/>
                </a:tc>
              </a:tr>
              <a:tr h="943610">
                <a:tc>
                  <a:txBody>
                    <a:bodyPr wrap="square"/>
                    <a:lstStyle/>
                    <a:p>
                      <a:pPr algn="ctr">
                        <a:buNone/>
                      </a:pPr>
                      <a:r>
                        <a:rPr lang="zh-CN" altLang="en-US" sz="2800"/>
                        <a:t>空间特点</a:t>
                      </a:r>
                      <a:endParaRPr lang="zh-CN" altLang="en-US" sz="2800"/>
                    </a:p>
                  </a:txBody>
                  <a:tcPr vert="horz"/>
                </a:tc>
                <a:tc>
                  <a:txBody>
                    <a:bodyPr wrap="square"/>
                    <a:lstStyle/>
                    <a:p>
                      <a:pPr>
                        <a:buNone/>
                      </a:pPr>
                      <a:endParaRPr lang="zh-CN" altLang="en-US" sz="2800"/>
                    </a:p>
                  </a:txBody>
                  <a:tcPr vert="horz"/>
                </a:tc>
                <a:tc>
                  <a:txBody>
                    <a:bodyPr wrap="square"/>
                    <a:lstStyle/>
                    <a:p>
                      <a:pPr>
                        <a:buNone/>
                      </a:pPr>
                      <a:endParaRPr lang="zh-CN" altLang="en-US" sz="2800"/>
                    </a:p>
                  </a:txBody>
                  <a:tcPr vert="horz"/>
                </a:tc>
              </a:tr>
              <a:tr h="802005">
                <a:tc>
                  <a:txBody>
                    <a:bodyPr wrap="square"/>
                    <a:lstStyle/>
                    <a:p>
                      <a:pPr algn="ctr">
                        <a:buNone/>
                      </a:pPr>
                      <a:r>
                        <a:rPr lang="zh-CN" altLang="en-US" sz="2800"/>
                        <a:t>举例</a:t>
                      </a:r>
                      <a:endParaRPr lang="zh-CN" altLang="en-US" sz="2800"/>
                    </a:p>
                  </a:txBody>
                  <a:tcPr vert="horz"/>
                </a:tc>
                <a:tc>
                  <a:txBody>
                    <a:bodyPr wrap="square"/>
                    <a:lstStyle/>
                    <a:p>
                      <a:pPr>
                        <a:buNone/>
                      </a:pPr>
                      <a:endParaRPr lang="zh-CN" altLang="en-US" sz="2800"/>
                    </a:p>
                  </a:txBody>
                  <a:tcPr vert="horz"/>
                </a:tc>
                <a:tc>
                  <a:txBody>
                    <a:bodyPr wrap="square"/>
                    <a:lstStyle/>
                    <a:p>
                      <a:pPr>
                        <a:buNone/>
                      </a:pPr>
                      <a:endParaRPr lang="zh-CN" altLang="en-US" sz="2800"/>
                    </a:p>
                  </a:txBody>
                  <a:tcPr vert="horz"/>
                </a:tc>
              </a:tr>
            </a:tbl>
          </a:graphicData>
        </a:graphic>
      </p:graphicFrame>
      <p:sp>
        <p:nvSpPr>
          <p:cNvPr id="18" name="矩形 17"/>
          <p:cNvSpPr/>
          <p:nvPr>
            <p:custDataLst>
              <p:tags r:id="rId6"/>
            </p:custDataLst>
          </p:nvPr>
        </p:nvSpPr>
        <p:spPr>
          <a:xfrm>
            <a:off x="3054350" y="2296795"/>
            <a:ext cx="1970405" cy="521970"/>
          </a:xfrm>
          <a:prstGeom prst="rect">
            <a:avLst/>
          </a:prstGeom>
          <a:noFill/>
          <a:ln w="9525">
            <a:noFill/>
          </a:ln>
        </p:spPr>
        <p:txBody>
          <a:bodyPr wrap="square" anchor="t">
            <a:spAutoFit/>
          </a:bodyPr>
          <a:lstStyle/>
          <a:p>
            <a:pPr defTabSz="863600"/>
            <a:r>
              <a:rPr lang="zh-CN" altLang="en-US" sz="2800" b="1">
                <a:solidFill>
                  <a:schemeClr val="bg1"/>
                </a:solidFill>
                <a:latin typeface="微软雅黑" panose="020B0503020204020204" charset="-122"/>
                <a:ea typeface="微软雅黑" panose="020B0503020204020204" charset="-122"/>
              </a:rPr>
              <a:t>分子密堆积</a:t>
            </a:r>
            <a:endParaRPr lang="zh-CN" altLang="en-US" sz="2800" b="1">
              <a:solidFill>
                <a:schemeClr val="bg1"/>
              </a:solidFill>
              <a:latin typeface="微软雅黑" panose="020B0503020204020204" charset="-122"/>
              <a:ea typeface="微软雅黑" panose="020B0503020204020204" charset="-122"/>
            </a:endParaRPr>
          </a:p>
        </p:txBody>
      </p:sp>
      <p:sp>
        <p:nvSpPr>
          <p:cNvPr id="19" name="矩形 18"/>
          <p:cNvSpPr/>
          <p:nvPr>
            <p:custDataLst>
              <p:tags r:id="rId7"/>
            </p:custDataLst>
          </p:nvPr>
        </p:nvSpPr>
        <p:spPr>
          <a:xfrm>
            <a:off x="6804660" y="2296795"/>
            <a:ext cx="2327910" cy="521970"/>
          </a:xfrm>
          <a:prstGeom prst="rect">
            <a:avLst/>
          </a:prstGeom>
          <a:noFill/>
          <a:ln w="9525">
            <a:noFill/>
          </a:ln>
        </p:spPr>
        <p:txBody>
          <a:bodyPr wrap="square" anchor="t">
            <a:spAutoFit/>
          </a:bodyPr>
          <a:lstStyle/>
          <a:p>
            <a:pPr defTabSz="863600"/>
            <a:r>
              <a:rPr lang="zh-CN" altLang="en-US" sz="2800" b="1">
                <a:solidFill>
                  <a:schemeClr val="bg1"/>
                </a:solidFill>
                <a:latin typeface="微软雅黑" panose="020B0503020204020204" charset="-122"/>
                <a:ea typeface="微软雅黑" panose="020B0503020204020204" charset="-122"/>
              </a:rPr>
              <a:t>分子非密堆积</a:t>
            </a:r>
            <a:endParaRPr lang="zh-CN" altLang="en-US" sz="2800" b="1">
              <a:solidFill>
                <a:schemeClr val="bg1"/>
              </a:solidFill>
              <a:latin typeface="微软雅黑" panose="020B0503020204020204" charset="-122"/>
              <a:ea typeface="微软雅黑" panose="020B0503020204020204" charset="-122"/>
            </a:endParaRPr>
          </a:p>
        </p:txBody>
      </p:sp>
      <p:sp>
        <p:nvSpPr>
          <p:cNvPr id="20" name="矩形 19"/>
          <p:cNvSpPr/>
          <p:nvPr>
            <p:custDataLst>
              <p:tags r:id="rId8"/>
            </p:custDataLst>
          </p:nvPr>
        </p:nvSpPr>
        <p:spPr>
          <a:xfrm>
            <a:off x="2475865" y="3870325"/>
            <a:ext cx="3498850" cy="953135"/>
          </a:xfrm>
          <a:prstGeom prst="rect">
            <a:avLst/>
          </a:prstGeom>
          <a:noFill/>
          <a:ln w="9525">
            <a:noFill/>
          </a:ln>
        </p:spPr>
        <p:txBody>
          <a:bodyPr wrap="square" anchor="t">
            <a:spAutoFit/>
          </a:bodyPr>
          <a:lstStyle/>
          <a:p>
            <a:pPr defTabSz="863600"/>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通常每个分子周围有</a:t>
            </a: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12</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个紧邻的分子</a:t>
            </a:r>
            <a:endPar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21" name="矩形 20"/>
          <p:cNvSpPr/>
          <p:nvPr>
            <p:custDataLst>
              <p:tags r:id="rId9"/>
            </p:custDataLst>
          </p:nvPr>
        </p:nvSpPr>
        <p:spPr>
          <a:xfrm>
            <a:off x="5848350" y="3898265"/>
            <a:ext cx="4606290" cy="953135"/>
          </a:xfrm>
          <a:prstGeom prst="rect">
            <a:avLst/>
          </a:prstGeom>
          <a:noFill/>
          <a:ln w="9525">
            <a:noFill/>
          </a:ln>
        </p:spPr>
        <p:txBody>
          <a:bodyPr wrap="square" anchor="t">
            <a:spAutoFit/>
          </a:bodyPr>
          <a:lstStyle/>
          <a:p>
            <a:pPr defTabSz="863600"/>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每个分子周围</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sym typeface="+mn-ea"/>
              </a:rPr>
              <a:t>紧邻的分子</a:t>
            </a:r>
            <a:endPar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a:p>
            <a:pPr defTabSz="863600"/>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数小于</a:t>
            </a: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12</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个，空间利用率低</a:t>
            </a:r>
            <a:endPar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22" name="矩形 21"/>
          <p:cNvSpPr/>
          <p:nvPr>
            <p:custDataLst>
              <p:tags r:id="rId10"/>
            </p:custDataLst>
          </p:nvPr>
        </p:nvSpPr>
        <p:spPr>
          <a:xfrm>
            <a:off x="3280410" y="3082290"/>
            <a:ext cx="1889760" cy="521970"/>
          </a:xfrm>
          <a:prstGeom prst="rect">
            <a:avLst/>
          </a:prstGeom>
          <a:noFill/>
          <a:ln w="9525">
            <a:noFill/>
          </a:ln>
        </p:spPr>
        <p:txBody>
          <a:bodyPr wrap="square" anchor="t">
            <a:spAutoFit/>
          </a:bodyPr>
          <a:lstStyle/>
          <a:p>
            <a:pPr defTabSz="863600"/>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范德华力</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endParaRPr>
          </a:p>
        </p:txBody>
      </p:sp>
      <p:sp>
        <p:nvSpPr>
          <p:cNvPr id="23" name="矩形 22"/>
          <p:cNvSpPr/>
          <p:nvPr>
            <p:custDataLst>
              <p:tags r:id="rId11"/>
            </p:custDataLst>
          </p:nvPr>
        </p:nvSpPr>
        <p:spPr>
          <a:xfrm>
            <a:off x="6525260" y="3082290"/>
            <a:ext cx="2886075" cy="521970"/>
          </a:xfrm>
          <a:prstGeom prst="rect">
            <a:avLst/>
          </a:prstGeom>
          <a:noFill/>
          <a:ln w="9525">
            <a:noFill/>
          </a:ln>
        </p:spPr>
        <p:txBody>
          <a:bodyPr wrap="square" anchor="t">
            <a:spAutoFit/>
          </a:bodyPr>
          <a:lstStyle/>
          <a:p>
            <a:pPr defTabSz="863600"/>
            <a:r>
              <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rPr>
              <a:t>范德华力和氢键</a:t>
            </a:r>
            <a:endParaRPr lang="zh-CN" altLang="en-US" sz="2800" b="1">
              <a:gradFill>
                <a:gsLst>
                  <a:gs pos="0">
                    <a:srgbClr val="E30000"/>
                  </a:gs>
                  <a:gs pos="100000">
                    <a:srgbClr val="760303"/>
                  </a:gs>
                </a:gsLst>
                <a:lin scaled="0"/>
              </a:gradFill>
              <a:latin typeface="微软雅黑" panose="020B0503020204020204" charset="-122"/>
              <a:ea typeface="微软雅黑" panose="020B0503020204020204" charset="-122"/>
            </a:endParaRPr>
          </a:p>
        </p:txBody>
      </p:sp>
      <p:sp>
        <p:nvSpPr>
          <p:cNvPr id="24" name="矩形 23"/>
          <p:cNvSpPr/>
          <p:nvPr>
            <p:custDataLst>
              <p:tags r:id="rId12"/>
            </p:custDataLst>
          </p:nvPr>
        </p:nvSpPr>
        <p:spPr>
          <a:xfrm>
            <a:off x="2566035" y="4939665"/>
            <a:ext cx="3215640" cy="521970"/>
          </a:xfrm>
          <a:prstGeom prst="rect">
            <a:avLst/>
          </a:prstGeom>
          <a:noFill/>
          <a:ln w="9525">
            <a:noFill/>
          </a:ln>
        </p:spPr>
        <p:txBody>
          <a:bodyPr wrap="square" anchor="t">
            <a:spAutoFit/>
          </a:bodyPr>
          <a:lstStyle/>
          <a:p>
            <a:pPr defTabSz="863600"/>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C</a:t>
            </a:r>
            <a:r>
              <a:rPr lang="en-US" altLang="zh-CN" sz="2800" b="1" baseline="-25000">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60</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、干冰、</a:t>
            </a: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I</a:t>
            </a:r>
            <a:r>
              <a:rPr lang="en-US" altLang="zh-CN" sz="2800" b="1" baseline="-25000">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a:t>
            </a: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O</a:t>
            </a:r>
            <a:r>
              <a:rPr lang="en-US" altLang="zh-CN" sz="2800" b="1" baseline="-25000">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2</a:t>
            </a:r>
            <a:endParaRPr lang="en-US" altLang="zh-CN" sz="2800" b="1" baseline="-25000">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25" name="矩形 24"/>
          <p:cNvSpPr/>
          <p:nvPr>
            <p:custDataLst>
              <p:tags r:id="rId13"/>
            </p:custDataLst>
          </p:nvPr>
        </p:nvSpPr>
        <p:spPr>
          <a:xfrm>
            <a:off x="6444615" y="4939665"/>
            <a:ext cx="3215640" cy="521970"/>
          </a:xfrm>
          <a:prstGeom prst="rect">
            <a:avLst/>
          </a:prstGeom>
          <a:noFill/>
          <a:ln w="9525">
            <a:noFill/>
          </a:ln>
        </p:spPr>
        <p:txBody>
          <a:bodyPr wrap="square" anchor="t">
            <a:spAutoFit/>
          </a:bodyPr>
          <a:lstStyle/>
          <a:p>
            <a:pPr defTabSz="863600"/>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HF</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a:t>
            </a:r>
            <a:r>
              <a:rPr lang="en-US" altLang="zh-CN"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NH</a:t>
            </a:r>
            <a:r>
              <a:rPr lang="en-US" altLang="zh-CN" sz="2800" b="1" baseline="-25000">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3</a:t>
            </a:r>
            <a:r>
              <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rPr>
              <a:t>、冰</a:t>
            </a:r>
            <a:endParaRPr lang="zh-CN" altLang="en-US" sz="2800" b="1">
              <a:gradFill>
                <a:gsLst>
                  <a:gs pos="0">
                    <a:srgbClr val="E30000"/>
                  </a:gs>
                  <a:gs pos="100000">
                    <a:srgbClr val="760303"/>
                  </a:gs>
                </a:gsLst>
                <a:lin scaled="0"/>
              </a:gradFill>
              <a:latin typeface="Times New Roman" panose="02020603050405020304" pitchFamily="18" charset="0"/>
              <a:ea typeface="微软雅黑" panose="020B0503020204020204" charset="-122"/>
              <a:cs typeface="Times New Roman" panose="02020603050405020304" pitchFamily="18" charset="0"/>
            </a:endParaRPr>
          </a:p>
        </p:txBody>
      </p:sp>
      <p:sp>
        <p:nvSpPr>
          <p:cNvPr id="2" name="矩形 1"/>
          <p:cNvSpPr/>
          <p:nvPr>
            <p:custDataLst>
              <p:tags r:id="rId14"/>
            </p:custDataLst>
          </p:nvPr>
        </p:nvSpPr>
        <p:spPr bwMode="auto">
          <a:xfrm>
            <a:off x="418465" y="1012825"/>
            <a:ext cx="442150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五、分子晶体的结构特征</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1"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linds(horizont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linds(horizontal)">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linds(horizontal)">
                                      <p:cBhvr>
                                        <p:cTn id="4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p:bldP spid="19" grpId="0"/>
      <p:bldP spid="20" grpId="1"/>
      <p:bldP spid="21" grpId="0"/>
      <p:bldP spid="22" grpId="0"/>
      <p:bldP spid="23" grpId="0"/>
      <p:bldP spid="24"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custDataLst>
              <p:tags r:id="rId1"/>
            </p:custDataLst>
          </p:nvPr>
        </p:nvGraphicFramePr>
        <p:xfrm>
          <a:off x="2237173" y="2450748"/>
          <a:ext cx="7717655" cy="1336125"/>
        </p:xfrm>
        <a:graphic>
          <a:graphicData uri="http://schemas.openxmlformats.org/drawingml/2006/table">
            <a:tbl>
              <a:tblPr firstRow="1" firstCol="1" bandRow="1">
                <a:tableStyleId>{00A15C55-8517-42AA-B614-E9B94910E393}</a:tableStyleId>
              </a:tblPr>
              <a:tblGrid>
                <a:gridCol w="1534415"/>
                <a:gridCol w="2062249"/>
                <a:gridCol w="2059619"/>
                <a:gridCol w="2061372"/>
              </a:tblGrid>
              <a:tr h="680413">
                <a:tc>
                  <a:txBody>
                    <a:bodyPr wrap="square"/>
                    <a:lstStyle/>
                    <a:p>
                      <a:pPr algn="ctr">
                        <a:lnSpc>
                          <a:spcPct val="150000"/>
                        </a:lnSpc>
                      </a:pPr>
                      <a:endParaRPr lang="zh-CN" altLang="en-US" sz="2800">
                        <a:latin typeface="Times New Roman" panose="02020603050405020304" pitchFamily="18" charset="0"/>
                        <a:ea typeface="微软雅黑" panose="020B0503020204020204" charset="-122"/>
                        <a:cs typeface="Times New Roman" panose="02020603050405020304" pitchFamily="18" charset="0"/>
                      </a:endParaRPr>
                    </a:p>
                  </a:txBody>
                  <a:tcPr marL="45720" marR="45720" marT="22860" marB="22860" vert="horz" anchor="ctr" anchorCtr="1">
                    <a:solidFill>
                      <a:schemeClr val="accent4">
                        <a:lumMod val="60000"/>
                        <a:lumOff val="40000"/>
                      </a:schemeClr>
                    </a:solidFill>
                  </a:tcPr>
                </a:tc>
                <a:tc>
                  <a:txBody>
                    <a:bodyPr wrap="square"/>
                    <a:lstStyle/>
                    <a:p>
                      <a:pPr algn="ctr">
                        <a:lnSpc>
                          <a:spcPct val="150000"/>
                        </a:lnSpc>
                      </a:pPr>
                      <a:r>
                        <a:rPr lang="zh-CN" altLang="en-US" sz="2800" smtClean="0">
                          <a:latin typeface="Times New Roman" panose="02020603050405020304" pitchFamily="18" charset="0"/>
                          <a:ea typeface="微软雅黑" panose="020B0503020204020204" charset="-122"/>
                        </a:rPr>
                        <a:t>干冰</a:t>
                      </a:r>
                      <a:endParaRPr lang="zh-CN" altLang="en-US" sz="2800" smtClean="0">
                        <a:latin typeface="Times New Roman" panose="02020603050405020304" pitchFamily="18" charset="0"/>
                        <a:ea typeface="微软雅黑" panose="020B0503020204020204" charset="-122"/>
                      </a:endParaRPr>
                    </a:p>
                  </a:txBody>
                  <a:tcPr marL="45720" marR="45720" marT="22860" marB="22860" vert="horz" anchor="ctr" anchorCtr="1">
                    <a:solidFill>
                      <a:schemeClr val="accent4">
                        <a:lumMod val="60000"/>
                        <a:lumOff val="40000"/>
                      </a:schemeClr>
                    </a:solidFill>
                  </a:tcPr>
                </a:tc>
                <a:tc>
                  <a:txBody>
                    <a:bodyPr wrap="square"/>
                    <a:lstStyle/>
                    <a:p>
                      <a:pPr algn="ctr">
                        <a:lnSpc>
                          <a:spcPct val="150000"/>
                        </a:lnSpc>
                      </a:pPr>
                      <a:r>
                        <a:rPr lang="zh-CN" altLang="en-US" sz="2800" smtClean="0">
                          <a:latin typeface="Times New Roman" panose="02020603050405020304" pitchFamily="18" charset="0"/>
                          <a:ea typeface="微软雅黑" panose="020B0503020204020204" charset="-122"/>
                        </a:rPr>
                        <a:t>冰</a:t>
                      </a:r>
                      <a:endParaRPr lang="zh-CN" altLang="en-US" sz="2800" smtClean="0">
                        <a:latin typeface="Times New Roman" panose="02020603050405020304" pitchFamily="18" charset="0"/>
                        <a:ea typeface="微软雅黑" panose="020B0503020204020204" charset="-122"/>
                      </a:endParaRPr>
                    </a:p>
                  </a:txBody>
                  <a:tcPr marL="45720" marR="45720" marT="22860" marB="22860" vert="horz" anchor="ctr" anchorCtr="1">
                    <a:solidFill>
                      <a:schemeClr val="accent4">
                        <a:lumMod val="60000"/>
                        <a:lumOff val="40000"/>
                      </a:schemeClr>
                    </a:solidFill>
                  </a:tcPr>
                </a:tc>
                <a:tc>
                  <a:txBody>
                    <a:bodyPr wrap="square"/>
                    <a:lstStyle/>
                    <a:p>
                      <a:pPr algn="ctr">
                        <a:lnSpc>
                          <a:spcPct val="150000"/>
                        </a:lnSpc>
                      </a:pPr>
                      <a:r>
                        <a:rPr lang="zh-CN" altLang="en-US" sz="2800" smtClean="0">
                          <a:latin typeface="Times New Roman" panose="02020603050405020304" pitchFamily="18" charset="0"/>
                          <a:ea typeface="微软雅黑" panose="020B0503020204020204" charset="-122"/>
                        </a:rPr>
                        <a:t>水</a:t>
                      </a:r>
                      <a:endParaRPr lang="zh-CN" altLang="en-US" sz="2800" smtClean="0">
                        <a:latin typeface="Times New Roman" panose="02020603050405020304" pitchFamily="18" charset="0"/>
                        <a:ea typeface="微软雅黑" panose="020B0503020204020204" charset="-122"/>
                      </a:endParaRPr>
                    </a:p>
                  </a:txBody>
                  <a:tcPr marL="45720" marR="45720" marT="22860" marB="22860" vert="horz" anchor="ctr" anchorCtr="1">
                    <a:solidFill>
                      <a:schemeClr val="accent4">
                        <a:lumMod val="60000"/>
                        <a:lumOff val="40000"/>
                      </a:schemeClr>
                    </a:solidFill>
                  </a:tcPr>
                </a:tc>
              </a:tr>
              <a:tr h="655712">
                <a:tc>
                  <a:txBody>
                    <a:bodyPr wrap="square"/>
                    <a:lstStyle/>
                    <a:p>
                      <a:pPr algn="ctr">
                        <a:lnSpc>
                          <a:spcPct val="150000"/>
                        </a:lnSpc>
                      </a:pPr>
                      <a:r>
                        <a:rPr lang="zh-CN" altLang="en-US" sz="2800" smtClean="0">
                          <a:latin typeface="Times New Roman" panose="02020603050405020304" pitchFamily="18" charset="0"/>
                          <a:ea typeface="微软雅黑" panose="020B0503020204020204" charset="-122"/>
                        </a:rPr>
                        <a:t>密度</a:t>
                      </a:r>
                      <a:endParaRPr lang="zh-CN" altLang="en-US" sz="2800" smtClean="0">
                        <a:latin typeface="Times New Roman" panose="02020603050405020304" pitchFamily="18" charset="0"/>
                        <a:ea typeface="微软雅黑" panose="020B0503020204020204" charset="-122"/>
                      </a:endParaRPr>
                    </a:p>
                  </a:txBody>
                  <a:tcPr marL="45720" marR="45720" marT="22860" marB="22860" vert="horz" anchor="ctr" anchorCtr="1">
                    <a:solidFill>
                      <a:schemeClr val="accent4">
                        <a:lumMod val="60000"/>
                        <a:lumOff val="40000"/>
                      </a:schemeClr>
                    </a:solidFill>
                  </a:tcPr>
                </a:tc>
                <a:tc>
                  <a:txBody>
                    <a:bodyPr wrap="square"/>
                    <a:lstStyle/>
                    <a:p>
                      <a:r>
                        <a:rPr lang="en-US" altLang="zh-CN" sz="2800" smtClean="0">
                          <a:latin typeface="Times New Roman" panose="02020603050405020304" pitchFamily="18" charset="0"/>
                          <a:ea typeface="微软雅黑" panose="020B0503020204020204" charset="-122"/>
                          <a:cs typeface="Times New Roman" panose="02020603050405020304" pitchFamily="18" charset="0"/>
                        </a:rPr>
                        <a:t>1.56g/cm</a:t>
                      </a:r>
                      <a:r>
                        <a:rPr lang="en-US" altLang="zh-CN" sz="2800" baseline="30000" smtClean="0">
                          <a:latin typeface="Times New Roman" panose="02020603050405020304" pitchFamily="18" charset="0"/>
                          <a:ea typeface="微软雅黑" panose="020B0503020204020204" charset="-122"/>
                          <a:cs typeface="Times New Roman" panose="02020603050405020304" pitchFamily="18" charset="0"/>
                        </a:rPr>
                        <a:t>3</a:t>
                      </a:r>
                      <a:endParaRPr lang="en-US" altLang="zh-CN" sz="2800" baseline="30000" smtClean="0">
                        <a:latin typeface="Times New Roman" panose="02020603050405020304" pitchFamily="18" charset="0"/>
                        <a:ea typeface="微软雅黑" panose="020B0503020204020204" charset="-122"/>
                        <a:cs typeface="Times New Roman" panose="02020603050405020304" pitchFamily="18" charset="0"/>
                      </a:endParaRPr>
                    </a:p>
                  </a:txBody>
                  <a:tcPr marL="45720" marR="45720" marT="22860" marB="22860" vert="horz" anchor="ctr" anchorCtr="1">
                    <a:solidFill>
                      <a:schemeClr val="bg1"/>
                    </a:solidFill>
                  </a:tcPr>
                </a:tc>
                <a:tc>
                  <a:txBody>
                    <a:bodyPr wrap="square"/>
                    <a:lstStyle/>
                    <a:p>
                      <a:pPr algn="ctr">
                        <a:lnSpc>
                          <a:spcPct val="150000"/>
                        </a:lnSpc>
                      </a:pPr>
                      <a:r>
                        <a:rPr lang="en-US" altLang="zh-CN" sz="2800" smtClean="0">
                          <a:latin typeface="Times New Roman" panose="02020603050405020304" pitchFamily="18" charset="0"/>
                          <a:ea typeface="微软雅黑" panose="020B0503020204020204" charset="-122"/>
                          <a:cs typeface="Times New Roman" panose="02020603050405020304" pitchFamily="18" charset="0"/>
                        </a:rPr>
                        <a:t>0.92 g/cm³</a:t>
                      </a:r>
                      <a:endParaRPr lang="en-US" altLang="zh-CN" sz="2800" smtClean="0">
                        <a:latin typeface="Times New Roman" panose="02020603050405020304" pitchFamily="18" charset="0"/>
                        <a:ea typeface="微软雅黑" panose="020B0503020204020204" charset="-122"/>
                        <a:cs typeface="Times New Roman" panose="02020603050405020304" pitchFamily="18" charset="0"/>
                      </a:endParaRPr>
                    </a:p>
                  </a:txBody>
                  <a:tcPr marL="45720" marR="45720" marT="22860" marB="22860" vert="horz" anchor="ctr" anchorCtr="1">
                    <a:solidFill>
                      <a:schemeClr val="bg1"/>
                    </a:solidFill>
                  </a:tcPr>
                </a:tc>
                <a:tc>
                  <a:txBody>
                    <a:bodyPr wrap="square"/>
                    <a:lstStyle/>
                    <a:p>
                      <a:r>
                        <a:rPr lang="en-US" altLang="zh-CN" sz="2800" smtClean="0">
                          <a:latin typeface="Times New Roman" panose="02020603050405020304" pitchFamily="18" charset="0"/>
                          <a:ea typeface="微软雅黑" panose="020B0503020204020204" charset="-122"/>
                          <a:cs typeface="Times New Roman" panose="02020603050405020304" pitchFamily="18" charset="0"/>
                        </a:rPr>
                        <a:t>1g/cm³</a:t>
                      </a:r>
                      <a:endParaRPr lang="en-US" altLang="zh-CN" sz="2800" smtClean="0">
                        <a:latin typeface="Times New Roman" panose="02020603050405020304" pitchFamily="18" charset="0"/>
                        <a:ea typeface="微软雅黑" panose="020B0503020204020204" charset="-122"/>
                        <a:cs typeface="Times New Roman" panose="02020603050405020304" pitchFamily="18" charset="0"/>
                      </a:endParaRPr>
                    </a:p>
                  </a:txBody>
                  <a:tcPr marL="45720" marR="45720" marT="22860" marB="22860" vert="horz" anchor="ctr" anchorCtr="1">
                    <a:solidFill>
                      <a:schemeClr val="bg1"/>
                    </a:solidFill>
                  </a:tcPr>
                </a:tc>
              </a:tr>
            </a:tbl>
          </a:graphicData>
        </a:graphic>
      </p:graphicFrame>
      <p:sp>
        <p:nvSpPr>
          <p:cNvPr id="6" name="Text Box 3"/>
          <p:cNvSpPr txBox="1">
            <a:spLocks noChangeArrowheads="1"/>
          </p:cNvSpPr>
          <p:nvPr>
            <p:custDataLst>
              <p:tags r:id="rId2"/>
            </p:custDataLst>
          </p:nvPr>
        </p:nvSpPr>
        <p:spPr bwMode="auto">
          <a:xfrm>
            <a:off x="4731385" y="2014220"/>
            <a:ext cx="2635885" cy="460375"/>
          </a:xfrm>
          <a:prstGeom prst="rect">
            <a:avLst/>
          </a:prstGeom>
          <a:noFill/>
          <a:ln>
            <a:noFill/>
          </a:ln>
          <a:effectLst/>
        </p:spPr>
        <p:txBody>
          <a:bodyPr wrap="square">
            <a:spAutoFit/>
          </a:bodyPr>
          <a:lstStyle/>
          <a:p>
            <a:r>
              <a:rPr lang="zh-CN" altLang="en-US" sz="2400" b="1" smtClean="0">
                <a:solidFill>
                  <a:schemeClr val="tx1"/>
                </a:solidFill>
                <a:latin typeface="微软雅黑" panose="020B0503020204020204" charset="-122"/>
                <a:ea typeface="微软雅黑" panose="020B0503020204020204" charset="-122"/>
              </a:rPr>
              <a:t>某些物质的密度</a:t>
            </a:r>
            <a:endParaRPr lang="zh-CN" altLang="en-US" sz="2400" b="1" smtClean="0">
              <a:solidFill>
                <a:schemeClr val="tx1"/>
              </a:solidFill>
              <a:latin typeface="微软雅黑" panose="020B0503020204020204" charset="-122"/>
              <a:ea typeface="微软雅黑" panose="020B0503020204020204" charset="-122"/>
            </a:endParaRPr>
          </a:p>
        </p:txBody>
      </p:sp>
      <p:sp>
        <p:nvSpPr>
          <p:cNvPr id="8" name="文本框 7"/>
          <p:cNvSpPr txBox="1"/>
          <p:nvPr>
            <p:custDataLst>
              <p:tags r:id="rId3"/>
            </p:custDataLst>
          </p:nvPr>
        </p:nvSpPr>
        <p:spPr>
          <a:xfrm>
            <a:off x="451485" y="1121728"/>
            <a:ext cx="11176635"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l">
              <a:buClrTx/>
              <a:buSzTx/>
              <a:buFontTx/>
            </a:pP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思考与讨论</a:t>
            </a:r>
            <a:r>
              <a:rPr lang="en-US" altLang="zh-CN"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冰</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rPr>
              <a:t>浮于水面上，而</a:t>
            </a:r>
            <a:r>
              <a:rPr lang="zh-CN" altLang="en-US" sz="2800" b="1" smtClean="0">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干冰</a:t>
            </a: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rPr>
              <a:t>沉于水中，这是为什么呢？</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sp>
        <p:nvSpPr>
          <p:cNvPr id="10" name="矩形 9"/>
          <p:cNvSpPr/>
          <p:nvPr>
            <p:custDataLst>
              <p:tags r:id="rId4"/>
            </p:custDataLst>
          </p:nvPr>
        </p:nvSpPr>
        <p:spPr>
          <a:xfrm>
            <a:off x="771525" y="4133850"/>
            <a:ext cx="7840345" cy="521970"/>
          </a:xfrm>
          <a:prstGeom prst="rect">
            <a:avLst/>
          </a:prstGeom>
        </p:spPr>
        <p:txBody>
          <a:bodyPr wrap="square">
            <a:spAutoFit/>
          </a:bodyPr>
          <a:lstStyle/>
          <a:p>
            <a:r>
              <a:rPr lang="zh-CN" altLang="en-US" sz="2800" b="1" smtClean="0">
                <a:latin typeface="微软雅黑" panose="020B0503020204020204" charset="-122"/>
                <a:ea typeface="微软雅黑" panose="020B0503020204020204" charset="-122"/>
                <a:cs typeface="Times New Roman" panose="02020603050405020304" pitchFamily="18" charset="0"/>
              </a:rPr>
              <a:t>请同学们结合氢键和范德华力的区别尝试解释？</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
        <p:nvSpPr>
          <p:cNvPr id="11" name="矩形 10"/>
          <p:cNvSpPr/>
          <p:nvPr>
            <p:custDataLst>
              <p:tags r:id="rId5"/>
            </p:custDataLst>
          </p:nvPr>
        </p:nvSpPr>
        <p:spPr>
          <a:xfrm>
            <a:off x="1908810" y="4961255"/>
            <a:ext cx="4891405" cy="521970"/>
          </a:xfrm>
          <a:prstGeom prst="rect">
            <a:avLst/>
          </a:prstGeom>
        </p:spPr>
        <p:txBody>
          <a:bodyPr wrap="square">
            <a:spAutoFit/>
          </a:bodyPr>
          <a:lstStyle/>
          <a:p>
            <a:r>
              <a:rPr lang="zh-CN" altLang="en-US" sz="2800" b="1" smtClean="0">
                <a:latin typeface="微软雅黑" panose="020B0503020204020204" charset="-122"/>
                <a:ea typeface="微软雅黑" panose="020B0503020204020204" charset="-122"/>
                <a:cs typeface="Times New Roman" panose="02020603050405020304" pitchFamily="18" charset="0"/>
              </a:rPr>
              <a:t>氢键的作用力＞＞范德华力</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
        <p:nvSpPr>
          <p:cNvPr id="12" name="矩形 11"/>
          <p:cNvSpPr/>
          <p:nvPr>
            <p:custDataLst>
              <p:tags r:id="rId6"/>
            </p:custDataLst>
          </p:nvPr>
        </p:nvSpPr>
        <p:spPr>
          <a:xfrm>
            <a:off x="2289175" y="5807075"/>
            <a:ext cx="4511040" cy="521970"/>
          </a:xfrm>
          <a:prstGeom prst="rect">
            <a:avLst/>
          </a:prstGeom>
        </p:spPr>
        <p:txBody>
          <a:bodyPr wrap="square">
            <a:spAutoFit/>
          </a:bodyPr>
          <a:lstStyle/>
          <a:p>
            <a:r>
              <a:rPr lang="zh-CN" altLang="en-US" sz="2800" b="1" smtClean="0">
                <a:latin typeface="微软雅黑" panose="020B0503020204020204" charset="-122"/>
                <a:ea typeface="微软雅黑" panose="020B0503020204020204" charset="-122"/>
                <a:cs typeface="Times New Roman" panose="02020603050405020304" pitchFamily="18" charset="0"/>
              </a:rPr>
              <a:t>氢键具有方向性和饱和性</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
        <p:nvSpPr>
          <p:cNvPr id="13" name="右大括号 12"/>
          <p:cNvSpPr/>
          <p:nvPr>
            <p:custDataLst>
              <p:tags r:id="rId7"/>
            </p:custDataLst>
          </p:nvPr>
        </p:nvSpPr>
        <p:spPr>
          <a:xfrm>
            <a:off x="6800295" y="5107629"/>
            <a:ext cx="144000" cy="1008000"/>
          </a:xfrm>
          <a:prstGeom prst="rightBrace">
            <a:avLst>
              <a:gd name="adj1" fmla="val 70550"/>
              <a:gd name="adj2" fmla="val 50000"/>
            </a:avLst>
          </a:pr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a:p>
        </p:txBody>
      </p:sp>
      <p:sp>
        <p:nvSpPr>
          <p:cNvPr id="14" name="矩形 13"/>
          <p:cNvSpPr/>
          <p:nvPr>
            <p:custDataLst>
              <p:tags r:id="rId8"/>
            </p:custDataLst>
          </p:nvPr>
        </p:nvSpPr>
        <p:spPr>
          <a:xfrm>
            <a:off x="7073265" y="5395595"/>
            <a:ext cx="3719830" cy="521970"/>
          </a:xfrm>
          <a:prstGeom prst="rect">
            <a:avLst/>
          </a:prstGeom>
        </p:spPr>
        <p:txBody>
          <a:bodyPr wrap="square">
            <a:spAutoFit/>
          </a:bodyPr>
          <a:lstStyle/>
          <a:p>
            <a:r>
              <a:rPr lang="zh-CN" altLang="en-US" sz="2800" b="1" smtClean="0">
                <a:latin typeface="微软雅黑" panose="020B0503020204020204" charset="-122"/>
                <a:ea typeface="微软雅黑" panose="020B0503020204020204" charset="-122"/>
                <a:cs typeface="Times New Roman" panose="02020603050405020304" pitchFamily="18" charset="0"/>
              </a:rPr>
              <a:t>晶体结构的特点不同</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Tree>
    <p:custDataLst>
      <p:tags r:id="rId9"/>
    </p:custDataLst>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bldLvl="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3"/>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4"/>
            </p:custDataLst>
          </p:nvPr>
        </p:nvSpPr>
        <p:spPr bwMode="auto">
          <a:xfrm>
            <a:off x="11560493" y="5551902"/>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pic>
        <p:nvPicPr>
          <p:cNvPr id="2" name="图片 1"/>
          <p:cNvPicPr>
            <a:picLocks noChangeAspect="1"/>
          </p:cNvPicPr>
          <p:nvPr>
            <p:custDataLst>
              <p:tags r:id="rId5"/>
            </p:custDataLst>
          </p:nvPr>
        </p:nvPicPr>
        <p:blipFill>
          <a:blip r:embed="rId6"/>
          <a:stretch>
            <a:fillRect/>
          </a:stretch>
        </p:blipFill>
        <p:spPr>
          <a:xfrm>
            <a:off x="711200" y="2865120"/>
            <a:ext cx="2108200" cy="3446145"/>
          </a:xfrm>
          <a:prstGeom prst="rect">
            <a:avLst/>
          </a:prstGeom>
        </p:spPr>
      </p:pic>
      <p:pic>
        <p:nvPicPr>
          <p:cNvPr id="3" name="图片 2"/>
          <p:cNvPicPr>
            <a:picLocks noChangeAspect="1"/>
          </p:cNvPicPr>
          <p:nvPr>
            <p:custDataLst>
              <p:tags r:id="rId7"/>
            </p:custDataLst>
          </p:nvPr>
        </p:nvPicPr>
        <p:blipFill>
          <a:blip r:embed="rId8"/>
          <a:stretch>
            <a:fillRect/>
          </a:stretch>
        </p:blipFill>
        <p:spPr>
          <a:xfrm>
            <a:off x="3073400" y="4227830"/>
            <a:ext cx="1794510" cy="2083435"/>
          </a:xfrm>
          <a:prstGeom prst="rect">
            <a:avLst/>
          </a:prstGeom>
        </p:spPr>
      </p:pic>
      <p:sp>
        <p:nvSpPr>
          <p:cNvPr id="4" name="文本框 3"/>
          <p:cNvSpPr txBox="1"/>
          <p:nvPr>
            <p:custDataLst>
              <p:tags r:id="rId9"/>
            </p:custDataLst>
          </p:nvPr>
        </p:nvSpPr>
        <p:spPr>
          <a:xfrm>
            <a:off x="5054096" y="1150957"/>
            <a:ext cx="2293620" cy="1198880"/>
          </a:xfrm>
          <a:prstGeom prst="rect">
            <a:avLst/>
          </a:prstGeom>
          <a:noFill/>
        </p:spPr>
        <p:txBody>
          <a:bodyPr wrap="none" rtlCol="0">
            <a:spAutoFit/>
          </a:bodyPr>
          <a:lstStyle/>
          <a:p>
            <a:r>
              <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rPr>
              <a:t>目 录</a:t>
            </a:r>
            <a:endParaRPr lang="zh-CN" altLang="en-US" sz="7200">
              <a:solidFill>
                <a:schemeClr val="accent1"/>
              </a:solidFill>
              <a:latin typeface="汉仪雅酷黑 65W" panose="020B0604020202020204" charset="-122"/>
              <a:ea typeface="汉仪雅酷黑 65W" panose="020B0604020202020204" charset="-122"/>
              <a:cs typeface="汉仪雅酷黑 65W" panose="020B0604020202020204" charset="-122"/>
              <a:sym typeface="+mn-lt"/>
            </a:endParaRPr>
          </a:p>
        </p:txBody>
      </p:sp>
      <p:sp>
        <p:nvSpPr>
          <p:cNvPr id="5" name="文本框 4"/>
          <p:cNvSpPr txBox="1"/>
          <p:nvPr>
            <p:custDataLst>
              <p:tags r:id="rId10"/>
            </p:custDataLst>
          </p:nvPr>
        </p:nvSpPr>
        <p:spPr>
          <a:xfrm>
            <a:off x="4915666" y="2381219"/>
            <a:ext cx="2673127" cy="584775"/>
          </a:xfrm>
          <a:prstGeom prst="rect">
            <a:avLst/>
          </a:prstGeom>
          <a:noFill/>
        </p:spPr>
        <p:txBody>
          <a:bodyPr wrap="square" rtlCol="0">
            <a:spAutoFit/>
            <a:scene3d>
              <a:camera prst="orthographicFront"/>
              <a:lightRig rig="threePt" dir="t"/>
            </a:scene3d>
            <a:sp3d contourW="12700"/>
          </a:bodyPr>
          <a:lstStyle/>
          <a:p>
            <a:pPr algn="ctr"/>
            <a:r>
              <a:rPr lang="en-US" altLang="zh-CN" sz="3200" b="1">
                <a:latin typeface="汉仪雅酷黑 65W" panose="020B0604020202020204" charset="-122"/>
                <a:ea typeface="汉仪雅酷黑 65W" panose="020B0604020202020204" charset="-122"/>
                <a:cs typeface="+mn-ea"/>
                <a:sym typeface="+mn-lt"/>
              </a:rPr>
              <a:t>CONTENTS</a:t>
            </a:r>
            <a:endParaRPr lang="en-US" altLang="zh-CN" sz="3200" b="1">
              <a:latin typeface="汉仪雅酷黑 65W" panose="020B0604020202020204" charset="-122"/>
              <a:ea typeface="汉仪雅酷黑 65W" panose="020B0604020202020204" charset="-122"/>
              <a:cs typeface="+mn-ea"/>
              <a:sym typeface="+mn-lt"/>
            </a:endParaRPr>
          </a:p>
        </p:txBody>
      </p:sp>
      <p:sp>
        <p:nvSpPr>
          <p:cNvPr id="9" name="圆角矩形 8"/>
          <p:cNvSpPr/>
          <p:nvPr>
            <p:custDataLst>
              <p:tags r:id="rId11"/>
            </p:custDataLst>
          </p:nvPr>
        </p:nvSpPr>
        <p:spPr>
          <a:xfrm>
            <a:off x="5153660" y="3680460"/>
            <a:ext cx="1417955" cy="651510"/>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1</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2" name="圆角矩形 11"/>
          <p:cNvSpPr/>
          <p:nvPr>
            <p:custDataLst>
              <p:tags r:id="rId12"/>
            </p:custDataLst>
          </p:nvPr>
        </p:nvSpPr>
        <p:spPr>
          <a:xfrm>
            <a:off x="5153660" y="5123180"/>
            <a:ext cx="1417955" cy="65151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solidFill>
                <a:latin typeface="汉仪雅酷黑 65W" panose="020B0604020202020204" charset="-122"/>
                <a:ea typeface="汉仪雅酷黑 65W" panose="020B0604020202020204" charset="-122"/>
                <a:cs typeface="+mn-ea"/>
                <a:sym typeface="+mn-lt"/>
              </a:rPr>
              <a:t>2</a:t>
            </a:r>
            <a:endParaRPr lang="en-US" altLang="zh-CN" sz="2400">
              <a:solidFill>
                <a:schemeClr val="bg1"/>
              </a:solidFill>
              <a:latin typeface="汉仪雅酷黑 65W" panose="020B0604020202020204" charset="-122"/>
              <a:ea typeface="汉仪雅酷黑 65W" panose="020B0604020202020204" charset="-122"/>
              <a:cs typeface="+mn-ea"/>
              <a:sym typeface="+mn-lt"/>
            </a:endParaRPr>
          </a:p>
        </p:txBody>
      </p:sp>
      <p:sp>
        <p:nvSpPr>
          <p:cNvPr id="13" name="文本框 12"/>
          <p:cNvSpPr txBox="1"/>
          <p:nvPr>
            <p:custDataLst>
              <p:tags r:id="rId13"/>
            </p:custDataLst>
          </p:nvPr>
        </p:nvSpPr>
        <p:spPr>
          <a:xfrm>
            <a:off x="6647815" y="3714750"/>
            <a:ext cx="5168265"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分子晶体的概念和性质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6" name="文本框 5"/>
          <p:cNvSpPr txBox="1"/>
          <p:nvPr>
            <p:custDataLst>
              <p:tags r:id="rId14"/>
            </p:custDataLst>
          </p:nvPr>
        </p:nvSpPr>
        <p:spPr>
          <a:xfrm>
            <a:off x="6714490" y="5181600"/>
            <a:ext cx="5477510" cy="583565"/>
          </a:xfrm>
          <a:prstGeom prst="rect">
            <a:avLst/>
          </a:prstGeom>
          <a:noFill/>
        </p:spPr>
        <p:txBody>
          <a:bodyPr wrap="square" rtlCol="0">
            <a:spAutoFit/>
          </a:bodyPr>
          <a:lstStyle/>
          <a:p>
            <a:pPr algn="l">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典型的分子晶体的结构和性质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1+#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1+#ppt_w/2"/>
                                          </p:val>
                                        </p:tav>
                                        <p:tav tm="100000">
                                          <p:val>
                                            <p:strVal val="#ppt_x"/>
                                          </p:val>
                                        </p:tav>
                                      </p:tavLst>
                                    </p:anim>
                                    <p:anim calcmode="lin" valueType="num">
                                      <p:cBhvr additive="base">
                                        <p:cTn id="30"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2" grpId="0" animBg="1"/>
      <p:bldP spid="1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3188018" y="386316"/>
            <a:ext cx="7213498" cy="965200"/>
            <a:chOff x="334963" y="856851"/>
            <a:chExt cx="7213498" cy="965200"/>
          </a:xfrm>
        </p:grpSpPr>
        <p:sp>
          <p:nvSpPr>
            <p:cNvPr id="4" name="文本框 3"/>
            <p:cNvSpPr txBox="1"/>
            <p:nvPr>
              <p:custDataLst>
                <p:tags r:id="rId2"/>
              </p:custDataLst>
            </p:nvPr>
          </p:nvSpPr>
          <p:spPr>
            <a:xfrm>
              <a:off x="1259560" y="1024859"/>
              <a:ext cx="6288901"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l">
                <a:buClrTx/>
                <a:buSzTx/>
                <a:buFontTx/>
              </a:pP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lt"/>
                </a:rPr>
                <a:t>根据所学内容，思考并回答下列问题：</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pic>
          <p:nvPicPr>
            <p:cNvPr id="5" name="图片 4" descr="卡通人物  中度可信度描述已自动生成"/>
            <p:cNvPicPr>
              <a:picLocks noChangeAspect="1"/>
            </p:cNvPicPr>
            <p:nvPr>
              <p:custDataLst>
                <p:tags r:id="rId3"/>
              </p:custDataLst>
            </p:nvPr>
          </p:nvPicPr>
          <p:blipFill>
            <a:blip r:embed="rId4"/>
            <a:stretch>
              <a:fillRect/>
            </a:stretch>
          </p:blipFill>
          <p:spPr>
            <a:xfrm>
              <a:off x="334963" y="856851"/>
              <a:ext cx="965200" cy="965200"/>
            </a:xfrm>
            <a:prstGeom prst="rect">
              <a:avLst/>
            </a:prstGeom>
          </p:spPr>
        </p:pic>
      </p:grpSp>
      <p:sp>
        <p:nvSpPr>
          <p:cNvPr id="3" name="文本框 2"/>
          <p:cNvSpPr txBox="1"/>
          <p:nvPr>
            <p:custDataLst>
              <p:tags r:id="rId5"/>
            </p:custDataLst>
          </p:nvPr>
        </p:nvSpPr>
        <p:spPr>
          <a:xfrm>
            <a:off x="448310" y="1196658"/>
            <a:ext cx="9990455"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l">
              <a:buClrTx/>
              <a:buSzTx/>
              <a:buFontTx/>
            </a:pP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lt"/>
              </a:rPr>
              <a:t>为什么冰刚刚融化时，密度变大，4 ℃后密度又变小？</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12" name="组合 11"/>
          <p:cNvGrpSpPr/>
          <p:nvPr>
            <p:custDataLst>
              <p:tags r:id="rId6"/>
            </p:custDataLst>
          </p:nvPr>
        </p:nvGrpSpPr>
        <p:grpSpPr>
          <a:xfrm>
            <a:off x="1934947" y="1890972"/>
            <a:ext cx="8098585" cy="2485083"/>
            <a:chOff x="1489663" y="3170599"/>
            <a:chExt cx="8098585" cy="2485083"/>
          </a:xfrm>
        </p:grpSpPr>
        <p:sp>
          <p:nvSpPr>
            <p:cNvPr id="2" name="arrowheads-pointing-to-the-left_28798"/>
            <p:cNvSpPr/>
            <p:nvPr>
              <p:custDataLst>
                <p:tags r:id="rId7"/>
              </p:custDataLst>
            </p:nvPr>
          </p:nvSpPr>
          <p:spPr>
            <a:xfrm flipH="1">
              <a:off x="5200463" y="4225970"/>
              <a:ext cx="609685" cy="345010"/>
            </a:xfrm>
            <a:custGeom>
              <a:avLst/>
              <a:gdLst>
                <a:gd name="connsiteX0" fmla="*/ 577181 w 607639"/>
                <a:gd name="connsiteY0" fmla="*/ 111270 h 343853"/>
                <a:gd name="connsiteX1" fmla="*/ 607639 w 607639"/>
                <a:gd name="connsiteY1" fmla="*/ 141573 h 343853"/>
                <a:gd name="connsiteX2" fmla="*/ 607639 w 607639"/>
                <a:gd name="connsiteY2" fmla="*/ 202269 h 343853"/>
                <a:gd name="connsiteX3" fmla="*/ 577181 w 607639"/>
                <a:gd name="connsiteY3" fmla="*/ 232572 h 343853"/>
                <a:gd name="connsiteX4" fmla="*/ 546812 w 607639"/>
                <a:gd name="connsiteY4" fmla="*/ 202269 h 343853"/>
                <a:gd name="connsiteX5" fmla="*/ 546812 w 607639"/>
                <a:gd name="connsiteY5" fmla="*/ 141573 h 343853"/>
                <a:gd name="connsiteX6" fmla="*/ 577181 w 607639"/>
                <a:gd name="connsiteY6" fmla="*/ 111270 h 343853"/>
                <a:gd name="connsiteX7" fmla="*/ 496216 w 607639"/>
                <a:gd name="connsiteY7" fmla="*/ 111270 h 343853"/>
                <a:gd name="connsiteX8" fmla="*/ 526559 w 607639"/>
                <a:gd name="connsiteY8" fmla="*/ 141573 h 343853"/>
                <a:gd name="connsiteX9" fmla="*/ 526559 w 607639"/>
                <a:gd name="connsiteY9" fmla="*/ 202269 h 343853"/>
                <a:gd name="connsiteX10" fmla="*/ 496216 w 607639"/>
                <a:gd name="connsiteY10" fmla="*/ 232572 h 343853"/>
                <a:gd name="connsiteX11" fmla="*/ 465873 w 607639"/>
                <a:gd name="connsiteY11" fmla="*/ 202269 h 343853"/>
                <a:gd name="connsiteX12" fmla="*/ 465873 w 607639"/>
                <a:gd name="connsiteY12" fmla="*/ 141573 h 343853"/>
                <a:gd name="connsiteX13" fmla="*/ 496216 w 607639"/>
                <a:gd name="connsiteY13" fmla="*/ 111270 h 343853"/>
                <a:gd name="connsiteX14" fmla="*/ 415207 w 607639"/>
                <a:gd name="connsiteY14" fmla="*/ 111270 h 343853"/>
                <a:gd name="connsiteX15" fmla="*/ 445550 w 607639"/>
                <a:gd name="connsiteY15" fmla="*/ 141573 h 343853"/>
                <a:gd name="connsiteX16" fmla="*/ 445550 w 607639"/>
                <a:gd name="connsiteY16" fmla="*/ 202269 h 343853"/>
                <a:gd name="connsiteX17" fmla="*/ 415207 w 607639"/>
                <a:gd name="connsiteY17" fmla="*/ 232572 h 343853"/>
                <a:gd name="connsiteX18" fmla="*/ 384864 w 607639"/>
                <a:gd name="connsiteY18" fmla="*/ 202269 h 343853"/>
                <a:gd name="connsiteX19" fmla="*/ 384864 w 607639"/>
                <a:gd name="connsiteY19" fmla="*/ 141573 h 343853"/>
                <a:gd name="connsiteX20" fmla="*/ 415207 w 607639"/>
                <a:gd name="connsiteY20" fmla="*/ 111270 h 343853"/>
                <a:gd name="connsiteX21" fmla="*/ 237539 w 607639"/>
                <a:gd name="connsiteY21" fmla="*/ 1131 h 343853"/>
                <a:gd name="connsiteX22" fmla="*/ 243057 w 607639"/>
                <a:gd name="connsiteY22" fmla="*/ 10108 h 343853"/>
                <a:gd name="connsiteX23" fmla="*/ 243057 w 607639"/>
                <a:gd name="connsiteY23" fmla="*/ 111253 h 343853"/>
                <a:gd name="connsiteX24" fmla="*/ 354395 w 607639"/>
                <a:gd name="connsiteY24" fmla="*/ 111253 h 343853"/>
                <a:gd name="connsiteX25" fmla="*/ 364541 w 607639"/>
                <a:gd name="connsiteY25" fmla="*/ 121297 h 343853"/>
                <a:gd name="connsiteX26" fmla="*/ 364541 w 607639"/>
                <a:gd name="connsiteY26" fmla="*/ 222443 h 343853"/>
                <a:gd name="connsiteX27" fmla="*/ 354395 w 607639"/>
                <a:gd name="connsiteY27" fmla="*/ 232575 h 343853"/>
                <a:gd name="connsiteX28" fmla="*/ 243057 w 607639"/>
                <a:gd name="connsiteY28" fmla="*/ 232575 h 343853"/>
                <a:gd name="connsiteX29" fmla="*/ 243057 w 607639"/>
                <a:gd name="connsiteY29" fmla="*/ 333721 h 343853"/>
                <a:gd name="connsiteX30" fmla="*/ 237539 w 607639"/>
                <a:gd name="connsiteY30" fmla="*/ 342698 h 343853"/>
                <a:gd name="connsiteX31" fmla="*/ 232911 w 607639"/>
                <a:gd name="connsiteY31" fmla="*/ 343853 h 343853"/>
                <a:gd name="connsiteX32" fmla="*/ 226948 w 607639"/>
                <a:gd name="connsiteY32" fmla="*/ 341898 h 343853"/>
                <a:gd name="connsiteX33" fmla="*/ 4183 w 607639"/>
                <a:gd name="connsiteY33" fmla="*/ 180047 h 343853"/>
                <a:gd name="connsiteX34" fmla="*/ 0 w 607639"/>
                <a:gd name="connsiteY34" fmla="*/ 171870 h 343853"/>
                <a:gd name="connsiteX35" fmla="*/ 4183 w 607639"/>
                <a:gd name="connsiteY35" fmla="*/ 163693 h 343853"/>
                <a:gd name="connsiteX36" fmla="*/ 226948 w 607639"/>
                <a:gd name="connsiteY36" fmla="*/ 1931 h 343853"/>
                <a:gd name="connsiteX37" fmla="*/ 237539 w 607639"/>
                <a:gd name="connsiteY37" fmla="*/ 1131 h 343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07639" h="343853">
                  <a:moveTo>
                    <a:pt x="577181" y="111270"/>
                  </a:moveTo>
                  <a:cubicBezTo>
                    <a:pt x="594013" y="111270"/>
                    <a:pt x="607639" y="124866"/>
                    <a:pt x="607639" y="141573"/>
                  </a:cubicBezTo>
                  <a:lnTo>
                    <a:pt x="607639" y="202269"/>
                  </a:lnTo>
                  <a:cubicBezTo>
                    <a:pt x="607639" y="218976"/>
                    <a:pt x="594013" y="232572"/>
                    <a:pt x="577181" y="232572"/>
                  </a:cubicBezTo>
                  <a:cubicBezTo>
                    <a:pt x="560438" y="232572"/>
                    <a:pt x="546812" y="218976"/>
                    <a:pt x="546812" y="202269"/>
                  </a:cubicBezTo>
                  <a:lnTo>
                    <a:pt x="546812" y="141573"/>
                  </a:lnTo>
                  <a:cubicBezTo>
                    <a:pt x="546812" y="124866"/>
                    <a:pt x="560438" y="111270"/>
                    <a:pt x="577181" y="111270"/>
                  </a:cubicBezTo>
                  <a:close/>
                  <a:moveTo>
                    <a:pt x="496216" y="111270"/>
                  </a:moveTo>
                  <a:cubicBezTo>
                    <a:pt x="512945" y="111270"/>
                    <a:pt x="526559" y="124866"/>
                    <a:pt x="526559" y="141573"/>
                  </a:cubicBezTo>
                  <a:lnTo>
                    <a:pt x="526559" y="202269"/>
                  </a:lnTo>
                  <a:cubicBezTo>
                    <a:pt x="526559" y="218976"/>
                    <a:pt x="512945" y="232572"/>
                    <a:pt x="496216" y="232572"/>
                  </a:cubicBezTo>
                  <a:cubicBezTo>
                    <a:pt x="479487" y="232572"/>
                    <a:pt x="465873" y="218976"/>
                    <a:pt x="465873" y="202269"/>
                  </a:cubicBezTo>
                  <a:lnTo>
                    <a:pt x="465873" y="141573"/>
                  </a:lnTo>
                  <a:cubicBezTo>
                    <a:pt x="465873" y="124866"/>
                    <a:pt x="479487" y="111270"/>
                    <a:pt x="496216" y="111270"/>
                  </a:cubicBezTo>
                  <a:close/>
                  <a:moveTo>
                    <a:pt x="415207" y="111270"/>
                  </a:moveTo>
                  <a:cubicBezTo>
                    <a:pt x="431936" y="111270"/>
                    <a:pt x="445550" y="124866"/>
                    <a:pt x="445550" y="141573"/>
                  </a:cubicBezTo>
                  <a:lnTo>
                    <a:pt x="445550" y="202269"/>
                  </a:lnTo>
                  <a:cubicBezTo>
                    <a:pt x="445550" y="218976"/>
                    <a:pt x="431936" y="232572"/>
                    <a:pt x="415207" y="232572"/>
                  </a:cubicBezTo>
                  <a:cubicBezTo>
                    <a:pt x="398478" y="232572"/>
                    <a:pt x="384864" y="218976"/>
                    <a:pt x="384864" y="202269"/>
                  </a:cubicBezTo>
                  <a:lnTo>
                    <a:pt x="384864" y="141573"/>
                  </a:lnTo>
                  <a:cubicBezTo>
                    <a:pt x="384864" y="124866"/>
                    <a:pt x="398478" y="111270"/>
                    <a:pt x="415207" y="111270"/>
                  </a:cubicBezTo>
                  <a:close/>
                  <a:moveTo>
                    <a:pt x="237539" y="1131"/>
                  </a:moveTo>
                  <a:cubicBezTo>
                    <a:pt x="240921" y="2819"/>
                    <a:pt x="243057" y="6286"/>
                    <a:pt x="243057" y="10108"/>
                  </a:cubicBezTo>
                  <a:lnTo>
                    <a:pt x="243057" y="111253"/>
                  </a:lnTo>
                  <a:lnTo>
                    <a:pt x="354395" y="111253"/>
                  </a:lnTo>
                  <a:cubicBezTo>
                    <a:pt x="360002" y="111253"/>
                    <a:pt x="364541" y="115786"/>
                    <a:pt x="364541" y="121297"/>
                  </a:cubicBezTo>
                  <a:lnTo>
                    <a:pt x="364541" y="222443"/>
                  </a:lnTo>
                  <a:cubicBezTo>
                    <a:pt x="364541" y="228042"/>
                    <a:pt x="360002" y="232575"/>
                    <a:pt x="354395" y="232575"/>
                  </a:cubicBezTo>
                  <a:lnTo>
                    <a:pt x="243057" y="232575"/>
                  </a:lnTo>
                  <a:lnTo>
                    <a:pt x="243057" y="333721"/>
                  </a:lnTo>
                  <a:cubicBezTo>
                    <a:pt x="243057" y="337542"/>
                    <a:pt x="240921" y="341009"/>
                    <a:pt x="237539" y="342698"/>
                  </a:cubicBezTo>
                  <a:cubicBezTo>
                    <a:pt x="236026" y="343409"/>
                    <a:pt x="234513" y="343853"/>
                    <a:pt x="232911" y="343853"/>
                  </a:cubicBezTo>
                  <a:cubicBezTo>
                    <a:pt x="230775" y="343853"/>
                    <a:pt x="228728" y="343142"/>
                    <a:pt x="226948" y="341898"/>
                  </a:cubicBezTo>
                  <a:lnTo>
                    <a:pt x="4183" y="180047"/>
                  </a:lnTo>
                  <a:cubicBezTo>
                    <a:pt x="1513" y="178180"/>
                    <a:pt x="0" y="175158"/>
                    <a:pt x="0" y="171870"/>
                  </a:cubicBezTo>
                  <a:cubicBezTo>
                    <a:pt x="0" y="168670"/>
                    <a:pt x="1513" y="165648"/>
                    <a:pt x="4183" y="163693"/>
                  </a:cubicBezTo>
                  <a:lnTo>
                    <a:pt x="226948" y="1931"/>
                  </a:lnTo>
                  <a:cubicBezTo>
                    <a:pt x="230063" y="-291"/>
                    <a:pt x="234157" y="-647"/>
                    <a:pt x="237539" y="1131"/>
                  </a:cubicBezTo>
                  <a:close/>
                </a:path>
              </a:pathLst>
            </a:cu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en-US">
                <a:latin typeface="Times New Roman" panose="02020603050405020304" pitchFamily="18" charset="0"/>
                <a:ea typeface="微软雅黑" panose="020B0503020204020204" charset="-122"/>
                <a:cs typeface="Times New Roman" panose="02020603050405020304" pitchFamily="18" charset="0"/>
                <a:sym typeface="+mn-lt"/>
              </a:endParaRPr>
            </a:p>
          </p:txBody>
        </p:sp>
        <p:grpSp>
          <p:nvGrpSpPr>
            <p:cNvPr id="9" name="组合 8"/>
            <p:cNvGrpSpPr/>
            <p:nvPr>
              <p:custDataLst>
                <p:tags r:id="rId8"/>
              </p:custDataLst>
            </p:nvPr>
          </p:nvGrpSpPr>
          <p:grpSpPr>
            <a:xfrm>
              <a:off x="1489663" y="3170599"/>
              <a:ext cx="3248025" cy="2485083"/>
              <a:chOff x="1489663" y="3170599"/>
              <a:chExt cx="3248025" cy="2485083"/>
            </a:xfrm>
          </p:grpSpPr>
          <p:pic>
            <p:nvPicPr>
              <p:cNvPr id="10" name="Picture 8" descr="See the source image"/>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a:off x="2020944" y="3214098"/>
                <a:ext cx="2185463" cy="1855363"/>
              </a:xfrm>
              <a:prstGeom prst="rect">
                <a:avLst/>
              </a:prstGeom>
              <a:noFill/>
              <a:extLst>
                <a:ext uri="{909E8E84-426E-40DD-AFC4-6F175D3DCCD1}">
                  <a14:hiddenFill xmlns:a14="http://schemas.microsoft.com/office/drawing/2010/main">
                    <a:solidFill>
                      <a:srgbClr val="FFFFFF"/>
                    </a:solidFill>
                  </a14:hiddenFill>
                </a:ext>
              </a:extLst>
            </p:spPr>
          </p:pic>
          <p:sp>
            <p:nvSpPr>
              <p:cNvPr id="50" name="文本框 49"/>
              <p:cNvSpPr txBox="1"/>
              <p:nvPr>
                <p:custDataLst>
                  <p:tags r:id="rId11"/>
                </p:custDataLst>
              </p:nvPr>
            </p:nvSpPr>
            <p:spPr>
              <a:xfrm>
                <a:off x="2481597" y="5225500"/>
                <a:ext cx="1264156" cy="430182"/>
              </a:xfrm>
              <a:prstGeom prst="rect">
                <a:avLst/>
              </a:prstGeom>
              <a:noFill/>
            </p:spPr>
            <p:txBody>
              <a:bodyPr wrap="square">
                <a:spAutoFit/>
              </a:bodyPr>
              <a:lstStyle/>
              <a:p>
                <a:pPr algn="ctr">
                  <a:lnSpc>
                    <a:spcPct val="120000"/>
                  </a:lnSpc>
                </a:pPr>
                <a:r>
                  <a:rPr lang="zh-CN" altLang="en-US" sz="2000" b="1">
                    <a:solidFill>
                      <a:srgbClr val="00A5A9"/>
                    </a:solidFill>
                    <a:latin typeface="Times New Roman" panose="02020603050405020304" pitchFamily="18" charset="0"/>
                    <a:ea typeface="微软雅黑" panose="020B0503020204020204" charset="-122"/>
                    <a:cs typeface="+mn-ea"/>
                    <a:sym typeface="+mn-lt"/>
                  </a:rPr>
                  <a:t>冰的结构</a:t>
                </a:r>
                <a:endParaRPr lang="zh-CN" altLang="en-US" sz="2000" b="1">
                  <a:solidFill>
                    <a:srgbClr val="00A5A9"/>
                  </a:solidFill>
                  <a:latin typeface="Times New Roman" panose="02020603050405020304" pitchFamily="18" charset="0"/>
                  <a:ea typeface="微软雅黑" panose="020B0503020204020204" charset="-122"/>
                  <a:cs typeface="+mn-ea"/>
                  <a:sym typeface="+mn-lt"/>
                </a:endParaRPr>
              </a:p>
            </p:txBody>
          </p:sp>
          <p:sp>
            <p:nvSpPr>
              <p:cNvPr id="54" name="矩形: 圆顶角 53"/>
              <p:cNvSpPr/>
              <p:nvPr>
                <p:custDataLst>
                  <p:tags r:id="rId12"/>
                </p:custDataLst>
              </p:nvPr>
            </p:nvSpPr>
            <p:spPr>
              <a:xfrm flipV="1">
                <a:off x="1489663" y="3170599"/>
                <a:ext cx="3248025" cy="2455752"/>
              </a:xfrm>
              <a:prstGeom prst="round2SameRect">
                <a:avLst>
                  <a:gd name="adj1" fmla="val 2203"/>
                  <a:gd name="adj2" fmla="val 0"/>
                </a:avLst>
              </a:prstGeom>
              <a:noFill/>
              <a:ln w="19050">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56" name="直接连接符 55"/>
              <p:cNvCxnSpPr/>
              <p:nvPr>
                <p:custDataLst>
                  <p:tags r:id="rId13"/>
                </p:custDataLst>
              </p:nvPr>
            </p:nvCxnSpPr>
            <p:spPr>
              <a:xfrm>
                <a:off x="1489663" y="5219700"/>
                <a:ext cx="3248025" cy="0"/>
              </a:xfrm>
              <a:prstGeom prst="line">
                <a:avLst/>
              </a:prstGeom>
              <a:ln w="12700">
                <a:solidFill>
                  <a:srgbClr val="00A5A9"/>
                </a:solidFill>
              </a:ln>
            </p:spPr>
            <p:style>
              <a:lnRef idx="1">
                <a:schemeClr val="accent1"/>
              </a:lnRef>
              <a:fillRef idx="0">
                <a:schemeClr val="accent1"/>
              </a:fillRef>
              <a:effectRef idx="0">
                <a:schemeClr val="accent1"/>
              </a:effectRef>
              <a:fontRef idx="minor">
                <a:schemeClr val="tx1"/>
              </a:fontRef>
            </p:style>
          </p:cxnSp>
        </p:grpSp>
        <p:grpSp>
          <p:nvGrpSpPr>
            <p:cNvPr id="11" name="组合 10"/>
            <p:cNvGrpSpPr/>
            <p:nvPr>
              <p:custDataLst>
                <p:tags r:id="rId14"/>
              </p:custDataLst>
            </p:nvPr>
          </p:nvGrpSpPr>
          <p:grpSpPr>
            <a:xfrm>
              <a:off x="6272923" y="3170599"/>
              <a:ext cx="3315325" cy="2479283"/>
              <a:chOff x="6272923" y="3170599"/>
              <a:chExt cx="3315325" cy="2479283"/>
            </a:xfrm>
          </p:grpSpPr>
          <p:sp>
            <p:nvSpPr>
              <p:cNvPr id="51" name="文本框 50"/>
              <p:cNvSpPr txBox="1"/>
              <p:nvPr>
                <p:custDataLst>
                  <p:tags r:id="rId15"/>
                </p:custDataLst>
              </p:nvPr>
            </p:nvSpPr>
            <p:spPr>
              <a:xfrm>
                <a:off x="6272923" y="5219700"/>
                <a:ext cx="3315325" cy="430182"/>
              </a:xfrm>
              <a:prstGeom prst="rect">
                <a:avLst/>
              </a:prstGeom>
              <a:noFill/>
            </p:spPr>
            <p:txBody>
              <a:bodyPr wrap="square">
                <a:spAutoFit/>
              </a:bodyPr>
              <a:lstStyle/>
              <a:p>
                <a:pPr algn="ctr">
                  <a:lnSpc>
                    <a:spcPct val="120000"/>
                  </a:lnSpc>
                </a:pPr>
                <a:r>
                  <a:rPr lang="zh-CN" altLang="en-US" sz="2000" b="1">
                    <a:solidFill>
                      <a:srgbClr val="00A5A9"/>
                    </a:solidFill>
                    <a:latin typeface="Times New Roman" panose="02020603050405020304" pitchFamily="18" charset="0"/>
                    <a:ea typeface="微软雅黑" panose="020B0503020204020204" charset="-122"/>
                    <a:cs typeface="+mn-ea"/>
                    <a:sym typeface="+mn-lt"/>
                  </a:rPr>
                  <a:t>冰融化，分子间的空隙减小</a:t>
                </a:r>
                <a:endParaRPr lang="zh-CN" altLang="en-US" sz="2000" b="1">
                  <a:solidFill>
                    <a:srgbClr val="00A5A9"/>
                  </a:solidFill>
                  <a:latin typeface="Times New Roman" panose="02020603050405020304" pitchFamily="18" charset="0"/>
                  <a:ea typeface="微软雅黑" panose="020B0503020204020204" charset="-122"/>
                  <a:cs typeface="+mn-ea"/>
                  <a:sym typeface="+mn-lt"/>
                </a:endParaRPr>
              </a:p>
            </p:txBody>
          </p:sp>
          <p:pic>
            <p:nvPicPr>
              <p:cNvPr id="52" name="图片 51"/>
              <p:cNvPicPr>
                <a:picLocks noChangeAspect="1"/>
              </p:cNvPicPr>
              <p:nvPr>
                <p:custDataLst>
                  <p:tags r:id="rId16"/>
                </p:custDataLst>
              </p:nvPr>
            </p:nvPicPr>
            <p:blipFill>
              <a:blip r:embed="rId17"/>
              <a:stretch>
                <a:fillRect/>
              </a:stretch>
            </p:blipFill>
            <p:spPr>
              <a:xfrm>
                <a:off x="6677025" y="3255948"/>
                <a:ext cx="2495550" cy="1916304"/>
              </a:xfrm>
              <a:prstGeom prst="rect">
                <a:avLst/>
              </a:prstGeom>
            </p:spPr>
          </p:pic>
          <p:sp>
            <p:nvSpPr>
              <p:cNvPr id="57" name="矩形: 圆顶角 56"/>
              <p:cNvSpPr/>
              <p:nvPr>
                <p:custDataLst>
                  <p:tags r:id="rId18"/>
                </p:custDataLst>
              </p:nvPr>
            </p:nvSpPr>
            <p:spPr>
              <a:xfrm flipV="1">
                <a:off x="6306573" y="3170599"/>
                <a:ext cx="3248025" cy="2455752"/>
              </a:xfrm>
              <a:prstGeom prst="round2SameRect">
                <a:avLst>
                  <a:gd name="adj1" fmla="val 2203"/>
                  <a:gd name="adj2" fmla="val 0"/>
                </a:avLst>
              </a:prstGeom>
              <a:noFill/>
              <a:ln w="19050">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58" name="直接连接符 57"/>
              <p:cNvCxnSpPr/>
              <p:nvPr>
                <p:custDataLst>
                  <p:tags r:id="rId19"/>
                </p:custDataLst>
              </p:nvPr>
            </p:nvCxnSpPr>
            <p:spPr>
              <a:xfrm>
                <a:off x="6306573" y="5219700"/>
                <a:ext cx="3248025" cy="0"/>
              </a:xfrm>
              <a:prstGeom prst="line">
                <a:avLst/>
              </a:prstGeom>
              <a:ln w="12700">
                <a:solidFill>
                  <a:srgbClr val="00A5A9"/>
                </a:solidFill>
              </a:ln>
            </p:spPr>
            <p:style>
              <a:lnRef idx="1">
                <a:schemeClr val="accent1"/>
              </a:lnRef>
              <a:fillRef idx="0">
                <a:schemeClr val="accent1"/>
              </a:fillRef>
              <a:effectRef idx="0">
                <a:schemeClr val="accent1"/>
              </a:effectRef>
              <a:fontRef idx="minor">
                <a:schemeClr val="tx1"/>
              </a:fontRef>
            </p:style>
          </p:cxnSp>
        </p:grpSp>
      </p:grpSp>
      <p:sp>
        <p:nvSpPr>
          <p:cNvPr id="16" name="文本框 15"/>
          <p:cNvSpPr txBox="1"/>
          <p:nvPr>
            <p:custDataLst>
              <p:tags r:id="rId20"/>
            </p:custDataLst>
          </p:nvPr>
        </p:nvSpPr>
        <p:spPr>
          <a:xfrm>
            <a:off x="334963" y="4557311"/>
            <a:ext cx="11522075" cy="2009775"/>
          </a:xfrm>
          <a:prstGeom prst="rect">
            <a:avLst/>
          </a:prstGeom>
          <a:noFill/>
        </p:spPr>
        <p:txBody>
          <a:bodyPr wrap="square">
            <a:spAutoFit/>
          </a:bodyPr>
          <a:lstStyle>
            <a:defPPr>
              <a:defRPr lang="zh-CN"/>
            </a:defPPr>
            <a:lvl1pPr algn="just">
              <a:defRPr sz="2400" b="1"/>
            </a:lvl1pPr>
          </a:lstStyle>
          <a:p>
            <a:pPr indent="457200">
              <a:lnSpc>
                <a:spcPct val="120000"/>
              </a:lnSpc>
            </a:pPr>
            <a:r>
              <a:rPr lang="zh-CN" altLang="en-US" sz="2600">
                <a:latin typeface="Times New Roman" panose="02020603050405020304" pitchFamily="18" charset="0"/>
                <a:ea typeface="微软雅黑" panose="020B0503020204020204" charset="-122"/>
                <a:cs typeface="Times New Roman" panose="02020603050405020304" pitchFamily="18" charset="0"/>
                <a:sym typeface="+mn-lt"/>
              </a:rPr>
              <a:t>冰晶体中的水分子的空间利用率不高，留有相当大的空隙，</a:t>
            </a:r>
            <a:r>
              <a:rPr lang="zh-CN" altLang="en-US" sz="26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其密度比液态水的小</a:t>
            </a:r>
            <a:r>
              <a:rPr lang="zh-CN" altLang="en-US" sz="2600">
                <a:latin typeface="Times New Roman" panose="02020603050405020304" pitchFamily="18" charset="0"/>
                <a:ea typeface="微软雅黑" panose="020B0503020204020204" charset="-122"/>
                <a:cs typeface="Times New Roman" panose="02020603050405020304" pitchFamily="18" charset="0"/>
                <a:sym typeface="+mn-lt"/>
              </a:rPr>
              <a:t>。当冰</a:t>
            </a:r>
            <a:r>
              <a:rPr lang="zh-CN" altLang="en-US" sz="26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刚刚融化</a:t>
            </a:r>
            <a:r>
              <a:rPr lang="zh-CN" altLang="en-US" sz="2600">
                <a:latin typeface="Times New Roman" panose="02020603050405020304" pitchFamily="18" charset="0"/>
                <a:ea typeface="微软雅黑" panose="020B0503020204020204" charset="-122"/>
                <a:cs typeface="Times New Roman" panose="02020603050405020304" pitchFamily="18" charset="0"/>
                <a:sym typeface="+mn-lt"/>
              </a:rPr>
              <a:t>为液态水时，热运动使冰的结构部分解体，水分子间的空隙减小，</a:t>
            </a:r>
            <a:r>
              <a:rPr lang="zh-CN" altLang="en-US" sz="26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密度反而增大；</a:t>
            </a:r>
            <a:endParaRPr lang="zh-CN" altLang="en-US" sz="26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a:p>
            <a:pPr indent="457200">
              <a:lnSpc>
                <a:spcPct val="120000"/>
              </a:lnSpc>
            </a:pPr>
            <a:r>
              <a:rPr lang="zh-CN" altLang="en-US" sz="260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超过</a:t>
            </a:r>
            <a:r>
              <a:rPr lang="en-US" altLang="zh-CN" sz="2600">
                <a:solidFill>
                  <a:srgbClr val="FF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4℃</a:t>
            </a:r>
            <a:r>
              <a:rPr lang="zh-CN" altLang="en-US" sz="260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时</a:t>
            </a:r>
            <a:r>
              <a:rPr lang="zh-CN" altLang="en-US" sz="2600">
                <a:latin typeface="Times New Roman" panose="02020603050405020304" pitchFamily="18" charset="0"/>
                <a:ea typeface="微软雅黑" panose="020B0503020204020204" charset="-122"/>
                <a:cs typeface="Times New Roman" panose="02020603050405020304" pitchFamily="18" charset="0"/>
                <a:sym typeface="+mn-lt"/>
              </a:rPr>
              <a:t>，才由于热运动加剧，</a:t>
            </a:r>
            <a:r>
              <a:rPr lang="zh-CN" altLang="en-US" sz="2600">
                <a:highlight>
                  <a:srgbClr val="FFFF00"/>
                </a:highlight>
                <a:latin typeface="Times New Roman" panose="02020603050405020304" pitchFamily="18" charset="0"/>
                <a:ea typeface="微软雅黑" panose="020B0503020204020204" charset="-122"/>
                <a:cs typeface="Times New Roman" panose="02020603050405020304" pitchFamily="18" charset="0"/>
                <a:sym typeface="+mn-lt"/>
              </a:rPr>
              <a:t>分子间距离加大</a:t>
            </a:r>
            <a:r>
              <a:rPr lang="zh-CN" altLang="en-US" sz="2600">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密度渐渐减小</a:t>
            </a:r>
            <a:endParaRPr lang="zh-CN" altLang="en-US" sz="2600">
              <a:latin typeface="Times New Roman" panose="02020603050405020304" pitchFamily="18" charset="0"/>
              <a:ea typeface="微软雅黑" panose="020B0503020204020204" charset="-122"/>
              <a:cs typeface="Times New Roman" panose="02020603050405020304" pitchFamily="18" charset="0"/>
              <a:sym typeface="+mn-lt"/>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832485" y="979170"/>
            <a:ext cx="8168005" cy="612140"/>
          </a:xfrm>
          <a:prstGeom prst="rect">
            <a:avLst/>
          </a:prstGeom>
          <a:solidFill>
            <a:srgbClr val="F1F7FC"/>
          </a:solidFill>
        </p:spPr>
        <p:style>
          <a:lnRef idx="0">
            <a:schemeClr val="accent1"/>
          </a:lnRef>
          <a:fillRef idx="3">
            <a:schemeClr val="accent1"/>
          </a:fillRef>
          <a:effectRef idx="3">
            <a:schemeClr val="accent1"/>
          </a:effectRef>
          <a:fontRef idx="minor">
            <a:schemeClr val="lt1"/>
          </a:fontRef>
        </p:style>
        <p:txBody>
          <a:bodyPr vertOverflow="overflow" horzOverflow="overflow" vert="horz" wrap="square" lIns="182877" tIns="91438" rIns="182877" bIns="91438" numCol="1" spcCol="0" rtlCol="0" fromWordArt="0" anchor="ctr" anchorCtr="0" forceAA="0" compatLnSpc="1">
            <a:spAutoFit/>
          </a:bodyPr>
          <a:lstStyle/>
          <a:p>
            <a:pPr lvl="0" algn="l">
              <a:buClrTx/>
              <a:buSzTx/>
              <a:buFontTx/>
            </a:pPr>
            <a:r>
              <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rPr>
              <a:t>为什么干冰的熔沸点比冰低，而密度却比冰大？</a:t>
            </a:r>
            <a:endParaRPr lang="zh-CN" altLang="en-US" sz="2800" b="1">
              <a:solidFill>
                <a:srgbClr val="014C96"/>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grpSp>
        <p:nvGrpSpPr>
          <p:cNvPr id="26" name="组合 25"/>
          <p:cNvGrpSpPr/>
          <p:nvPr>
            <p:custDataLst>
              <p:tags r:id="rId2"/>
            </p:custDataLst>
          </p:nvPr>
        </p:nvGrpSpPr>
        <p:grpSpPr>
          <a:xfrm>
            <a:off x="1897718" y="1721708"/>
            <a:ext cx="2610109" cy="3029263"/>
            <a:chOff x="1100051" y="3516363"/>
            <a:chExt cx="2610109" cy="3029263"/>
          </a:xfrm>
        </p:grpSpPr>
        <p:sp>
          <p:nvSpPr>
            <p:cNvPr id="13" name="矩形: 圆顶角 12"/>
            <p:cNvSpPr/>
            <p:nvPr>
              <p:custDataLst>
                <p:tags r:id="rId3"/>
              </p:custDataLst>
            </p:nvPr>
          </p:nvSpPr>
          <p:spPr>
            <a:xfrm>
              <a:off x="1100051" y="3516363"/>
              <a:ext cx="2609850" cy="2943225"/>
            </a:xfrm>
            <a:prstGeom prst="round2SameRect">
              <a:avLst>
                <a:gd name="adj1" fmla="val 1506"/>
                <a:gd name="adj2" fmla="val 0"/>
              </a:avLst>
            </a:prstGeom>
            <a:noFill/>
            <a:ln w="19050">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14" name="矩形 13"/>
            <p:cNvSpPr/>
            <p:nvPr>
              <p:custDataLst>
                <p:tags r:id="rId4"/>
              </p:custDataLst>
            </p:nvPr>
          </p:nvSpPr>
          <p:spPr>
            <a:xfrm>
              <a:off x="1100051" y="5709083"/>
              <a:ext cx="2610109" cy="726085"/>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15" name="直接连接符 14"/>
            <p:cNvCxnSpPr/>
            <p:nvPr>
              <p:custDataLst>
                <p:tags r:id="rId5"/>
              </p:custDataLst>
            </p:nvPr>
          </p:nvCxnSpPr>
          <p:spPr>
            <a:xfrm>
              <a:off x="1100051" y="6072126"/>
              <a:ext cx="2610109"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7" name="图片 16"/>
            <p:cNvPicPr>
              <a:picLocks noChangeAspect="1"/>
            </p:cNvPicPr>
            <p:nvPr>
              <p:custDataLst>
                <p:tags r:id="rId6"/>
              </p:custDataLst>
            </p:nvPr>
          </p:nvPicPr>
          <p:blipFill>
            <a:blip r:embed="rId7"/>
            <a:stretch>
              <a:fillRect/>
            </a:stretch>
          </p:blipFill>
          <p:spPr>
            <a:xfrm>
              <a:off x="1307805" y="3557017"/>
              <a:ext cx="2175102" cy="1933424"/>
            </a:xfrm>
            <a:prstGeom prst="rect">
              <a:avLst/>
            </a:prstGeom>
          </p:spPr>
        </p:pic>
        <p:sp>
          <p:nvSpPr>
            <p:cNvPr id="18" name="文本框 17"/>
            <p:cNvSpPr txBox="1"/>
            <p:nvPr>
              <p:custDataLst>
                <p:tags r:id="rId8"/>
              </p:custDataLst>
            </p:nvPr>
          </p:nvSpPr>
          <p:spPr>
            <a:xfrm>
              <a:off x="1582651" y="5605826"/>
              <a:ext cx="1422400" cy="939800"/>
            </a:xfrm>
            <a:prstGeom prst="rect">
              <a:avLst/>
            </a:prstGeom>
            <a:noFill/>
          </p:spPr>
          <p:txBody>
            <a:bodyPr wrap="square">
              <a:spAutoFit/>
            </a:bodyPr>
            <a:lstStyle/>
            <a:p>
              <a:pPr algn="ctr">
                <a:lnSpc>
                  <a:spcPct val="110000"/>
                </a:lnSpc>
              </a:pPr>
              <a:r>
                <a:rPr lang="zh-CN" altLang="en-US" sz="2400" b="1">
                  <a:solidFill>
                    <a:srgbClr val="FFC000"/>
                  </a:solidFill>
                  <a:latin typeface="Times New Roman" panose="02020603050405020304" pitchFamily="18" charset="0"/>
                  <a:ea typeface="微软雅黑" panose="020B0503020204020204" charset="-122"/>
                  <a:cs typeface="+mn-ea"/>
                  <a:sym typeface="+mn-lt"/>
                </a:rPr>
                <a:t>干冰</a:t>
              </a:r>
              <a:endParaRPr lang="en-US" altLang="zh-CN" sz="2400" b="1">
                <a:solidFill>
                  <a:srgbClr val="FFC000"/>
                </a:solidFill>
                <a:latin typeface="Times New Roman" panose="02020603050405020304" pitchFamily="18" charset="0"/>
                <a:ea typeface="微软雅黑" panose="020B0503020204020204" charset="-122"/>
                <a:cs typeface="+mn-ea"/>
                <a:sym typeface="+mn-lt"/>
              </a:endParaRPr>
            </a:p>
            <a:p>
              <a:pPr algn="ctr">
                <a:lnSpc>
                  <a:spcPct val="120000"/>
                </a:lnSpc>
              </a:pPr>
              <a:r>
                <a:rPr lang="zh-CN" altLang="en-US" sz="2400" b="1">
                  <a:solidFill>
                    <a:srgbClr val="FFC000"/>
                  </a:solidFill>
                  <a:latin typeface="Times New Roman" panose="02020603050405020304" pitchFamily="18" charset="0"/>
                  <a:ea typeface="微软雅黑" panose="020B0503020204020204" charset="-122"/>
                  <a:cs typeface="+mn-ea"/>
                  <a:sym typeface="+mn-lt"/>
                </a:rPr>
                <a:t>密堆积</a:t>
              </a:r>
              <a:endParaRPr lang="zh-CN" altLang="en-US" sz="2400" b="1">
                <a:solidFill>
                  <a:srgbClr val="FFC000"/>
                </a:solidFill>
                <a:latin typeface="Times New Roman" panose="02020603050405020304" pitchFamily="18" charset="0"/>
                <a:ea typeface="微软雅黑" panose="020B0503020204020204" charset="-122"/>
                <a:cs typeface="+mn-ea"/>
                <a:sym typeface="+mn-lt"/>
              </a:endParaRPr>
            </a:p>
          </p:txBody>
        </p:sp>
      </p:grpSp>
      <p:grpSp>
        <p:nvGrpSpPr>
          <p:cNvPr id="25" name="组合 24"/>
          <p:cNvGrpSpPr/>
          <p:nvPr>
            <p:custDataLst>
              <p:tags r:id="rId9"/>
            </p:custDataLst>
          </p:nvPr>
        </p:nvGrpSpPr>
        <p:grpSpPr>
          <a:xfrm>
            <a:off x="4750477" y="1721148"/>
            <a:ext cx="2610109" cy="2952353"/>
            <a:chOff x="4395513" y="3487654"/>
            <a:chExt cx="2610109" cy="2952353"/>
          </a:xfrm>
        </p:grpSpPr>
        <p:sp>
          <p:nvSpPr>
            <p:cNvPr id="20" name="矩形: 圆顶角 19"/>
            <p:cNvSpPr/>
            <p:nvPr>
              <p:custDataLst>
                <p:tags r:id="rId10"/>
              </p:custDataLst>
            </p:nvPr>
          </p:nvSpPr>
          <p:spPr>
            <a:xfrm>
              <a:off x="4395513" y="3487654"/>
              <a:ext cx="2609850" cy="2920365"/>
            </a:xfrm>
            <a:prstGeom prst="round2SameRect">
              <a:avLst>
                <a:gd name="adj1" fmla="val 2717"/>
                <a:gd name="adj2" fmla="val 0"/>
              </a:avLst>
            </a:prstGeom>
            <a:noFill/>
            <a:ln w="19050">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1" name="矩形 20"/>
            <p:cNvSpPr/>
            <p:nvPr>
              <p:custDataLst>
                <p:tags r:id="rId11"/>
              </p:custDataLst>
            </p:nvPr>
          </p:nvSpPr>
          <p:spPr>
            <a:xfrm>
              <a:off x="4395513" y="5657514"/>
              <a:ext cx="2610109" cy="726085"/>
            </a:xfrm>
            <a:prstGeom prst="rect">
              <a:avLst/>
            </a:prstGeom>
            <a:solidFill>
              <a:srgbClr val="00A5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sz="2400">
                <a:latin typeface="Times New Roman" panose="02020603050405020304" pitchFamily="18" charset="0"/>
                <a:ea typeface="微软雅黑" panose="020B0503020204020204" charset="-122"/>
                <a:cs typeface="Times New Roman" panose="02020603050405020304" pitchFamily="18" charset="0"/>
                <a:sym typeface="+mn-lt"/>
              </a:endParaRPr>
            </a:p>
          </p:txBody>
        </p:sp>
        <p:cxnSp>
          <p:nvCxnSpPr>
            <p:cNvPr id="22" name="直接连接符 21"/>
            <p:cNvCxnSpPr/>
            <p:nvPr>
              <p:custDataLst>
                <p:tags r:id="rId12"/>
              </p:custDataLst>
            </p:nvPr>
          </p:nvCxnSpPr>
          <p:spPr>
            <a:xfrm>
              <a:off x="4395513" y="6020557"/>
              <a:ext cx="2610109"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23" name="Picture 8" descr="See the source image"/>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tretch>
              <a:fillRect/>
            </a:stretch>
          </p:blipFill>
          <p:spPr bwMode="auto">
            <a:xfrm>
              <a:off x="4849487" y="3719922"/>
              <a:ext cx="1797894" cy="1526334"/>
            </a:xfrm>
            <a:prstGeom prst="rect">
              <a:avLst/>
            </a:prstGeom>
            <a:noFill/>
            <a:extLst>
              <a:ext uri="{909E8E84-426E-40DD-AFC4-6F175D3DCCD1}">
                <a14:hiddenFill xmlns:a14="http://schemas.microsoft.com/office/drawing/2010/main">
                  <a:solidFill>
                    <a:srgbClr val="FFFFFF"/>
                  </a:solidFill>
                </a14:hiddenFill>
              </a:ext>
            </a:extLst>
          </p:spPr>
        </p:pic>
        <p:sp>
          <p:nvSpPr>
            <p:cNvPr id="24" name="文本框 23"/>
            <p:cNvSpPr txBox="1"/>
            <p:nvPr>
              <p:custDataLst>
                <p:tags r:id="rId15"/>
              </p:custDataLst>
            </p:nvPr>
          </p:nvSpPr>
          <p:spPr>
            <a:xfrm>
              <a:off x="5047393" y="5537037"/>
              <a:ext cx="1402080" cy="902970"/>
            </a:xfrm>
            <a:prstGeom prst="rect">
              <a:avLst/>
            </a:prstGeom>
            <a:noFill/>
          </p:spPr>
          <p:txBody>
            <a:bodyPr wrap="none">
              <a:spAutoFit/>
            </a:bodyPr>
            <a:lstStyle/>
            <a:p>
              <a:pPr algn="ctr">
                <a:lnSpc>
                  <a:spcPct val="110000"/>
                </a:lnSpc>
              </a:pPr>
              <a:r>
                <a:rPr lang="zh-CN" altLang="en-US" sz="2400" b="1">
                  <a:solidFill>
                    <a:srgbClr val="FFC000"/>
                  </a:solidFill>
                  <a:latin typeface="Times New Roman" panose="02020603050405020304" pitchFamily="18" charset="0"/>
                  <a:ea typeface="微软雅黑" panose="020B0503020204020204" charset="-122"/>
                  <a:cs typeface="+mn-ea"/>
                  <a:sym typeface="+mn-lt"/>
                </a:rPr>
                <a:t>冰</a:t>
              </a:r>
              <a:endParaRPr lang="en-US" altLang="zh-CN" sz="2400" b="1">
                <a:solidFill>
                  <a:srgbClr val="FFC000"/>
                </a:solidFill>
                <a:latin typeface="Times New Roman" panose="02020603050405020304" pitchFamily="18" charset="0"/>
                <a:ea typeface="微软雅黑" panose="020B0503020204020204" charset="-122"/>
                <a:cs typeface="+mn-ea"/>
                <a:sym typeface="+mn-lt"/>
              </a:endParaRPr>
            </a:p>
            <a:p>
              <a:pPr algn="ctr">
                <a:lnSpc>
                  <a:spcPct val="110000"/>
                </a:lnSpc>
              </a:pPr>
              <a:r>
                <a:rPr lang="zh-CN" altLang="en-US" sz="2400" b="1">
                  <a:solidFill>
                    <a:srgbClr val="FFC000"/>
                  </a:solidFill>
                  <a:latin typeface="Times New Roman" panose="02020603050405020304" pitchFamily="18" charset="0"/>
                  <a:ea typeface="微软雅黑" panose="020B0503020204020204" charset="-122"/>
                  <a:cs typeface="+mn-ea"/>
                  <a:sym typeface="+mn-lt"/>
                </a:rPr>
                <a:t>非密堆积</a:t>
              </a:r>
              <a:endParaRPr lang="zh-CN" altLang="en-US" sz="2400" b="1">
                <a:solidFill>
                  <a:srgbClr val="FFC000"/>
                </a:solidFill>
                <a:latin typeface="Times New Roman" panose="02020603050405020304" pitchFamily="18" charset="0"/>
                <a:ea typeface="微软雅黑" panose="020B0503020204020204" charset="-122"/>
                <a:cs typeface="+mn-ea"/>
                <a:sym typeface="+mn-lt"/>
              </a:endParaRPr>
            </a:p>
          </p:txBody>
        </p:sp>
      </p:grpSp>
      <p:sp>
        <p:nvSpPr>
          <p:cNvPr id="4" name="矩形 3"/>
          <p:cNvSpPr/>
          <p:nvPr>
            <p:custDataLst>
              <p:tags r:id="rId16"/>
            </p:custDataLst>
          </p:nvPr>
        </p:nvSpPr>
        <p:spPr>
          <a:xfrm>
            <a:off x="319405" y="4747260"/>
            <a:ext cx="11656695" cy="629920"/>
          </a:xfrm>
          <a:prstGeom prst="rect">
            <a:avLst/>
          </a:prstGeom>
        </p:spPr>
        <p:txBody>
          <a:bodyPr wrap="square">
            <a:spAutoFit/>
          </a:bodyPr>
          <a:lstStyle/>
          <a:p>
            <a:pPr>
              <a:lnSpc>
                <a:spcPct val="125000"/>
              </a:lnSpc>
              <a:buClr>
                <a:srgbClr val="FF0000"/>
              </a:buClr>
            </a:pPr>
            <a:r>
              <a:rPr lang="zh-CN" altLang="en-US" sz="2800" b="1">
                <a:solidFill>
                  <a:srgbClr val="FF0000"/>
                </a:solidFill>
                <a:latin typeface="Times New Roman" panose="02020603050405020304" pitchFamily="18" charset="0"/>
                <a:ea typeface="微软雅黑" panose="020B0503020204020204" charset="-122"/>
                <a:cs typeface="Times New Roman" panose="02020603050405020304" pitchFamily="18" charset="0"/>
              </a:rPr>
              <a:t>冰中水分子间存在氢键</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CO</a:t>
            </a:r>
            <a:r>
              <a:rPr lang="en-US" altLang="zh-CN" sz="2800" b="1" baseline="-25000">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之间只存在范德华力，干冰的熔沸点比冰低</a:t>
            </a:r>
            <a:r>
              <a:rPr lang="zh-CN" altLang="en-US" sz="2800" b="1" smtClean="0">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smtClean="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5" name="矩形 4"/>
          <p:cNvSpPr/>
          <p:nvPr>
            <p:custDataLst>
              <p:tags r:id="rId17"/>
            </p:custDataLst>
          </p:nvPr>
        </p:nvSpPr>
        <p:spPr>
          <a:xfrm>
            <a:off x="210185" y="5358130"/>
            <a:ext cx="11766550" cy="1168400"/>
          </a:xfrm>
          <a:prstGeom prst="rect">
            <a:avLst/>
          </a:prstGeom>
        </p:spPr>
        <p:txBody>
          <a:bodyPr wrap="square">
            <a:spAutoFit/>
          </a:bodyPr>
          <a:lstStyle/>
          <a:p>
            <a:pPr lvl="0" indent="0" fontAlgn="auto">
              <a:lnSpc>
                <a:spcPct val="125000"/>
              </a:lnSpc>
              <a:buClr>
                <a:srgbClr val="FF0000"/>
              </a:buClr>
            </a:pPr>
            <a:r>
              <a:rPr lang="zh-CN" altLang="en-US" sz="2800" b="1">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干冰</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中</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CO</a:t>
            </a:r>
            <a:r>
              <a:rPr lang="en-US" altLang="zh-CN" sz="2800" b="1" baseline="-25000">
                <a:solidFill>
                  <a:srgbClr val="000000"/>
                </a:solidFill>
                <a:latin typeface="Times New Roman" panose="02020603050405020304" pitchFamily="18" charset="0"/>
                <a:ea typeface="微软雅黑" panose="020B0503020204020204" charset="-122"/>
                <a:cs typeface="Times New Roman" panose="02020603050405020304" pitchFamily="18" charset="0"/>
              </a:rPr>
              <a:t>2</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之间</a:t>
            </a:r>
            <a:r>
              <a:rPr lang="zh-CN" altLang="en-US" sz="2800" b="1">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只存在范德华力</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，一个分子周围有</a:t>
            </a:r>
            <a:r>
              <a:rPr lang="en-US" altLang="zh-CN" sz="2800" b="1">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12</a:t>
            </a:r>
            <a:r>
              <a:rPr lang="zh-CN" altLang="en-US" sz="2800" b="1">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个紧邻分子</a:t>
            </a:r>
            <a:r>
              <a:rPr lang="zh-CN" altLang="en-US" sz="2800" b="1" smtClean="0">
                <a:solidFill>
                  <a:srgbClr val="00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2800" b="1" smtClean="0">
              <a:solidFill>
                <a:srgbClr val="000000"/>
              </a:solidFill>
              <a:latin typeface="Times New Roman" panose="02020603050405020304" pitchFamily="18" charset="0"/>
              <a:ea typeface="微软雅黑" panose="020B0503020204020204" charset="-122"/>
              <a:cs typeface="Times New Roman" panose="02020603050405020304" pitchFamily="18" charset="0"/>
            </a:endParaRPr>
          </a:p>
          <a:p>
            <a:pPr lvl="0" indent="0" fontAlgn="auto">
              <a:lnSpc>
                <a:spcPct val="125000"/>
              </a:lnSpc>
              <a:buClr>
                <a:srgbClr val="FF0000"/>
              </a:buClr>
            </a:pPr>
            <a:r>
              <a:rPr lang="zh-CN" altLang="en-US" sz="2800" b="1" smtClean="0">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冰中存在氢键</a:t>
            </a:r>
            <a:r>
              <a:rPr lang="zh-CN" altLang="en-US" sz="2800" b="1" smtClean="0">
                <a:solidFill>
                  <a:srgbClr val="000000"/>
                </a:solidFill>
                <a:latin typeface="Times New Roman" panose="02020603050405020304" pitchFamily="18" charset="0"/>
                <a:ea typeface="微软雅黑" panose="020B0503020204020204" charset="-122"/>
                <a:cs typeface="Times New Roman" panose="02020603050405020304" pitchFamily="18" charset="0"/>
              </a:rPr>
              <a:t>，一个水分子周围有</a:t>
            </a:r>
            <a:r>
              <a:rPr lang="en-US" altLang="zh-CN" sz="2800" b="1" smtClean="0">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4</a:t>
            </a:r>
            <a:r>
              <a:rPr lang="zh-CN" altLang="en-US" sz="2800" b="1" smtClean="0">
                <a:solidFill>
                  <a:srgbClr val="000000"/>
                </a:solidFill>
                <a:highlight>
                  <a:srgbClr val="FFFF00"/>
                </a:highlight>
                <a:latin typeface="Times New Roman" panose="02020603050405020304" pitchFamily="18" charset="0"/>
                <a:ea typeface="微软雅黑" panose="020B0503020204020204" charset="-122"/>
                <a:cs typeface="Times New Roman" panose="02020603050405020304" pitchFamily="18" charset="0"/>
              </a:rPr>
              <a:t>个紧邻分子</a:t>
            </a:r>
            <a:r>
              <a:rPr lang="zh-CN" altLang="en-US" sz="2800" b="1" smtClean="0">
                <a:solidFill>
                  <a:srgbClr val="000000"/>
                </a:solidFill>
                <a:latin typeface="Times New Roman" panose="02020603050405020304" pitchFamily="18" charset="0"/>
                <a:ea typeface="微软雅黑" panose="020B0503020204020204" charset="-122"/>
                <a:cs typeface="Times New Roman" panose="02020603050405020304" pitchFamily="18" charset="0"/>
              </a:rPr>
              <a:t>，所以干冰密度</a:t>
            </a:r>
            <a:r>
              <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rPr>
              <a:t>比冰的高。</a:t>
            </a:r>
            <a:endParaRPr lang="zh-CN" altLang="en-US" sz="2800" b="1">
              <a:solidFill>
                <a:srgbClr val="000000"/>
              </a:solidFill>
              <a:latin typeface="Times New Roman" panose="02020603050405020304" pitchFamily="18" charset="0"/>
              <a:ea typeface="微软雅黑" panose="020B0503020204020204" charset="-122"/>
              <a:cs typeface="Times New Roman" panose="02020603050405020304" pitchFamily="18" charset="0"/>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210820" y="0"/>
            <a:ext cx="3242945" cy="804545"/>
            <a:chOff x="332" y="0"/>
            <a:chExt cx="5107" cy="1267"/>
          </a:xfrm>
        </p:grpSpPr>
        <p:cxnSp>
          <p:nvCxnSpPr>
            <p:cNvPr id="3" name="直接连接符 2"/>
            <p:cNvCxnSpPr/>
            <p:nvPr>
              <p:custDataLst>
                <p:tags r:id="rId2"/>
              </p:custDataLst>
            </p:nvPr>
          </p:nvCxnSpPr>
          <p:spPr>
            <a:xfrm>
              <a:off x="1217" y="1137"/>
              <a:ext cx="3742" cy="0"/>
            </a:xfrm>
            <a:prstGeom prst="line">
              <a:avLst/>
            </a:prstGeom>
            <a:ln w="53975">
              <a:solidFill>
                <a:srgbClr val="263F69"/>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custDataLst>
                <p:tags r:id="rId3"/>
              </p:custDataLst>
            </p:nvPr>
          </p:nvSpPr>
          <p:spPr>
            <a:xfrm>
              <a:off x="1710" y="268"/>
              <a:ext cx="3729" cy="921"/>
            </a:xfrm>
            <a:prstGeom prst="rect">
              <a:avLst/>
            </a:prstGeom>
            <a:noFill/>
          </p:spPr>
          <p:txBody>
            <a:bodyPr wrap="square" rtlCol="0">
              <a:spAutoFit/>
            </a:bodyPr>
            <a:lstStyle/>
            <a:p>
              <a:r>
                <a:rPr lang="zh-CN" altLang="en-US" sz="3200">
                  <a:solidFill>
                    <a:srgbClr val="27406A"/>
                  </a:solidFill>
                  <a:latin typeface="汉仪雅酷黑 65W" panose="020B0604020202020204" charset="-122"/>
                  <a:ea typeface="汉仪雅酷黑 65W" panose="020B0604020202020204" charset="-122"/>
                  <a:cs typeface="+mn-ea"/>
                  <a:sym typeface="+mn-lt"/>
                </a:rPr>
                <a:t>拓展延伸</a:t>
              </a:r>
              <a:endParaRPr lang="zh-CN" altLang="en-US" sz="3200">
                <a:solidFill>
                  <a:srgbClr val="27406A"/>
                </a:solidFill>
                <a:latin typeface="汉仪雅酷黑 65W" panose="020B0604020202020204" charset="-122"/>
                <a:ea typeface="汉仪雅酷黑 65W" panose="020B0604020202020204" charset="-122"/>
                <a:cs typeface="+mn-ea"/>
                <a:sym typeface="+mn-lt"/>
              </a:endParaRPr>
            </a:p>
          </p:txBody>
        </p:sp>
        <p:pic>
          <p:nvPicPr>
            <p:cNvPr id="5" name="图片 4" descr="67528232"/>
            <p:cNvPicPr>
              <a:picLocks noChangeAspect="1"/>
            </p:cNvPicPr>
            <p:nvPr>
              <p:custDataLst>
                <p:tags r:id="rId4"/>
              </p:custDataLst>
            </p:nvPr>
          </p:nvPicPr>
          <p:blipFill>
            <a:blip r:embed="rId5"/>
            <a:stretch>
              <a:fillRect/>
            </a:stretch>
          </p:blipFill>
          <p:spPr>
            <a:xfrm>
              <a:off x="332" y="0"/>
              <a:ext cx="885" cy="1267"/>
            </a:xfrm>
            <a:prstGeom prst="rect">
              <a:avLst/>
            </a:prstGeom>
          </p:spPr>
        </p:pic>
      </p:grpSp>
      <p:grpSp>
        <p:nvGrpSpPr>
          <p:cNvPr id="6" name="组合 5"/>
          <p:cNvGrpSpPr/>
          <p:nvPr>
            <p:custDataLst>
              <p:tags r:id="rId6"/>
            </p:custDataLst>
          </p:nvPr>
        </p:nvGrpSpPr>
        <p:grpSpPr>
          <a:xfrm>
            <a:off x="4246245" y="4617720"/>
            <a:ext cx="2916555" cy="2260600"/>
            <a:chOff x="2324100" y="3630005"/>
            <a:chExt cx="3606800" cy="2786413"/>
          </a:xfrm>
        </p:grpSpPr>
        <p:pic>
          <p:nvPicPr>
            <p:cNvPr id="7" name="图片 6"/>
            <p:cNvPicPr>
              <a:picLocks noChangeAspect="1"/>
            </p:cNvPicPr>
            <p:nvPr>
              <p:custDataLst>
                <p:tags r:id="rId7"/>
              </p:custDataLst>
            </p:nvPr>
          </p:nvPicPr>
          <p:blipFill>
            <a:blip r:embed="rId8">
              <a:extLst>
                <a:ext uri="{BEBA8EAE-BF5A-486C-A8C5-ECC9F3942E4B}">
                  <a14:imgProps xmlns:a14="http://schemas.microsoft.com/office/drawing/2010/main">
                    <a14:imgLayer r:embed="rId9">
                      <a14:imgEffect>
                        <a14:saturation sat="200000"/>
                      </a14:imgEffect>
                    </a14:imgLayer>
                  </a14:imgProps>
                </a:ext>
              </a:extLst>
            </a:blip>
            <a:stretch>
              <a:fillRect/>
            </a:stretch>
          </p:blipFill>
          <p:spPr>
            <a:xfrm>
              <a:off x="2924841" y="3742714"/>
              <a:ext cx="2405319" cy="2151643"/>
            </a:xfrm>
            <a:prstGeom prst="rect">
              <a:avLst/>
            </a:prstGeom>
          </p:spPr>
        </p:pic>
        <p:sp>
          <p:nvSpPr>
            <p:cNvPr id="8" name="矩形 7"/>
            <p:cNvSpPr/>
            <p:nvPr>
              <p:custDataLst>
                <p:tags r:id="rId10"/>
              </p:custDataLst>
            </p:nvPr>
          </p:nvSpPr>
          <p:spPr>
            <a:xfrm>
              <a:off x="2324100" y="3630005"/>
              <a:ext cx="3606800" cy="2786413"/>
            </a:xfrm>
            <a:prstGeom prst="rect">
              <a:avLst/>
            </a:prstGeom>
            <a:noFill/>
            <a:ln>
              <a:solidFill>
                <a:srgbClr val="00A5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微软雅黑" panose="020B0503020204020204" charset="-122"/>
                <a:ea typeface="微软雅黑" panose="020B0503020204020204" charset="-122"/>
                <a:cs typeface="+mn-ea"/>
                <a:sym typeface="+mn-lt"/>
              </a:endParaRPr>
            </a:p>
          </p:txBody>
        </p:sp>
        <p:sp>
          <p:nvSpPr>
            <p:cNvPr id="9" name="文本框 8"/>
            <p:cNvSpPr txBox="1"/>
            <p:nvPr>
              <p:custDataLst>
                <p:tags r:id="rId11"/>
              </p:custDataLst>
            </p:nvPr>
          </p:nvSpPr>
          <p:spPr>
            <a:xfrm>
              <a:off x="2324100" y="5894357"/>
              <a:ext cx="3606800" cy="475882"/>
            </a:xfrm>
            <a:prstGeom prst="rect">
              <a:avLst/>
            </a:prstGeom>
            <a:solidFill>
              <a:schemeClr val="accent6">
                <a:lumMod val="60000"/>
                <a:lumOff val="40000"/>
              </a:schemeClr>
            </a:solidFill>
          </p:spPr>
          <p:txBody>
            <a:bodyPr wrap="square">
              <a:spAutoFit/>
            </a:bodyPr>
            <a:lstStyle/>
            <a:p>
              <a:pPr algn="ctr">
                <a:lnSpc>
                  <a:spcPct val="120000"/>
                </a:lnSpc>
              </a:pPr>
              <a:r>
                <a:rPr lang="zh-CN" altLang="en-US" sz="1600" b="1">
                  <a:solidFill>
                    <a:schemeClr val="tx1"/>
                  </a:solidFill>
                  <a:latin typeface="微软雅黑" panose="020B0503020204020204" charset="-122"/>
                  <a:ea typeface="微软雅黑" panose="020B0503020204020204" charset="-122"/>
                  <a:cs typeface="+mn-ea"/>
                  <a:sym typeface="+mn-lt"/>
                </a:rPr>
                <a:t>天然气分子藏在水分子笼内</a:t>
              </a:r>
              <a:endParaRPr lang="zh-CN" altLang="en-US" sz="1600" b="1">
                <a:solidFill>
                  <a:schemeClr val="tx1"/>
                </a:solidFill>
                <a:latin typeface="微软雅黑" panose="020B0503020204020204" charset="-122"/>
                <a:ea typeface="微软雅黑" panose="020B0503020204020204" charset="-122"/>
                <a:cs typeface="+mn-ea"/>
                <a:sym typeface="+mn-lt"/>
              </a:endParaRPr>
            </a:p>
          </p:txBody>
        </p:sp>
      </p:grpSp>
      <p:sp>
        <p:nvSpPr>
          <p:cNvPr id="10" name="文本框 9"/>
          <p:cNvSpPr txBox="1"/>
          <p:nvPr>
            <p:custDataLst>
              <p:tags r:id="rId12"/>
            </p:custDataLst>
          </p:nvPr>
        </p:nvSpPr>
        <p:spPr>
          <a:xfrm>
            <a:off x="190660" y="962175"/>
            <a:ext cx="6607507" cy="521970"/>
          </a:xfrm>
          <a:prstGeom prst="rect">
            <a:avLst/>
          </a:prstGeom>
          <a:noFill/>
        </p:spPr>
        <p:txBody>
          <a:bodyPr wrap="square" rtlCol="0">
            <a:spAutoFit/>
          </a:bodyPr>
          <a:lstStyle/>
          <a:p>
            <a:r>
              <a:rPr lang="zh-CN" altLang="en-US" sz="2800" b="1">
                <a:latin typeface="微软雅黑" panose="020B0503020204020204" charset="-122"/>
                <a:ea typeface="微软雅黑" panose="020B0503020204020204" charset="-122"/>
                <a:cs typeface="微软雅黑" panose="020B0503020204020204" charset="-122"/>
              </a:rPr>
              <a:t>天然气水合物</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一种潜在的能源</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custDataLst>
              <p:tags r:id="rId13"/>
            </p:custDataLst>
          </p:nvPr>
        </p:nvSpPr>
        <p:spPr>
          <a:xfrm>
            <a:off x="299085" y="1473835"/>
            <a:ext cx="11730990" cy="3046095"/>
          </a:xfrm>
          <a:prstGeom prst="rect">
            <a:avLst/>
          </a:prstGeom>
          <a:noFill/>
        </p:spPr>
        <p:txBody>
          <a:bodyPr wrap="square" rtlCol="0">
            <a:spAutoFit/>
          </a:bodyPr>
          <a:lstStyle/>
          <a:p>
            <a:r>
              <a:rPr lang="en-US" altLang="zh-CN" sz="2400" b="1">
                <a:latin typeface="微软雅黑" panose="020B0503020204020204" charset="-122"/>
                <a:ea typeface="微软雅黑" panose="020B0503020204020204" charset="-122"/>
              </a:rPr>
              <a:t>     20</a:t>
            </a:r>
            <a:r>
              <a:rPr lang="zh-CN" altLang="en-US" sz="2400" b="1">
                <a:latin typeface="微软雅黑" panose="020B0503020204020204" charset="-122"/>
                <a:ea typeface="微软雅黑" panose="020B0503020204020204" charset="-122"/>
              </a:rPr>
              <a:t>世纪末，科学家发现海底和大陆冰川或永久冻土底部存在大量天然气水合物晶体，这种晶体的主要气体成分是甲烷，因为又称</a:t>
            </a:r>
            <a:r>
              <a:rPr lang="zh-CN" altLang="en-US" sz="2400" b="1">
                <a:solidFill>
                  <a:srgbClr val="FF0000"/>
                </a:solidFill>
                <a:latin typeface="微软雅黑" panose="020B0503020204020204" charset="-122"/>
                <a:ea typeface="微软雅黑" panose="020B0503020204020204" charset="-122"/>
              </a:rPr>
              <a:t>甲烷水合物</a:t>
            </a:r>
            <a:r>
              <a:rPr lang="zh-CN" altLang="en-US" sz="2400" b="1">
                <a:latin typeface="微软雅黑" panose="020B0503020204020204" charset="-122"/>
                <a:ea typeface="微软雅黑" panose="020B0503020204020204" charset="-122"/>
              </a:rPr>
              <a:t>。它的外形像冰，而且在常温常压下会迅速分解释放出可燃的甲烷，因而</a:t>
            </a:r>
            <a:r>
              <a:rPr lang="zh-CN" altLang="en-US" sz="2400" b="1">
                <a:solidFill>
                  <a:srgbClr val="FF0000"/>
                </a:solidFill>
                <a:latin typeface="微软雅黑" panose="020B0503020204020204" charset="-122"/>
                <a:ea typeface="微软雅黑" panose="020B0503020204020204" charset="-122"/>
              </a:rPr>
              <a:t>又称“可燃冰”</a:t>
            </a:r>
            <a:r>
              <a:rPr lang="zh-CN" altLang="en-US" sz="2400" b="1">
                <a:latin typeface="微软雅黑" panose="020B0503020204020204" charset="-122"/>
                <a:ea typeface="微软雅黑" panose="020B0503020204020204" charset="-122"/>
              </a:rPr>
              <a:t>。</a:t>
            </a:r>
            <a:endParaRPr lang="en-US" altLang="zh-CN" sz="2400" b="1">
              <a:latin typeface="微软雅黑" panose="020B0503020204020204" charset="-122"/>
              <a:ea typeface="微软雅黑" panose="020B0503020204020204" charset="-122"/>
            </a:endParaRPr>
          </a:p>
          <a:p>
            <a:r>
              <a:rPr lang="zh-CN" altLang="en-US" sz="2400" b="0" i="0">
                <a:solidFill>
                  <a:srgbClr val="000000"/>
                </a:solidFill>
                <a:effectLst/>
                <a:latin typeface="宋体" panose="02010600030101010101" pitchFamily="2" charset="-122"/>
                <a:ea typeface="宋体" panose="02010600030101010101" pitchFamily="2" charset="-122"/>
              </a:rPr>
              <a:t>    </a:t>
            </a:r>
            <a:r>
              <a:rPr lang="zh-CN" altLang="en-US" sz="2400" b="1">
                <a:latin typeface="微软雅黑" panose="020B0503020204020204" charset="-122"/>
                <a:ea typeface="微软雅黑" panose="020B0503020204020204" charset="-122"/>
              </a:rPr>
              <a:t>根据理论计算，标准状态下，</a:t>
            </a:r>
            <a:r>
              <a:rPr lang="en-US" altLang="zh-CN" sz="2400" b="1">
                <a:solidFill>
                  <a:srgbClr val="FF0000"/>
                </a:solidFill>
                <a:latin typeface="微软雅黑" panose="020B0503020204020204" charset="-122"/>
                <a:ea typeface="微软雅黑" panose="020B0503020204020204" charset="-122"/>
              </a:rPr>
              <a:t>1</a:t>
            </a:r>
            <a:r>
              <a:rPr lang="zh-CN" altLang="en-US" sz="2400" b="1">
                <a:solidFill>
                  <a:srgbClr val="FF0000"/>
                </a:solidFill>
                <a:latin typeface="微软雅黑" panose="020B0503020204020204" charset="-122"/>
                <a:ea typeface="微软雅黑" panose="020B0503020204020204" charset="-122"/>
              </a:rPr>
              <a:t>立方米的可燃冰可释放出</a:t>
            </a:r>
            <a:r>
              <a:rPr lang="en-US" altLang="zh-CN" sz="2400" b="1">
                <a:solidFill>
                  <a:srgbClr val="FF0000"/>
                </a:solidFill>
                <a:latin typeface="微软雅黑" panose="020B0503020204020204" charset="-122"/>
                <a:ea typeface="微软雅黑" panose="020B0503020204020204" charset="-122"/>
              </a:rPr>
              <a:t>160-180</a:t>
            </a:r>
            <a:r>
              <a:rPr lang="zh-CN" altLang="en-US" sz="2400" b="1">
                <a:solidFill>
                  <a:srgbClr val="FF0000"/>
                </a:solidFill>
                <a:latin typeface="微软雅黑" panose="020B0503020204020204" charset="-122"/>
                <a:ea typeface="微软雅黑" panose="020B0503020204020204" charset="-122"/>
              </a:rPr>
              <a:t>立方米的甲烷气和</a:t>
            </a:r>
            <a:r>
              <a:rPr lang="en-US" altLang="zh-CN" sz="2400" b="1">
                <a:solidFill>
                  <a:srgbClr val="FF0000"/>
                </a:solidFill>
                <a:latin typeface="微软雅黑" panose="020B0503020204020204" charset="-122"/>
                <a:ea typeface="微软雅黑" panose="020B0503020204020204" charset="-122"/>
              </a:rPr>
              <a:t>0.8</a:t>
            </a:r>
            <a:r>
              <a:rPr lang="zh-CN" altLang="en-US" sz="2400" b="1">
                <a:solidFill>
                  <a:srgbClr val="FF0000"/>
                </a:solidFill>
                <a:latin typeface="微软雅黑" panose="020B0503020204020204" charset="-122"/>
                <a:ea typeface="微软雅黑" panose="020B0503020204020204" charset="-122"/>
              </a:rPr>
              <a:t>立方米的水</a:t>
            </a:r>
            <a:r>
              <a:rPr lang="zh-CN" altLang="en-US" sz="2400" b="1">
                <a:latin typeface="微软雅黑" panose="020B0503020204020204" charset="-122"/>
                <a:ea typeface="微软雅黑" panose="020B0503020204020204" charset="-122"/>
              </a:rPr>
              <a:t>，可以说可燃冰就像一个天然气的</a:t>
            </a:r>
            <a:r>
              <a:rPr lang="en-US" altLang="zh-CN" sz="2400" b="1">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压缩包</a:t>
            </a:r>
            <a:r>
              <a:rPr lang="en-US" altLang="zh-CN" sz="2400" b="1">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，燃烧后生成二氧化碳和水，不会释放出粉尘、硫氧化物、氮氧化物等环境污染物，所以</a:t>
            </a:r>
            <a:r>
              <a:rPr lang="zh-CN" altLang="en-US" sz="2400" b="1">
                <a:solidFill>
                  <a:srgbClr val="FF0000"/>
                </a:solidFill>
                <a:latin typeface="微软雅黑" panose="020B0503020204020204" charset="-122"/>
                <a:ea typeface="微软雅黑" panose="020B0503020204020204" charset="-122"/>
              </a:rPr>
              <a:t>被誉为</a:t>
            </a:r>
            <a:r>
              <a:rPr lang="en-US" altLang="zh-CN" sz="2400" b="1">
                <a:solidFill>
                  <a:srgbClr val="FF0000"/>
                </a:solidFill>
                <a:latin typeface="微软雅黑" panose="020B0503020204020204" charset="-122"/>
                <a:ea typeface="微软雅黑" panose="020B0503020204020204" charset="-122"/>
              </a:rPr>
              <a:t>21</a:t>
            </a:r>
            <a:r>
              <a:rPr lang="zh-CN" altLang="en-US" sz="2400" b="1">
                <a:solidFill>
                  <a:srgbClr val="FF0000"/>
                </a:solidFill>
                <a:latin typeface="微软雅黑" panose="020B0503020204020204" charset="-122"/>
                <a:ea typeface="微软雅黑" panose="020B0503020204020204" charset="-122"/>
              </a:rPr>
              <a:t>世纪理想的清洁能源之一</a:t>
            </a:r>
            <a:r>
              <a:rPr lang="zh-CN" altLang="en-US" sz="2400" b="1">
                <a:latin typeface="微软雅黑" panose="020B0503020204020204" charset="-122"/>
                <a:ea typeface="微软雅黑" panose="020B0503020204020204" charset="-122"/>
              </a:rPr>
              <a:t>。而且，据专家预测，可燃冰资源量巨大，被国际公认为未来重要的战略性接替能源。</a:t>
            </a:r>
            <a:endParaRPr lang="zh-CN" altLang="en-US" sz="2400" b="1">
              <a:latin typeface="微软雅黑" panose="020B0503020204020204" charset="-122"/>
              <a:ea typeface="微软雅黑" panose="020B0503020204020204" charset="-122"/>
            </a:endParaRPr>
          </a:p>
        </p:txBody>
      </p:sp>
      <p:sp>
        <p:nvSpPr>
          <p:cNvPr id="12" name="矩形: 圆角 13"/>
          <p:cNvSpPr/>
          <p:nvPr>
            <p:custDataLst>
              <p:tags r:id="rId14"/>
            </p:custDataLst>
          </p:nvPr>
        </p:nvSpPr>
        <p:spPr>
          <a:xfrm>
            <a:off x="190500" y="1461770"/>
            <a:ext cx="11925935" cy="3066415"/>
          </a:xfrm>
          <a:prstGeom prst="roundRect">
            <a:avLst/>
          </a:prstGeom>
          <a:noFill/>
          <a:ln>
            <a:solidFill>
              <a:schemeClr val="tx2">
                <a:lumMod val="60000"/>
                <a:lumOff val="4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4"/>
          <p:cNvPicPr>
            <a:picLocks noChangeAspect="1" noChangeArrowheads="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bwMode="auto">
          <a:xfrm>
            <a:off x="555625" y="4709160"/>
            <a:ext cx="3079750" cy="21012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 name="视频1">
            <a:hlinkClick r:id="" action="ppaction://media"/>
          </p:cNvPr>
          <p:cNvPicPr>
            <a:picLocks noChangeAspect="1"/>
          </p:cNvPicPr>
          <p:nvPr>
            <a:videoFile r:link="rId17"/>
            <p:extLst>
              <p:ext uri="{DAA4B4D4-6D71-4841-9C94-3DE7FCFB9230}">
                <p14:media xmlns:p14="http://schemas.microsoft.com/office/powerpoint/2010/main" r:embed="rId18"/>
              </p:ext>
            </p:extLst>
            <p:custDataLst>
              <p:tags r:id="rId19"/>
            </p:custDataLst>
          </p:nvPr>
        </p:nvPicPr>
        <p:blipFill>
          <a:blip r:embed="rId20"/>
          <a:stretch>
            <a:fillRect/>
          </a:stretch>
        </p:blipFill>
        <p:spPr>
          <a:xfrm>
            <a:off x="7668260" y="4785360"/>
            <a:ext cx="3496310" cy="1948815"/>
          </a:xfrm>
          <a:prstGeom prst="rect">
            <a:avLst/>
          </a:prstGeom>
        </p:spPr>
      </p:pic>
    </p:spTree>
  </p:cSld>
  <p:clrMapOvr>
    <a:masterClrMapping/>
  </p:clrMapOvr>
  <p:transition/>
  <p:timing>
    <p:tnLst>
      <p:par>
        <p:cTn id="1" dur="indefinite" restart="never" nodeType="tmRoot">
          <p:childTnLst>
            <p:video fullScrn="1">
              <p:cMediaNode vol="0" mute="1">
                <p:cTn id="2" fill="hold" display="0">
                  <p:stCondLst>
                    <p:cond delay="indefinite"/>
                  </p:stCondLst>
                </p:cTn>
                <p:tgtEl>
                  <p:spTgt spid="1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文本框 16"/>
          <p:cNvSpPr txBox="1"/>
          <p:nvPr>
            <p:custDataLst>
              <p:tags r:id="rId1"/>
            </p:custDataLst>
          </p:nvPr>
        </p:nvSpPr>
        <p:spPr>
          <a:xfrm>
            <a:off x="1105535" y="4213860"/>
            <a:ext cx="1155700" cy="1189157"/>
          </a:xfrm>
          <a:prstGeom prst="roundRect">
            <a:avLst/>
          </a:prstGeom>
          <a:ln>
            <a:prstDash val="sysDash"/>
          </a:ln>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分子</a:t>
            </a:r>
            <a:endParaRPr kumimoji="0" lang="zh-CN" altLang="en-US" sz="32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晶体</a:t>
            </a:r>
            <a:endParaRPr kumimoji="0" lang="zh-CN" altLang="en-US" sz="32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grpSp>
        <p:nvGrpSpPr>
          <p:cNvPr id="49" name="组合 48"/>
          <p:cNvGrpSpPr/>
          <p:nvPr>
            <p:custDataLst>
              <p:tags r:id="rId2"/>
            </p:custDataLst>
          </p:nvPr>
        </p:nvGrpSpPr>
        <p:grpSpPr>
          <a:xfrm>
            <a:off x="6838080" y="3728377"/>
            <a:ext cx="1299158" cy="1329413"/>
            <a:chOff x="10878" y="6172"/>
            <a:chExt cx="1888" cy="1043"/>
          </a:xfrm>
        </p:grpSpPr>
        <p:cxnSp>
          <p:nvCxnSpPr>
            <p:cNvPr id="50" name="直接箭头连接符 49"/>
            <p:cNvCxnSpPr/>
            <p:nvPr>
              <p:custDataLst>
                <p:tags r:id="rId3"/>
              </p:custDataLst>
            </p:nvPr>
          </p:nvCxnSpPr>
          <p:spPr>
            <a:xfrm flipH="1">
              <a:off x="11822" y="6172"/>
              <a:ext cx="0" cy="567"/>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1" name="文本框 16"/>
            <p:cNvSpPr txBox="1"/>
            <p:nvPr>
              <p:custDataLst>
                <p:tags r:id="rId4"/>
              </p:custDataLst>
            </p:nvPr>
          </p:nvSpPr>
          <p:spPr>
            <a:xfrm>
              <a:off x="10878" y="6770"/>
              <a:ext cx="1888" cy="44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冰</a:t>
              </a:r>
              <a:endParaRPr kumimoji="0" lang="zh-CN" altLang="en-US" sz="2800" b="1" i="0" u="none" strike="noStrike" kern="1200" cap="none" spc="0" normalizeH="0" baseline="-25000" noProof="0">
                <a:ln>
                  <a:noFill/>
                </a:ln>
                <a:solidFill>
                  <a:prstClr val="black"/>
                </a:solidFill>
                <a:effectLst/>
                <a:uLnTx/>
                <a:uFillTx/>
                <a:latin typeface="微软雅黑" panose="020B0503020204020204" charset="-122"/>
                <a:ea typeface="微软雅黑" panose="020B0503020204020204" charset="-122"/>
              </a:endParaRPr>
            </a:p>
          </p:txBody>
        </p:sp>
      </p:grpSp>
      <p:sp>
        <p:nvSpPr>
          <p:cNvPr id="52" name="文本框 16"/>
          <p:cNvSpPr txBox="1"/>
          <p:nvPr>
            <p:custDataLst>
              <p:tags r:id="rId5"/>
            </p:custDataLst>
          </p:nvPr>
        </p:nvSpPr>
        <p:spPr>
          <a:xfrm>
            <a:off x="3510333" y="5064944"/>
            <a:ext cx="939274"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rPr>
              <a:t>性质</a:t>
            </a:r>
            <a:endParaRPr kumimoji="0" lang="zh-CN" altLang="en-US" sz="28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endParaRPr>
          </a:p>
        </p:txBody>
      </p:sp>
      <p:grpSp>
        <p:nvGrpSpPr>
          <p:cNvPr id="53" name="组合 52"/>
          <p:cNvGrpSpPr/>
          <p:nvPr>
            <p:custDataLst>
              <p:tags r:id="rId6"/>
            </p:custDataLst>
          </p:nvPr>
        </p:nvGrpSpPr>
        <p:grpSpPr>
          <a:xfrm>
            <a:off x="4437572" y="4602126"/>
            <a:ext cx="1628075" cy="1500774"/>
            <a:chOff x="3431" y="2469"/>
            <a:chExt cx="2366" cy="2181"/>
          </a:xfrm>
        </p:grpSpPr>
        <p:sp>
          <p:nvSpPr>
            <p:cNvPr id="54" name="AutoShape 8"/>
            <p:cNvSpPr>
              <a:spLocks noChangeArrowheads="1"/>
            </p:cNvSpPr>
            <p:nvPr>
              <p:custDataLst>
                <p:tags r:id="rId7"/>
              </p:custDataLst>
            </p:nvPr>
          </p:nvSpPr>
          <p:spPr bwMode="auto">
            <a:xfrm>
              <a:off x="3507" y="2704"/>
              <a:ext cx="208" cy="1717"/>
            </a:xfrm>
            <a:prstGeom prst="leftBrace">
              <a:avLst>
                <a:gd name="adj1" fmla="val 53076"/>
                <a:gd name="adj2" fmla="val 50000"/>
              </a:avLst>
            </a:prstGeom>
            <a:noFill/>
            <a:ln w="28575" algn="ctr">
              <a:solidFill>
                <a:schemeClr val="tx1"/>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55" name="文本框 16"/>
            <p:cNvSpPr txBox="1"/>
            <p:nvPr>
              <p:custDataLst>
                <p:tags r:id="rId8"/>
              </p:custDataLst>
            </p:nvPr>
          </p:nvSpPr>
          <p:spPr>
            <a:xfrm>
              <a:off x="3431" y="2469"/>
              <a:ext cx="2366" cy="2181"/>
            </a:xfrm>
            <a:prstGeom prst="rect">
              <a:avLst/>
            </a:prstGeom>
            <a:noFill/>
          </p:spPr>
          <p:txBody>
            <a:bodyPr wrap="square" rtlCol="0">
              <a:spAutoFit/>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熔点低</a:t>
              </a:r>
              <a:endParaRPr kumimoji="0" lang="en-US" altLang="zh-CN"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a:p>
              <a:pPr marL="0" marR="0" lvl="0" indent="0" algn="r" defTabSz="914400" rtl="0" eaLnBrk="1" fontAlgn="auto" latinLnBrk="0" hangingPunct="1">
                <a:lnSpc>
                  <a:spcPct val="100000"/>
                </a:lnSpc>
                <a:spcBef>
                  <a:spcPct val="0"/>
                </a:spcBef>
                <a:spcAft>
                  <a:spcPct val="0"/>
                </a:spcAft>
                <a:buClrTx/>
                <a:buSzTx/>
                <a:buFontTx/>
                <a:buNone/>
                <a:defRPr/>
              </a:pPr>
              <a:endParaRPr kumimoji="0" lang="en-US" altLang="zh-CN"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a:p>
              <a:pPr marL="0" marR="0" lvl="0" indent="0" algn="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硬度小</a:t>
              </a:r>
              <a:endPar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grpSp>
      <p:grpSp>
        <p:nvGrpSpPr>
          <p:cNvPr id="56" name="组合 55"/>
          <p:cNvGrpSpPr/>
          <p:nvPr>
            <p:custDataLst>
              <p:tags r:id="rId9"/>
            </p:custDataLst>
          </p:nvPr>
        </p:nvGrpSpPr>
        <p:grpSpPr>
          <a:xfrm>
            <a:off x="1125272" y="1352128"/>
            <a:ext cx="1835208" cy="2782107"/>
            <a:chOff x="284751" y="1878163"/>
            <a:chExt cx="1693556" cy="2567366"/>
          </a:xfrm>
        </p:grpSpPr>
        <p:sp>
          <p:nvSpPr>
            <p:cNvPr id="57" name="文本框 16"/>
            <p:cNvSpPr txBox="1"/>
            <p:nvPr>
              <p:custDataLst>
                <p:tags r:id="rId10"/>
              </p:custDataLst>
            </p:nvPr>
          </p:nvSpPr>
          <p:spPr>
            <a:xfrm>
              <a:off x="284751" y="1878163"/>
              <a:ext cx="935821" cy="914139"/>
            </a:xfrm>
            <a:prstGeom prst="roundRect">
              <a:avLst/>
            </a:prstGeom>
            <a:ln>
              <a:prstDash val="sysDash"/>
            </a:ln>
          </p:spPr>
          <p:style>
            <a:lnRef idx="2">
              <a:schemeClr val="accent5"/>
            </a:lnRef>
            <a:fillRef idx="1">
              <a:schemeClr val="lt1"/>
            </a:fillRef>
            <a:effectRef idx="0">
              <a:schemeClr val="accent5"/>
            </a:effectRef>
            <a:fontRef idx="minor">
              <a:schemeClr val="dk1"/>
            </a:fontRef>
          </p:style>
          <p:txBody>
            <a:bodyPr wrap="square" rtlCol="0" anchor="ctr" anchorCtr="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分子</a:t>
              </a:r>
              <a:endParaRPr kumimoji="0" lang="zh-CN" altLang="en-US" sz="32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58" name="直接箭头连接符 57"/>
            <p:cNvCxnSpPr/>
            <p:nvPr>
              <p:custDataLst>
                <p:tags r:id="rId11"/>
              </p:custDataLst>
            </p:nvPr>
          </p:nvCxnSpPr>
          <p:spPr>
            <a:xfrm flipH="1">
              <a:off x="770330" y="2836208"/>
              <a:ext cx="0" cy="1574702"/>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9" name="文本框 16"/>
            <p:cNvSpPr txBox="1"/>
            <p:nvPr>
              <p:custDataLst>
                <p:tags r:id="rId12"/>
              </p:custDataLst>
            </p:nvPr>
          </p:nvSpPr>
          <p:spPr>
            <a:xfrm>
              <a:off x="797207" y="2998142"/>
              <a:ext cx="1181100" cy="1447387"/>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rPr>
                <a:t>分子间作用力</a:t>
              </a:r>
              <a:endParaRPr kumimoji="0" lang="zh-CN" altLang="en-US" sz="32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endParaRPr>
            </a:p>
          </p:txBody>
        </p:sp>
      </p:grpSp>
      <p:grpSp>
        <p:nvGrpSpPr>
          <p:cNvPr id="60" name="组合 59"/>
          <p:cNvGrpSpPr/>
          <p:nvPr>
            <p:custDataLst>
              <p:tags r:id="rId13"/>
            </p:custDataLst>
          </p:nvPr>
        </p:nvGrpSpPr>
        <p:grpSpPr>
          <a:xfrm>
            <a:off x="2919905" y="2472265"/>
            <a:ext cx="2051637" cy="1230997"/>
            <a:chOff x="3061579" y="2865080"/>
            <a:chExt cx="1893279" cy="1135981"/>
          </a:xfrm>
        </p:grpSpPr>
        <p:sp>
          <p:nvSpPr>
            <p:cNvPr id="61" name="AutoShape 8"/>
            <p:cNvSpPr>
              <a:spLocks noChangeArrowheads="1"/>
            </p:cNvSpPr>
            <p:nvPr>
              <p:custDataLst>
                <p:tags r:id="rId14"/>
              </p:custDataLst>
            </p:nvPr>
          </p:nvSpPr>
          <p:spPr bwMode="auto">
            <a:xfrm>
              <a:off x="3061579" y="2905781"/>
              <a:ext cx="171450" cy="1080135"/>
            </a:xfrm>
            <a:prstGeom prst="leftBrace">
              <a:avLst>
                <a:gd name="adj1" fmla="val 53076"/>
                <a:gd name="adj2" fmla="val 50000"/>
              </a:avLst>
            </a:prstGeom>
            <a:noFill/>
            <a:ln w="28575" algn="ctr">
              <a:solidFill>
                <a:schemeClr val="tx1"/>
              </a:solidFill>
              <a:rou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eaLnBrk="0" hangingPunct="0">
                <a:defRPr>
                  <a:solidFill>
                    <a:schemeClr val="tx1"/>
                  </a:solidFill>
                  <a:latin typeface="Arial" panose="020B0604020202020204" pitchFamily="34" charset="0"/>
                  <a:ea typeface="宋体" panose="02010600030101010101" pitchFamily="2" charset="-122"/>
                </a:defRPr>
              </a:lvl2pPr>
              <a:lvl3pPr eaLnBrk="0" hangingPunct="0">
                <a:defRPr>
                  <a:solidFill>
                    <a:schemeClr val="tx1"/>
                  </a:solidFill>
                  <a:latin typeface="Arial" panose="020B0604020202020204" pitchFamily="34" charset="0"/>
                  <a:ea typeface="宋体" panose="02010600030101010101" pitchFamily="2" charset="-122"/>
                </a:defRPr>
              </a:lvl3pPr>
              <a:lvl4pPr eaLnBrk="0" hangingPunct="0">
                <a:defRPr>
                  <a:solidFill>
                    <a:schemeClr val="tx1"/>
                  </a:solidFill>
                  <a:latin typeface="Arial" panose="020B0604020202020204" pitchFamily="34" charset="0"/>
                  <a:ea typeface="宋体" panose="02010600030101010101" pitchFamily="2" charset="-122"/>
                </a:defRPr>
              </a:lvl4pPr>
              <a:lvl5pPr eaLnBrk="0" hangingPunct="0">
                <a:defRPr>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Clr>
                  <a:srgbClr val="000000"/>
                </a:buClr>
                <a:buSzTx/>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62" name="文本框 61"/>
            <p:cNvSpPr txBox="1"/>
            <p:nvPr>
              <p:custDataLst>
                <p:tags r:id="rId15"/>
              </p:custDataLst>
            </p:nvPr>
          </p:nvSpPr>
          <p:spPr>
            <a:xfrm>
              <a:off x="3178846" y="3477841"/>
              <a:ext cx="150114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氢 键</a:t>
              </a:r>
              <a:endPar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63" name="文本框 16"/>
            <p:cNvSpPr txBox="1"/>
            <p:nvPr>
              <p:custDataLst>
                <p:tags r:id="rId16"/>
              </p:custDataLst>
            </p:nvPr>
          </p:nvSpPr>
          <p:spPr>
            <a:xfrm>
              <a:off x="3108038" y="2865080"/>
              <a:ext cx="184682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范德华力</a:t>
              </a:r>
              <a:endPar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grpSp>
      <p:grpSp>
        <p:nvGrpSpPr>
          <p:cNvPr id="64" name="组合 63"/>
          <p:cNvGrpSpPr/>
          <p:nvPr>
            <p:custDataLst>
              <p:tags r:id="rId17"/>
            </p:custDataLst>
          </p:nvPr>
        </p:nvGrpSpPr>
        <p:grpSpPr>
          <a:xfrm>
            <a:off x="4760243" y="2415624"/>
            <a:ext cx="3866079" cy="566983"/>
            <a:chOff x="6546543" y="2249264"/>
            <a:chExt cx="3567673" cy="523220"/>
          </a:xfrm>
        </p:grpSpPr>
        <p:sp>
          <p:nvSpPr>
            <p:cNvPr id="65" name="文本框 16"/>
            <p:cNvSpPr txBox="1"/>
            <p:nvPr>
              <p:custDataLst>
                <p:tags r:id="rId18"/>
              </p:custDataLst>
            </p:nvPr>
          </p:nvSpPr>
          <p:spPr>
            <a:xfrm>
              <a:off x="7986196" y="2249264"/>
              <a:ext cx="212802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分子密堆积</a:t>
              </a:r>
              <a:endParaRPr kumimoji="0" lang="en-US" altLang="zh-CN"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66" name="直接箭头连接符 65"/>
            <p:cNvCxnSpPr/>
            <p:nvPr>
              <p:custDataLst>
                <p:tags r:id="rId19"/>
              </p:custDataLst>
            </p:nvPr>
          </p:nvCxnSpPr>
          <p:spPr>
            <a:xfrm>
              <a:off x="6546543" y="2539365"/>
              <a:ext cx="1502410" cy="0"/>
            </a:xfrm>
            <a:prstGeom prst="straightConnector1">
              <a:avLst/>
            </a:prstGeom>
            <a:ln w="28575">
              <a:tailEnd type="arrow" w="med" len="med"/>
            </a:ln>
          </p:spPr>
          <p:style>
            <a:lnRef idx="3">
              <a:schemeClr val="dk1"/>
            </a:lnRef>
            <a:fillRef idx="0">
              <a:schemeClr val="dk1"/>
            </a:fillRef>
            <a:effectRef idx="2">
              <a:schemeClr val="dk1"/>
            </a:effectRef>
            <a:fontRef idx="minor">
              <a:schemeClr val="tx1"/>
            </a:fontRef>
          </p:style>
        </p:cxnSp>
      </p:grpSp>
      <p:grpSp>
        <p:nvGrpSpPr>
          <p:cNvPr id="67" name="组合 66"/>
          <p:cNvGrpSpPr/>
          <p:nvPr>
            <p:custDataLst>
              <p:tags r:id="rId20"/>
            </p:custDataLst>
          </p:nvPr>
        </p:nvGrpSpPr>
        <p:grpSpPr>
          <a:xfrm>
            <a:off x="4364063" y="3153437"/>
            <a:ext cx="4182652" cy="566983"/>
            <a:chOff x="6601788" y="3292803"/>
            <a:chExt cx="3917554" cy="523220"/>
          </a:xfrm>
        </p:grpSpPr>
        <p:sp>
          <p:nvSpPr>
            <p:cNvPr id="68" name="文本框 16"/>
            <p:cNvSpPr txBox="1"/>
            <p:nvPr>
              <p:custDataLst>
                <p:tags r:id="rId21"/>
              </p:custDataLst>
            </p:nvPr>
          </p:nvSpPr>
          <p:spPr>
            <a:xfrm>
              <a:off x="8130171" y="3292803"/>
              <a:ext cx="23891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rPr>
                <a:t>分子非密堆积</a:t>
              </a:r>
              <a:endParaRPr kumimoji="0" lang="en-US" altLang="zh-CN"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cxnSp>
          <p:nvCxnSpPr>
            <p:cNvPr id="69" name="直接箭头连接符 68"/>
            <p:cNvCxnSpPr/>
            <p:nvPr>
              <p:custDataLst>
                <p:tags r:id="rId22"/>
              </p:custDataLst>
            </p:nvPr>
          </p:nvCxnSpPr>
          <p:spPr>
            <a:xfrm flipH="1">
              <a:off x="6601788" y="3546158"/>
              <a:ext cx="1415415" cy="8255"/>
            </a:xfrm>
            <a:prstGeom prst="straightConnector1">
              <a:avLst/>
            </a:prstGeom>
            <a:ln w="28575">
              <a:headEnd type="arrow" w="med" len="med"/>
              <a:tailEnd type="none" w="med" len="med"/>
            </a:ln>
          </p:spPr>
          <p:style>
            <a:lnRef idx="3">
              <a:schemeClr val="dk1"/>
            </a:lnRef>
            <a:fillRef idx="0">
              <a:schemeClr val="dk1"/>
            </a:fillRef>
            <a:effectRef idx="2">
              <a:schemeClr val="dk1"/>
            </a:effectRef>
            <a:fontRef idx="minor">
              <a:schemeClr val="tx1"/>
            </a:fontRef>
          </p:style>
        </p:cxnSp>
      </p:grpSp>
      <p:cxnSp>
        <p:nvCxnSpPr>
          <p:cNvPr id="70" name="直接箭头连接符 69"/>
          <p:cNvCxnSpPr>
            <a:stCxn id="48" idx="3"/>
          </p:cNvCxnSpPr>
          <p:nvPr>
            <p:custDataLst>
              <p:tags r:id="rId23"/>
            </p:custDataLst>
          </p:nvPr>
        </p:nvCxnSpPr>
        <p:spPr>
          <a:xfrm>
            <a:off x="2261298" y="4808662"/>
            <a:ext cx="1292958" cy="587883"/>
          </a:xfrm>
          <a:prstGeom prst="straightConnector1">
            <a:avLst/>
          </a:prstGeom>
          <a:ln w="28575">
            <a:tailEnd type="arrow" w="med" len="med"/>
          </a:ln>
        </p:spPr>
        <p:style>
          <a:lnRef idx="3">
            <a:schemeClr val="dk1"/>
          </a:lnRef>
          <a:fillRef idx="0">
            <a:schemeClr val="dk1"/>
          </a:fillRef>
          <a:effectRef idx="2">
            <a:schemeClr val="dk1"/>
          </a:effectRef>
          <a:fontRef idx="minor">
            <a:schemeClr val="tx1"/>
          </a:fontRef>
        </p:style>
      </p:cxnSp>
      <p:cxnSp>
        <p:nvCxnSpPr>
          <p:cNvPr id="71" name="直接箭头连接符 70"/>
          <p:cNvCxnSpPr>
            <a:stCxn id="65" idx="0"/>
          </p:cNvCxnSpPr>
          <p:nvPr>
            <p:custDataLst>
              <p:tags r:id="rId24"/>
            </p:custDataLst>
          </p:nvPr>
        </p:nvCxnSpPr>
        <p:spPr>
          <a:xfrm flipH="1" flipV="1">
            <a:off x="7473317" y="1619250"/>
            <a:ext cx="0" cy="796374"/>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72" name="文本框 16"/>
          <p:cNvSpPr txBox="1"/>
          <p:nvPr>
            <p:custDataLst>
              <p:tags r:id="rId25"/>
            </p:custDataLst>
          </p:nvPr>
        </p:nvSpPr>
        <p:spPr>
          <a:xfrm>
            <a:off x="5871318" y="1111555"/>
            <a:ext cx="311237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sym typeface="+mn-ea"/>
              </a:rPr>
              <a:t>干冰</a:t>
            </a:r>
            <a:endParaRPr kumimoji="0" lang="en-US" altLang="zh-CN" sz="2800" b="1" i="0" u="none" strike="noStrike" kern="1200" cap="none" spc="0" normalizeH="0" baseline="-25000" noProof="0">
              <a:ln>
                <a:noFill/>
              </a:ln>
              <a:solidFill>
                <a:prstClr val="black"/>
              </a:solidFill>
              <a:effectLst/>
              <a:uLnTx/>
              <a:uFillTx/>
              <a:latin typeface="微软雅黑" panose="020B0503020204020204" charset="-122"/>
              <a:ea typeface="微软雅黑" panose="020B0503020204020204" charset="-122"/>
              <a:cs typeface="Times New Roman" panose="02020603050405020304" pitchFamily="18" charset="0"/>
              <a:sym typeface="+mn-ea"/>
            </a:endParaRPr>
          </a:p>
        </p:txBody>
      </p:sp>
      <p:cxnSp>
        <p:nvCxnSpPr>
          <p:cNvPr id="73" name="直接箭头连接符 72"/>
          <p:cNvCxnSpPr/>
          <p:nvPr>
            <p:custDataLst>
              <p:tags r:id="rId26"/>
            </p:custDataLst>
          </p:nvPr>
        </p:nvCxnSpPr>
        <p:spPr>
          <a:xfrm>
            <a:off x="9364005" y="3230947"/>
            <a:ext cx="1" cy="1543436"/>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4" name="直接箭头连接符 73"/>
          <p:cNvCxnSpPr/>
          <p:nvPr>
            <p:custDataLst>
              <p:tags r:id="rId27"/>
            </p:custDataLst>
          </p:nvPr>
        </p:nvCxnSpPr>
        <p:spPr>
          <a:xfrm>
            <a:off x="9528105" y="3190237"/>
            <a:ext cx="1" cy="1543436"/>
          </a:xfrm>
          <a:prstGeom prst="straightConnector1">
            <a:avLst/>
          </a:prstGeom>
          <a:ln w="28575">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5" name="组合 74"/>
          <p:cNvGrpSpPr/>
          <p:nvPr>
            <p:custDataLst>
              <p:tags r:id="rId28"/>
            </p:custDataLst>
          </p:nvPr>
        </p:nvGrpSpPr>
        <p:grpSpPr>
          <a:xfrm>
            <a:off x="8786228" y="2600017"/>
            <a:ext cx="1370725" cy="633687"/>
            <a:chOff x="8863454" y="2648929"/>
            <a:chExt cx="1264924" cy="584775"/>
          </a:xfrm>
        </p:grpSpPr>
        <p:sp>
          <p:nvSpPr>
            <p:cNvPr id="76" name="文本框 75"/>
            <p:cNvSpPr txBox="1"/>
            <p:nvPr>
              <p:custDataLst>
                <p:tags r:id="rId29"/>
              </p:custDataLst>
            </p:nvPr>
          </p:nvSpPr>
          <p:spPr>
            <a:xfrm>
              <a:off x="8888282" y="2648929"/>
              <a:ext cx="12400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rPr>
                <a:t>结构</a:t>
              </a:r>
              <a:endParaRPr kumimoji="0" lang="en-US" altLang="zh-CN" sz="32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endParaRPr>
            </a:p>
          </p:txBody>
        </p:sp>
        <p:sp>
          <p:nvSpPr>
            <p:cNvPr id="77" name="矩形: 圆角 33"/>
            <p:cNvSpPr/>
            <p:nvPr>
              <p:custDataLst>
                <p:tags r:id="rId30"/>
              </p:custDataLst>
            </p:nvPr>
          </p:nvSpPr>
          <p:spPr>
            <a:xfrm>
              <a:off x="8863454" y="2657582"/>
              <a:ext cx="1240096" cy="553625"/>
            </a:xfrm>
            <a:prstGeom prst="roundRect">
              <a:avLst/>
            </a:prstGeom>
            <a:noFill/>
            <a:ln>
              <a:solidFill>
                <a:srgbClr val="2E6CB5"/>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8" name="组合 77"/>
          <p:cNvGrpSpPr/>
          <p:nvPr>
            <p:custDataLst>
              <p:tags r:id="rId31"/>
            </p:custDataLst>
          </p:nvPr>
        </p:nvGrpSpPr>
        <p:grpSpPr>
          <a:xfrm>
            <a:off x="8785623" y="4876800"/>
            <a:ext cx="1378560" cy="633687"/>
            <a:chOff x="8863454" y="4925712"/>
            <a:chExt cx="1272154" cy="584775"/>
          </a:xfrm>
        </p:grpSpPr>
        <p:sp>
          <p:nvSpPr>
            <p:cNvPr id="79" name="文本框 78"/>
            <p:cNvSpPr txBox="1"/>
            <p:nvPr>
              <p:custDataLst>
                <p:tags r:id="rId32"/>
              </p:custDataLst>
            </p:nvPr>
          </p:nvSpPr>
          <p:spPr>
            <a:xfrm>
              <a:off x="8863454" y="4925712"/>
              <a:ext cx="119887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rPr>
                <a:t>性质</a:t>
              </a:r>
              <a:endParaRPr kumimoji="0" lang="zh-CN" altLang="en-US" sz="3200" b="1" i="0" u="none" strike="noStrike" kern="1200" cap="none" spc="0" normalizeH="0" baseline="0" noProof="0">
                <a:ln>
                  <a:noFill/>
                </a:ln>
                <a:solidFill>
                  <a:srgbClr val="C00000"/>
                </a:solidFill>
                <a:effectLst/>
                <a:uLnTx/>
                <a:uFillTx/>
                <a:latin typeface="微软雅黑" panose="020B0503020204020204" charset="-122"/>
                <a:ea typeface="微软雅黑" panose="020B0503020204020204" charset="-122"/>
              </a:endParaRPr>
            </a:p>
          </p:txBody>
        </p:sp>
        <p:sp>
          <p:nvSpPr>
            <p:cNvPr id="80" name="矩形: 圆角 36"/>
            <p:cNvSpPr/>
            <p:nvPr>
              <p:custDataLst>
                <p:tags r:id="rId33"/>
              </p:custDataLst>
            </p:nvPr>
          </p:nvSpPr>
          <p:spPr>
            <a:xfrm>
              <a:off x="8895512" y="4941286"/>
              <a:ext cx="1240096" cy="553625"/>
            </a:xfrm>
            <a:prstGeom prst="roundRect">
              <a:avLst/>
            </a:prstGeom>
            <a:noFill/>
            <a:ln>
              <a:solidFill>
                <a:srgbClr val="2E6CB5"/>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advClick="0">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06070" y="885190"/>
            <a:ext cx="11536680" cy="4032250"/>
          </a:xfrm>
          <a:prstGeom prst="rect">
            <a:avLst/>
          </a:prstGeom>
          <a:noFill/>
        </p:spPr>
        <p:txBody>
          <a:bodyPr wrap="square" rtlCol="0">
            <a:spAutoFit/>
          </a:bodyPr>
          <a:lstStyle/>
          <a:p>
            <a:pPr fontAlgn="ctr">
              <a:lnSpc>
                <a:spcPct val="150000"/>
              </a:lnSpc>
            </a:pPr>
            <a:r>
              <a:rPr lang="en-US" altLang="zh-CN" sz="2800" b="1">
                <a:latin typeface="微软雅黑" panose="020B0503020204020204" charset="-122"/>
                <a:ea typeface="微软雅黑" panose="020B0503020204020204" charset="-122"/>
                <a:cs typeface="微软雅黑" panose="020B0503020204020204" charset="-122"/>
                <a:sym typeface="+mn-ea"/>
              </a:rPr>
              <a:t>6</a:t>
            </a:r>
            <a:r>
              <a:rPr lang="zh-CN" altLang="en-US" sz="2800" b="1">
                <a:latin typeface="微软雅黑" panose="020B0503020204020204" charset="-122"/>
                <a:ea typeface="微软雅黑" panose="020B0503020204020204" charset="-122"/>
                <a:cs typeface="微软雅黑" panose="020B0503020204020204" charset="-122"/>
                <a:sym typeface="+mn-ea"/>
              </a:rPr>
              <a:t>、</a:t>
            </a:r>
            <a:r>
              <a:rPr lang="zh-CN" altLang="zh-CN" sz="2800" b="1">
                <a:latin typeface="微软雅黑" panose="020B0503020204020204" charset="-122"/>
                <a:ea typeface="微软雅黑" panose="020B0503020204020204" charset="-122"/>
                <a:cs typeface="微软雅黑" panose="020B0503020204020204" charset="-122"/>
                <a:sym typeface="+mn-ea"/>
              </a:rPr>
              <a:t>下列有</a:t>
            </a:r>
            <a:r>
              <a:rPr lang="zh-CN" altLang="zh-CN" sz="2800" b="1">
                <a:solidFill>
                  <a:schemeClr val="tx1"/>
                </a:solidFill>
                <a:latin typeface="微软雅黑" panose="020B0503020204020204" charset="-122"/>
                <a:ea typeface="微软雅黑" panose="020B0503020204020204" charset="-122"/>
                <a:cs typeface="微软雅黑" panose="020B0503020204020204" charset="-122"/>
                <a:sym typeface="+mn-ea"/>
              </a:rPr>
              <a:t>关</a:t>
            </a:r>
            <a:r>
              <a:rPr lang="zh-CN" altLang="zh-CN" sz="2800" b="1">
                <a:solidFill>
                  <a:srgbClr val="FF0000"/>
                </a:solidFill>
                <a:latin typeface="微软雅黑" panose="020B0503020204020204" charset="-122"/>
                <a:ea typeface="微软雅黑" panose="020B0503020204020204" charset="-122"/>
                <a:cs typeface="微软雅黑" panose="020B0503020204020204" charset="-122"/>
                <a:sym typeface="+mn-ea"/>
              </a:rPr>
              <a:t>冰和干冰</a:t>
            </a:r>
            <a:r>
              <a:rPr lang="zh-CN" altLang="zh-CN" sz="2800" b="1">
                <a:latin typeface="微软雅黑" panose="020B0503020204020204" charset="-122"/>
                <a:ea typeface="微软雅黑" panose="020B0503020204020204" charset="-122"/>
                <a:cs typeface="微软雅黑" panose="020B0503020204020204" charset="-122"/>
                <a:sym typeface="+mn-ea"/>
              </a:rPr>
              <a:t>的叙述不正确的是(　　)</a:t>
            </a:r>
            <a:endParaRPr lang="zh-CN" altLang="zh-CN" sz="2800" b="1">
              <a:latin typeface="微软雅黑" panose="020B0503020204020204" charset="-122"/>
              <a:ea typeface="微软雅黑" panose="020B0503020204020204" charset="-122"/>
              <a:cs typeface="微软雅黑" panose="020B0503020204020204" charset="-122"/>
            </a:endParaRPr>
          </a:p>
          <a:p>
            <a:pPr indent="355600" algn="just">
              <a:lnSpc>
                <a:spcPct val="165000"/>
              </a:lnSpc>
              <a:tabLst>
                <a:tab pos="3086100" algn="l"/>
              </a:tabLst>
            </a:pPr>
            <a:r>
              <a:rPr lang="zh-CN" altLang="zh-CN" sz="2800" b="1">
                <a:latin typeface="微软雅黑" panose="020B0503020204020204" charset="-122"/>
                <a:ea typeface="微软雅黑" panose="020B0503020204020204" charset="-122"/>
                <a:cs typeface="微软雅黑" panose="020B0503020204020204" charset="-122"/>
                <a:sym typeface="+mn-ea"/>
              </a:rPr>
              <a:t>  A．干冰和冰都是由分子密堆积形成的晶体</a:t>
            </a:r>
            <a:endParaRPr lang="zh-CN" altLang="zh-CN" sz="2800" b="1">
              <a:latin typeface="微软雅黑" panose="020B0503020204020204" charset="-122"/>
              <a:ea typeface="微软雅黑" panose="020B0503020204020204" charset="-122"/>
              <a:cs typeface="微软雅黑" panose="020B0503020204020204" charset="-122"/>
            </a:endParaRPr>
          </a:p>
          <a:p>
            <a:pPr indent="355600" algn="just">
              <a:lnSpc>
                <a:spcPct val="165000"/>
              </a:lnSpc>
              <a:tabLst>
                <a:tab pos="3086100" algn="l"/>
              </a:tabLst>
            </a:pPr>
            <a:r>
              <a:rPr lang="en-US" altLang="zh-CN" sz="2800" b="1">
                <a:latin typeface="微软雅黑" panose="020B0503020204020204" charset="-122"/>
                <a:ea typeface="微软雅黑" panose="020B0503020204020204" charset="-122"/>
                <a:cs typeface="微软雅黑" panose="020B0503020204020204" charset="-122"/>
                <a:sym typeface="+mn-ea"/>
              </a:rPr>
              <a:t>  </a:t>
            </a:r>
            <a:r>
              <a:rPr lang="zh-CN" altLang="zh-CN" sz="2800" b="1">
                <a:latin typeface="微软雅黑" panose="020B0503020204020204" charset="-122"/>
                <a:ea typeface="微软雅黑" panose="020B0503020204020204" charset="-122"/>
                <a:cs typeface="微软雅黑" panose="020B0503020204020204" charset="-122"/>
                <a:sym typeface="+mn-ea"/>
              </a:rPr>
              <a:t>B．冰晶体中每个分子周围只有4个紧邻的水分子</a:t>
            </a:r>
            <a:endParaRPr lang="zh-CN" altLang="zh-CN" sz="2800" b="1">
              <a:latin typeface="微软雅黑" panose="020B0503020204020204" charset="-122"/>
              <a:ea typeface="微软雅黑" panose="020B0503020204020204" charset="-122"/>
              <a:cs typeface="微软雅黑" panose="020B0503020204020204" charset="-122"/>
            </a:endParaRPr>
          </a:p>
          <a:p>
            <a:pPr indent="355600" algn="just">
              <a:lnSpc>
                <a:spcPct val="165000"/>
              </a:lnSpc>
              <a:tabLst>
                <a:tab pos="3086100" algn="l"/>
              </a:tabLst>
            </a:pPr>
            <a:r>
              <a:rPr lang="en-US" altLang="zh-CN" sz="2800" b="1">
                <a:latin typeface="微软雅黑" panose="020B0503020204020204" charset="-122"/>
                <a:ea typeface="微软雅黑" panose="020B0503020204020204" charset="-122"/>
                <a:cs typeface="微软雅黑" panose="020B0503020204020204" charset="-122"/>
                <a:sym typeface="+mn-ea"/>
              </a:rPr>
              <a:t>  </a:t>
            </a:r>
            <a:r>
              <a:rPr lang="zh-CN" altLang="zh-CN" sz="2800" b="1">
                <a:latin typeface="微软雅黑" panose="020B0503020204020204" charset="-122"/>
                <a:ea typeface="微软雅黑" panose="020B0503020204020204" charset="-122"/>
                <a:cs typeface="微软雅黑" panose="020B0503020204020204" charset="-122"/>
                <a:sym typeface="+mn-ea"/>
              </a:rPr>
              <a:t>C．干冰比冰的熔点低得多，常压下易升华</a:t>
            </a:r>
            <a:endParaRPr lang="zh-CN" altLang="zh-CN" sz="2800" b="1">
              <a:latin typeface="微软雅黑" panose="020B0503020204020204" charset="-122"/>
              <a:ea typeface="微软雅黑" panose="020B0503020204020204" charset="-122"/>
              <a:cs typeface="微软雅黑" panose="020B0503020204020204" charset="-122"/>
            </a:endParaRPr>
          </a:p>
          <a:p>
            <a:pPr indent="355600" algn="just">
              <a:lnSpc>
                <a:spcPct val="135000"/>
              </a:lnSpc>
              <a:tabLst>
                <a:tab pos="3086100" algn="l"/>
              </a:tabLst>
            </a:pPr>
            <a:r>
              <a:rPr lang="en-US" altLang="zh-CN" sz="2800" b="1">
                <a:latin typeface="微软雅黑" panose="020B0503020204020204" charset="-122"/>
                <a:ea typeface="微软雅黑" panose="020B0503020204020204" charset="-122"/>
                <a:cs typeface="微软雅黑" panose="020B0503020204020204" charset="-122"/>
                <a:sym typeface="+mn-ea"/>
              </a:rPr>
              <a:t>  </a:t>
            </a:r>
            <a:r>
              <a:rPr lang="zh-CN" altLang="zh-CN" sz="2800" b="1">
                <a:latin typeface="微软雅黑" panose="020B0503020204020204" charset="-122"/>
                <a:ea typeface="微软雅黑" panose="020B0503020204020204" charset="-122"/>
                <a:cs typeface="微软雅黑" panose="020B0503020204020204" charset="-122"/>
                <a:sym typeface="+mn-ea"/>
              </a:rPr>
              <a:t>D．干冰中只存在范德华力，不存在氢键，1个分子周围有12个紧邻的分子</a:t>
            </a:r>
            <a:endParaRPr lang="zh-CN" altLang="zh-CN" sz="28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2"/>
            </p:custDataLst>
          </p:nvPr>
        </p:nvSpPr>
        <p:spPr>
          <a:xfrm>
            <a:off x="6858635" y="955040"/>
            <a:ext cx="850900" cy="645160"/>
          </a:xfrm>
          <a:prstGeom prst="rect">
            <a:avLst/>
          </a:prstGeom>
          <a:noFill/>
        </p:spPr>
        <p:txBody>
          <a:bodyPr wrap="square" rtlCol="0">
            <a:spAutoFit/>
          </a:bodyPr>
          <a:lstStyle/>
          <a:p>
            <a:r>
              <a:rPr lang="en-US" altLang="zh-CN" sz="3600" b="1">
                <a:ln>
                  <a:solidFill>
                    <a:srgbClr val="FF0000"/>
                  </a:solidFill>
                </a:ln>
                <a:solidFill>
                  <a:srgbClr val="FF0000"/>
                </a:solidFill>
                <a:latin typeface="Times New Roman" panose="02020603050405020304" pitchFamily="18" charset="0"/>
                <a:cs typeface="Times New Roman" panose="02020603050405020304" pitchFamily="18" charset="0"/>
              </a:rPr>
              <a:t>A</a:t>
            </a:r>
            <a:endParaRPr lang="zh-CN" altLang="en-US" sz="3600" b="1">
              <a:ln>
                <a:solidFill>
                  <a:srgbClr val="FF0000"/>
                </a:solidFill>
              </a:ln>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87655" y="1223645"/>
            <a:ext cx="11029950" cy="3797300"/>
          </a:xfrm>
          <a:prstGeom prst="rect">
            <a:avLst/>
          </a:prstGeom>
          <a:solidFill>
            <a:srgbClr val="000000">
              <a:alpha val="0"/>
            </a:srgbClr>
          </a:solidFill>
          <a:ln>
            <a:solidFill>
              <a:srgbClr val="000000">
                <a:alpha val="0"/>
              </a:srgbClr>
            </a:solidFill>
          </a:ln>
        </p:spPr>
        <p:txBody>
          <a:bodyPr anchor="ctr" anchorCtr="0">
            <a:noAutofit/>
          </a:bodyPr>
          <a:lstStyle>
            <a:defPPr>
              <a:defRPr lang="zh-CN"/>
            </a:defPPr>
            <a:lvl1pPr indent="0" algn="just">
              <a:lnSpc>
                <a:spcPct val="150000"/>
              </a:lnSpc>
              <a:spcBef>
                <a:spcPts val="1000"/>
              </a:spcBef>
              <a:spcAft>
                <a:spcPct val="0"/>
              </a:spcAft>
              <a:buFont typeface="Arial" panose="020B0604020202020204" pitchFamily="34" charset="0"/>
              <a:buNone/>
              <a:tabLst>
                <a:tab pos="2070735" algn="l"/>
              </a:tabLst>
              <a:defRPr sz="2800" kern="100">
                <a:latin typeface="Times New Roman" panose="02020603050405020304" pitchFamily="18" charset="0"/>
                <a:ea typeface="黑体" panose="02010609060101010101" charset="-122"/>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fontAlgn="auto">
              <a:lnSpc>
                <a:spcPct val="150000"/>
              </a:lnSpc>
              <a:tabLst>
                <a:tab pos="2070735" algn="l"/>
              </a:tabLst>
            </a:pP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7</a:t>
            </a:r>
            <a:r>
              <a:rPr lang="zh-CN" altLang="en-US" b="1" kern="1200">
                <a:solidFill>
                  <a:prstClr val="black"/>
                </a:solidFill>
                <a:latin typeface="微软雅黑" panose="020B0503020204020204" charset="-122"/>
                <a:ea typeface="微软雅黑" panose="020B0503020204020204" charset="-122"/>
                <a:cs typeface="微软雅黑" panose="020B0503020204020204" charset="-122"/>
                <a:sym typeface="+mn-lt"/>
              </a:rPr>
              <a:t>、</a:t>
            </a:r>
            <a:r>
              <a:rPr lang="zh-CN" altLang="zh-CN" b="1" kern="1200">
                <a:solidFill>
                  <a:srgbClr val="FF0000"/>
                </a:solidFill>
                <a:latin typeface="微软雅黑" panose="020B0503020204020204" charset="-122"/>
                <a:ea typeface="微软雅黑" panose="020B0503020204020204" charset="-122"/>
                <a:cs typeface="微软雅黑" panose="020B0503020204020204" charset="-122"/>
                <a:sym typeface="+mn-lt"/>
              </a:rPr>
              <a:t>甲烷</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晶体的晶胞结构如图所示，下列说法正确的是</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       </a:t>
            </a:r>
            <a:endPar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endParaRPr>
          </a:p>
          <a:p>
            <a:pPr fontAlgn="auto">
              <a:lnSpc>
                <a:spcPct val="150000"/>
              </a:lnSpc>
              <a:tabLst>
                <a:tab pos="2070735" algn="l"/>
              </a:tabLst>
            </a:pP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    A</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1</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个</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CH</a:t>
            </a:r>
            <a:r>
              <a:rPr lang="en-US" altLang="zh-CN" b="1" kern="1200" baseline="-25000">
                <a:solidFill>
                  <a:prstClr val="black"/>
                </a:solidFill>
                <a:latin typeface="微软雅黑" panose="020B0503020204020204" charset="-122"/>
                <a:ea typeface="微软雅黑" panose="020B0503020204020204" charset="-122"/>
                <a:cs typeface="微软雅黑" panose="020B0503020204020204" charset="-122"/>
                <a:sym typeface="+mn-lt"/>
              </a:rPr>
              <a:t>4</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晶胞中含有</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4</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个</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CH</a:t>
            </a:r>
            <a:r>
              <a:rPr lang="en-US" altLang="zh-CN" b="1" kern="1200" baseline="-25000">
                <a:solidFill>
                  <a:prstClr val="black"/>
                </a:solidFill>
                <a:latin typeface="微软雅黑" panose="020B0503020204020204" charset="-122"/>
                <a:ea typeface="微软雅黑" panose="020B0503020204020204" charset="-122"/>
                <a:cs typeface="微软雅黑" panose="020B0503020204020204" charset="-122"/>
                <a:sym typeface="+mn-lt"/>
              </a:rPr>
              <a:t>4</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分子</a:t>
            </a:r>
            <a:endPar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endParaRPr>
          </a:p>
          <a:p>
            <a:pPr fontAlgn="auto">
              <a:lnSpc>
                <a:spcPct val="150000"/>
              </a:lnSpc>
              <a:tabLst>
                <a:tab pos="2070735" algn="l"/>
              </a:tabLst>
            </a:pP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    B</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．甲烷晶胞中的球只代表</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1</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个</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C</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原子</a:t>
            </a:r>
            <a:endPar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endParaRPr>
          </a:p>
          <a:p>
            <a:pPr fontAlgn="auto">
              <a:lnSpc>
                <a:spcPct val="150000"/>
              </a:lnSpc>
              <a:tabLst>
                <a:tab pos="2070735" algn="l"/>
              </a:tabLst>
            </a:pP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    C</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．晶体中</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1</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个</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CH</a:t>
            </a:r>
            <a:r>
              <a:rPr lang="en-US" altLang="zh-CN" b="1" kern="1200" baseline="-25000">
                <a:solidFill>
                  <a:prstClr val="black"/>
                </a:solidFill>
                <a:latin typeface="微软雅黑" panose="020B0503020204020204" charset="-122"/>
                <a:ea typeface="微软雅黑" panose="020B0503020204020204" charset="-122"/>
                <a:cs typeface="微软雅黑" panose="020B0503020204020204" charset="-122"/>
                <a:sym typeface="+mn-lt"/>
              </a:rPr>
              <a:t>4</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分子周围有</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8</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个紧邻的</a:t>
            </a: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CH</a:t>
            </a:r>
            <a:r>
              <a:rPr lang="en-US" altLang="zh-CN" b="1" kern="1200" baseline="-25000">
                <a:solidFill>
                  <a:prstClr val="black"/>
                </a:solidFill>
                <a:latin typeface="微软雅黑" panose="020B0503020204020204" charset="-122"/>
                <a:ea typeface="微软雅黑" panose="020B0503020204020204" charset="-122"/>
                <a:cs typeface="微软雅黑" panose="020B0503020204020204" charset="-122"/>
                <a:sym typeface="+mn-lt"/>
              </a:rPr>
              <a:t>4</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分子</a:t>
            </a:r>
            <a:endPar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endParaRPr>
          </a:p>
          <a:p>
            <a:pPr fontAlgn="auto">
              <a:lnSpc>
                <a:spcPct val="150000"/>
              </a:lnSpc>
              <a:tabLst>
                <a:tab pos="2070735" algn="l"/>
              </a:tabLst>
            </a:pPr>
            <a:r>
              <a:rPr lang="en-US"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    D</a:t>
            </a:r>
            <a:r>
              <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rPr>
              <a:t>．甲烷晶体熔化时需克服共价键</a:t>
            </a:r>
            <a:endParaRPr lang="zh-CN" altLang="zh-CN" b="1" kern="1200">
              <a:solidFill>
                <a:prstClr val="black"/>
              </a:solidFill>
              <a:latin typeface="微软雅黑" panose="020B0503020204020204" charset="-122"/>
              <a:ea typeface="微软雅黑" panose="020B0503020204020204" charset="-122"/>
              <a:cs typeface="微软雅黑" panose="020B0503020204020204" charset="-122"/>
              <a:sym typeface="+mn-lt"/>
            </a:endParaRPr>
          </a:p>
        </p:txBody>
      </p:sp>
      <p:sp>
        <p:nvSpPr>
          <p:cNvPr id="3" name="文本框 2"/>
          <p:cNvSpPr txBox="1"/>
          <p:nvPr>
            <p:custDataLst>
              <p:tags r:id="rId2"/>
            </p:custDataLst>
          </p:nvPr>
        </p:nvSpPr>
        <p:spPr>
          <a:xfrm>
            <a:off x="9697721" y="1330537"/>
            <a:ext cx="967740" cy="521970"/>
          </a:xfrm>
          <a:prstGeom prst="rect">
            <a:avLst/>
          </a:prstGeom>
          <a:solidFill>
            <a:srgbClr val="000000">
              <a:alpha val="0"/>
            </a:srgbClr>
          </a:solidFill>
          <a:ln>
            <a:solidFill>
              <a:srgbClr val="000000">
                <a:alpha val="0"/>
              </a:srgbClr>
            </a:solidFill>
          </a:ln>
        </p:spPr>
        <p:txBody>
          <a:bodyPr wrap="square" rtlCol="0">
            <a:spAutoFit/>
          </a:bodyPr>
          <a:lstStyle/>
          <a:p>
            <a:pPr algn="l"/>
            <a:r>
              <a:rPr lang="en-US" altLang="zh-CN" sz="2800" b="1">
                <a:solidFill>
                  <a:srgbClr val="FF0000"/>
                </a:solidFill>
                <a:latin typeface="微软雅黑" panose="020B0503020204020204" charset="-122"/>
                <a:ea typeface="微软雅黑" panose="020B0503020204020204" charset="-122"/>
                <a:cs typeface="Times New Roman Bold" panose="02020803070505020304" charset="0"/>
              </a:rPr>
              <a:t>A</a:t>
            </a:r>
            <a:endParaRPr lang="en-US" altLang="zh-CN" sz="2800" b="1">
              <a:solidFill>
                <a:srgbClr val="FF0000"/>
              </a:solidFill>
              <a:latin typeface="微软雅黑" panose="020B0503020204020204" charset="-122"/>
              <a:ea typeface="微软雅黑" panose="020B0503020204020204" charset="-122"/>
              <a:cs typeface="Times New Roman Bold" panose="02020803070505020304" charset="0"/>
            </a:endParaRPr>
          </a:p>
        </p:txBody>
      </p:sp>
      <p:pic>
        <p:nvPicPr>
          <p:cNvPr id="4" name="图片 3"/>
          <p:cNvPicPr/>
          <p:nvPr>
            <p:custDataLst>
              <p:tags r:id="rId3"/>
            </p:custDataLst>
          </p:nvPr>
        </p:nvPicPr>
        <p:blipFill>
          <a:blip r:embed="rId4">
            <a:clrChange>
              <a:clrFrom>
                <a:srgbClr val="FFFFFF"/>
              </a:clrFrom>
              <a:clrTo>
                <a:srgbClr val="FFFFFF">
                  <a:alpha val="0"/>
                </a:srgbClr>
              </a:clrTo>
            </a:clrChange>
          </a:blip>
          <a:stretch>
            <a:fillRect/>
          </a:stretch>
        </p:blipFill>
        <p:spPr>
          <a:xfrm>
            <a:off x="8947785" y="2150745"/>
            <a:ext cx="2617470" cy="2557145"/>
          </a:xfrm>
          <a:prstGeom prst="rect">
            <a:avLst/>
          </a:prstGeom>
          <a:solidFill>
            <a:srgbClr val="000000">
              <a:alpha val="0"/>
            </a:srgbClr>
          </a:solidFill>
          <a:ln>
            <a:solidFill>
              <a:srgbClr val="000000">
                <a:alpha val="0"/>
              </a:srgbClr>
            </a:solidFill>
          </a:ln>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box(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40026" y="922424"/>
            <a:ext cx="7566054" cy="737235"/>
          </a:xfrm>
          <a:prstGeom prst="rect">
            <a:avLst/>
          </a:prstGeom>
        </p:spPr>
        <p:txBody>
          <a:bodyPr wrap="square">
            <a:spAutoFit/>
          </a:bodyPr>
          <a:lstStyle/>
          <a:p>
            <a:pPr>
              <a:lnSpc>
                <a:spcPct val="150000"/>
              </a:lnSpc>
              <a:spcAft>
                <a:spcPct val="0"/>
              </a:spcAft>
            </a:pPr>
            <a:r>
              <a:rPr lang="en-US" sz="2800" b="1">
                <a:latin typeface="Times New Roman" panose="02020603050405020304" pitchFamily="18" charset="0"/>
                <a:ea typeface="微软雅黑" panose="020B0503020204020204" charset="-122"/>
                <a:cs typeface="Times New Roman" panose="02020603050405020304" pitchFamily="18" charset="0"/>
                <a:sym typeface="+mn-ea"/>
              </a:rPr>
              <a:t>8</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如图为干冰的晶胞结构示意图。</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endParaRPr>
          </a:p>
        </p:txBody>
      </p:sp>
      <p:sp>
        <p:nvSpPr>
          <p:cNvPr id="3" name="矩形 2"/>
          <p:cNvSpPr/>
          <p:nvPr>
            <p:custDataLst>
              <p:tags r:id="rId2"/>
            </p:custDataLst>
          </p:nvPr>
        </p:nvSpPr>
        <p:spPr>
          <a:xfrm>
            <a:off x="440055" y="1840865"/>
            <a:ext cx="7701915" cy="1383665"/>
          </a:xfrm>
          <a:prstGeom prst="rect">
            <a:avLst/>
          </a:prstGeom>
        </p:spPr>
        <p:txBody>
          <a:bodyPr wrap="square">
            <a:spAutoFit/>
          </a:bodyPr>
          <a:lstStyle/>
          <a:p>
            <a:pPr>
              <a:lnSpc>
                <a:spcPct val="150000"/>
              </a:lnSpc>
              <a:spcAft>
                <a:spcPct val="0"/>
              </a:spcAft>
            </a:pPr>
            <a:r>
              <a:rPr lang="en-US" altLang="zh-CN" sz="2800" b="1" kern="100">
                <a:latin typeface="Times New Roman" panose="02020603050405020304" pitchFamily="18" charset="0"/>
                <a:ea typeface="微软雅黑" panose="020B0503020204020204" charset="-122"/>
                <a:cs typeface="Times New Roman" panose="02020603050405020304" pitchFamily="18" charset="0"/>
              </a:rPr>
              <a:t>(1)</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 将</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CO</a:t>
            </a:r>
            <a:r>
              <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rPr>
              <a:t>2 </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分子视作质点，设晶胞边长为</a:t>
            </a:r>
            <a:r>
              <a:rPr lang="en-US" altLang="zh-CN" sz="2800" b="1" i="1" kern="100">
                <a:latin typeface="Times New Roman" panose="02020603050405020304" pitchFamily="18" charset="0"/>
                <a:ea typeface="微软雅黑" panose="020B0503020204020204" charset="-122"/>
                <a:cs typeface="Times New Roman" panose="02020603050405020304" pitchFamily="18" charset="0"/>
              </a:rPr>
              <a:t>a</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 pm</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，则紧邻的两个</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CO</a:t>
            </a:r>
            <a:r>
              <a:rPr lang="en-US" altLang="zh-CN" sz="2800" b="1" kern="100" baseline="-25000">
                <a:latin typeface="Times New Roman" panose="02020603050405020304" pitchFamily="18" charset="0"/>
                <a:ea typeface="微软雅黑" panose="020B0503020204020204" charset="-122"/>
                <a:cs typeface="Times New Roman" panose="02020603050405020304" pitchFamily="18" charset="0"/>
              </a:rPr>
              <a:t>2</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分子的距离为</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____ pm</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endParaRPr>
          </a:p>
        </p:txBody>
      </p:sp>
      <p:graphicFrame>
        <p:nvGraphicFramePr>
          <p:cNvPr id="4" name="对象 3"/>
          <p:cNvGraphicFramePr>
            <a:graphicFrameLocks noChangeAspect="1"/>
          </p:cNvGraphicFramePr>
          <p:nvPr>
            <p:custDataLst>
              <p:tags r:id="rId3"/>
            </p:custDataLst>
          </p:nvPr>
        </p:nvGraphicFramePr>
        <p:xfrm>
          <a:off x="5478687" y="2490962"/>
          <a:ext cx="836218" cy="1152000"/>
        </p:xfrm>
        <a:graphic>
          <a:graphicData uri="http://schemas.openxmlformats.org/presentationml/2006/ole">
            <mc:AlternateContent xmlns:mc="http://schemas.openxmlformats.org/markup-compatibility/2006">
              <mc:Choice xmlns:v="urn:schemas-microsoft-com:vml" Requires="v">
                <p:oleObj spid="_x0000_s1038" name="Document" r:id="rId4" imgW="781685" imgH="1071245" progId="Word.Document.8">
                  <p:embed/>
                </p:oleObj>
              </mc:Choice>
              <mc:Fallback>
                <p:oleObj name="Document" r:id="rId4" imgW="781685" imgH="1071245" progId="Word.Document.8">
                  <p:embed/>
                  <p:pic>
                    <p:nvPicPr>
                      <p:cNvPr id="0" name="OLE substitute image"/>
                      <p:cNvPicPr/>
                      <p:nvPr/>
                    </p:nvPicPr>
                    <p:blipFill>
                      <a:blip r:embed="rId5"/>
                      <a:stretch>
                        <a:fillRect/>
                      </a:stretch>
                    </p:blipFill>
                    <p:spPr>
                      <a:xfrm>
                        <a:off x="5478687" y="2490962"/>
                        <a:ext cx="836218" cy="1152000"/>
                      </a:xfrm>
                      <a:prstGeom prst="rect">
                        <a:avLst/>
                      </a:prstGeom>
                    </p:spPr>
                  </p:pic>
                </p:oleObj>
              </mc:Fallback>
            </mc:AlternateContent>
          </a:graphicData>
        </a:graphic>
      </p:graphicFrame>
      <p:sp>
        <p:nvSpPr>
          <p:cNvPr id="5" name="矩形 4"/>
          <p:cNvSpPr/>
          <p:nvPr>
            <p:custDataLst>
              <p:tags r:id="rId6"/>
            </p:custDataLst>
          </p:nvPr>
        </p:nvSpPr>
        <p:spPr>
          <a:xfrm>
            <a:off x="450850" y="4236085"/>
            <a:ext cx="9282430" cy="737235"/>
          </a:xfrm>
          <a:prstGeom prst="rect">
            <a:avLst/>
          </a:prstGeom>
        </p:spPr>
        <p:txBody>
          <a:bodyPr wrap="square">
            <a:spAutoFit/>
          </a:bodyPr>
          <a:lstStyle/>
          <a:p>
            <a:pPr>
              <a:lnSpc>
                <a:spcPct val="150000"/>
              </a:lnSpc>
              <a:spcAft>
                <a:spcPct val="0"/>
              </a:spcAft>
            </a:pPr>
            <a:r>
              <a:rPr lang="en-US" altLang="zh-CN" sz="2800" b="1" kern="100">
                <a:latin typeface="Times New Roman" panose="02020603050405020304" pitchFamily="18" charset="0"/>
                <a:ea typeface="微软雅黑" panose="020B0503020204020204" charset="-122"/>
                <a:cs typeface="Times New Roman" panose="02020603050405020304" pitchFamily="18" charset="0"/>
              </a:rPr>
              <a:t>(2)</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其密度</a:t>
            </a:r>
            <a:r>
              <a:rPr lang="en-US" altLang="zh-CN" sz="2800" b="1" i="1" kern="100">
                <a:latin typeface="Times New Roman" panose="02020603050405020304" pitchFamily="18" charset="0"/>
                <a:ea typeface="微软雅黑" panose="020B0503020204020204" charset="-122"/>
                <a:cs typeface="Times New Roman" panose="02020603050405020304" pitchFamily="18" charset="0"/>
              </a:rPr>
              <a:t>ρ</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为</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___________________(1 pm</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10</a:t>
            </a:r>
            <a:r>
              <a:rPr lang="zh-CN" altLang="zh-CN" sz="2800" b="1" kern="100" baseline="30000">
                <a:latin typeface="Times New Roman" panose="02020603050405020304" pitchFamily="18" charset="0"/>
                <a:ea typeface="微软雅黑" panose="020B0503020204020204" charset="-122"/>
                <a:cs typeface="Times New Roman" panose="02020603050405020304" pitchFamily="18" charset="0"/>
              </a:rPr>
              <a:t>－</a:t>
            </a:r>
            <a:r>
              <a:rPr lang="en-US" altLang="zh-CN" sz="2800" b="1" kern="100" baseline="30000">
                <a:latin typeface="Times New Roman" panose="02020603050405020304" pitchFamily="18" charset="0"/>
                <a:ea typeface="微软雅黑" panose="020B0503020204020204" charset="-122"/>
                <a:cs typeface="Times New Roman" panose="02020603050405020304" pitchFamily="18" charset="0"/>
              </a:rPr>
              <a:t>10</a:t>
            </a:r>
            <a:r>
              <a:rPr lang="en-US" altLang="zh-CN" sz="2800" b="1" kern="100">
                <a:latin typeface="Times New Roman" panose="02020603050405020304" pitchFamily="18" charset="0"/>
                <a:ea typeface="微软雅黑" panose="020B0503020204020204" charset="-122"/>
                <a:cs typeface="Times New Roman" panose="02020603050405020304" pitchFamily="18" charset="0"/>
              </a:rPr>
              <a:t> cm)</a:t>
            </a:r>
            <a:r>
              <a:rPr lang="zh-CN" altLang="zh-CN" sz="2800" b="1" kern="100">
                <a:latin typeface="Times New Roman" panose="02020603050405020304" pitchFamily="18" charset="0"/>
                <a:ea typeface="微软雅黑" panose="020B0503020204020204" charset="-122"/>
                <a:cs typeface="Times New Roman" panose="02020603050405020304" pitchFamily="18" charset="0"/>
              </a:rPr>
              <a:t>。</a:t>
            </a:r>
            <a:endParaRPr lang="zh-CN" altLang="zh-CN" sz="2800" b="1" kern="100">
              <a:effectLst/>
              <a:latin typeface="Times New Roman" panose="02020603050405020304" pitchFamily="18" charset="0"/>
              <a:ea typeface="微软雅黑" panose="020B0503020204020204" charset="-122"/>
              <a:cs typeface="Times New Roman" panose="02020603050405020304" pitchFamily="18" charset="0"/>
            </a:endParaRPr>
          </a:p>
        </p:txBody>
      </p:sp>
      <p:graphicFrame>
        <p:nvGraphicFramePr>
          <p:cNvPr id="6" name="对象 5"/>
          <p:cNvGraphicFramePr>
            <a:graphicFrameLocks noChangeAspect="1"/>
          </p:cNvGraphicFramePr>
          <p:nvPr>
            <p:custDataLst>
              <p:tags r:id="rId7"/>
            </p:custDataLst>
          </p:nvPr>
        </p:nvGraphicFramePr>
        <p:xfrm>
          <a:off x="2720562" y="3930022"/>
          <a:ext cx="4134942" cy="1548000"/>
        </p:xfrm>
        <a:graphic>
          <a:graphicData uri="http://schemas.openxmlformats.org/presentationml/2006/ole">
            <mc:AlternateContent xmlns:mc="http://schemas.openxmlformats.org/markup-compatibility/2006">
              <mc:Choice xmlns:v="urn:schemas-microsoft-com:vml" Requires="v">
                <p:oleObj spid="_x0000_s1039" name="Document" r:id="rId8" imgW="3862070" imgH="1374775" progId="Word.Document.8">
                  <p:embed/>
                </p:oleObj>
              </mc:Choice>
              <mc:Fallback>
                <p:oleObj name="Document" r:id="rId8" imgW="3862070" imgH="1374775" progId="Word.Document.8">
                  <p:embed/>
                  <p:pic>
                    <p:nvPicPr>
                      <p:cNvPr id="0" name="OLE substitute image"/>
                      <p:cNvPicPr/>
                      <p:nvPr/>
                    </p:nvPicPr>
                    <p:blipFill>
                      <a:blip r:embed="rId9"/>
                      <a:stretch>
                        <a:fillRect/>
                      </a:stretch>
                    </p:blipFill>
                    <p:spPr>
                      <a:xfrm>
                        <a:off x="2720562" y="3930022"/>
                        <a:ext cx="4134942" cy="1548000"/>
                      </a:xfrm>
                      <a:prstGeom prst="rect">
                        <a:avLst/>
                      </a:prstGeom>
                    </p:spPr>
                  </p:pic>
                </p:oleObj>
              </mc:Fallback>
            </mc:AlternateContent>
          </a:graphicData>
        </a:graphic>
      </p:graphicFrame>
      <p:sp>
        <p:nvSpPr>
          <p:cNvPr id="8" name="矩形 7"/>
          <p:cNvSpPr/>
          <p:nvPr>
            <p:custDataLst>
              <p:tags r:id="rId10"/>
            </p:custDataLst>
          </p:nvPr>
        </p:nvSpPr>
        <p:spPr>
          <a:xfrm>
            <a:off x="970915" y="3013710"/>
            <a:ext cx="3131820" cy="829945"/>
          </a:xfrm>
          <a:prstGeom prst="rect">
            <a:avLst/>
          </a:prstGeom>
        </p:spPr>
        <p:txBody>
          <a:bodyPr wrap="square">
            <a:spAutoFit/>
          </a:bodyPr>
          <a:lstStyle/>
          <a:p>
            <a:pPr lvl="0" algn="just">
              <a:lnSpc>
                <a:spcPct val="150000"/>
              </a:lnSpc>
            </a:pPr>
            <a:r>
              <a:rPr lang="zh-CN" altLang="zh-CN" sz="3200" b="1" kern="100">
                <a:solidFill>
                  <a:srgbClr val="0000FF"/>
                </a:solidFill>
                <a:latin typeface="Times New Roman" panose="02020603050405020304" pitchFamily="18" charset="0"/>
                <a:ea typeface="楷体" panose="02010609060101010101" charset="-122"/>
                <a:cs typeface="Times New Roman" panose="02020603050405020304" pitchFamily="18" charset="0"/>
              </a:rPr>
              <a:t>面对角线的一半</a:t>
            </a:r>
            <a:endParaRPr lang="zh-CN" altLang="zh-CN" sz="3200" b="1" kern="100">
              <a:solidFill>
                <a:srgbClr val="0000FF"/>
              </a:solidFill>
              <a:latin typeface="Times New Roman" panose="02020603050405020304" pitchFamily="18" charset="0"/>
              <a:ea typeface="楷体" panose="02010609060101010101" charset="-122"/>
              <a:cs typeface="Times New Roman" panose="02020603050405020304" pitchFamily="18" charset="0"/>
            </a:endParaRPr>
          </a:p>
        </p:txBody>
      </p:sp>
      <p:sp>
        <p:nvSpPr>
          <p:cNvPr id="9" name="矩形 8"/>
          <p:cNvSpPr/>
          <p:nvPr>
            <p:custDataLst>
              <p:tags r:id="rId11"/>
            </p:custDataLst>
          </p:nvPr>
        </p:nvSpPr>
        <p:spPr>
          <a:xfrm>
            <a:off x="1955428" y="5068742"/>
            <a:ext cx="4552319" cy="829945"/>
          </a:xfrm>
          <a:prstGeom prst="rect">
            <a:avLst/>
          </a:prstGeom>
        </p:spPr>
        <p:txBody>
          <a:bodyPr wrap="square">
            <a:spAutoFit/>
          </a:bodyPr>
          <a:lstStyle/>
          <a:p>
            <a:pPr lvl="0" algn="just">
              <a:lnSpc>
                <a:spcPct val="150000"/>
              </a:lnSpc>
            </a:pPr>
            <a:r>
              <a:rPr lang="zh-CN" altLang="en-US" sz="3200" b="1" kern="100">
                <a:solidFill>
                  <a:srgbClr val="0000FF"/>
                </a:solidFill>
                <a:latin typeface="Times New Roman" panose="02020603050405020304" pitchFamily="18" charset="0"/>
                <a:ea typeface="楷体" panose="02010609060101010101" charset="-122"/>
                <a:cs typeface="Times New Roman" panose="02020603050405020304" pitchFamily="18" charset="0"/>
              </a:rPr>
              <a:t>每个晶胞含</a:t>
            </a:r>
            <a:r>
              <a:rPr lang="en-US" altLang="zh-CN" sz="3200" b="1" kern="100">
                <a:solidFill>
                  <a:srgbClr val="0000FF"/>
                </a:solidFill>
                <a:latin typeface="Times New Roman" panose="02020603050405020304" pitchFamily="18" charset="0"/>
                <a:ea typeface="楷体" panose="02010609060101010101" charset="-122"/>
                <a:cs typeface="Times New Roman" panose="02020603050405020304" pitchFamily="18" charset="0"/>
              </a:rPr>
              <a:t>4</a:t>
            </a:r>
            <a:r>
              <a:rPr lang="zh-CN" altLang="en-US" sz="3200" b="1" kern="100">
                <a:solidFill>
                  <a:srgbClr val="0000FF"/>
                </a:solidFill>
                <a:latin typeface="Times New Roman" panose="02020603050405020304" pitchFamily="18" charset="0"/>
                <a:ea typeface="楷体" panose="02010609060101010101" charset="-122"/>
                <a:cs typeface="Times New Roman" panose="02020603050405020304" pitchFamily="18" charset="0"/>
              </a:rPr>
              <a:t>个</a:t>
            </a:r>
            <a:r>
              <a:rPr lang="en-US" altLang="zh-CN" sz="3200" b="1" kern="100">
                <a:solidFill>
                  <a:srgbClr val="0000FF"/>
                </a:solidFill>
                <a:latin typeface="Times New Roman" panose="02020603050405020304" pitchFamily="18" charset="0"/>
                <a:ea typeface="楷体" panose="02010609060101010101" charset="-122"/>
                <a:cs typeface="Times New Roman" panose="02020603050405020304" pitchFamily="18" charset="0"/>
              </a:rPr>
              <a:t>CO</a:t>
            </a:r>
            <a:r>
              <a:rPr lang="en-US" altLang="zh-CN" sz="3200" b="1" kern="100" baseline="-25000">
                <a:solidFill>
                  <a:srgbClr val="0000FF"/>
                </a:solidFill>
                <a:latin typeface="Times New Roman" panose="02020603050405020304" pitchFamily="18" charset="0"/>
                <a:ea typeface="楷体" panose="02010609060101010101" charset="-122"/>
                <a:cs typeface="Times New Roman" panose="02020603050405020304" pitchFamily="18" charset="0"/>
              </a:rPr>
              <a:t>2</a:t>
            </a:r>
            <a:endParaRPr lang="en-US" altLang="zh-CN" sz="3200" b="1" kern="100" baseline="-25000">
              <a:solidFill>
                <a:srgbClr val="0000FF"/>
              </a:solidFill>
              <a:latin typeface="Times New Roman" panose="02020603050405020304" pitchFamily="18" charset="0"/>
              <a:ea typeface="楷体" panose="02010609060101010101" charset="-122"/>
              <a:cs typeface="Times New Roman" panose="02020603050405020304" pitchFamily="18" charset="0"/>
            </a:endParaRPr>
          </a:p>
        </p:txBody>
      </p:sp>
      <p:pic>
        <p:nvPicPr>
          <p:cNvPr id="10" name="image154.jpeg"/>
          <p:cNvPicPr/>
          <p:nvPr>
            <p:custDataLst>
              <p:tags r:id="rId12"/>
            </p:custDataLst>
          </p:nvPr>
        </p:nvPicPr>
        <p:blipFill>
          <a:blip r:embed="rId13">
            <a:clrChange>
              <a:clrFrom>
                <a:srgbClr val="FFFFFF"/>
              </a:clrFrom>
              <a:clrTo>
                <a:srgbClr val="FFFFFF">
                  <a:alpha val="0"/>
                </a:srgbClr>
              </a:clrTo>
            </a:clrChange>
          </a:blip>
          <a:stretch>
            <a:fillRect/>
          </a:stretch>
        </p:blipFill>
        <p:spPr>
          <a:xfrm>
            <a:off x="8141970" y="824865"/>
            <a:ext cx="3266440" cy="3018790"/>
          </a:xfrm>
          <a:prstGeom prst="rect">
            <a:avLst/>
          </a:prstGeom>
        </p:spPr>
      </p:pic>
      <p:pic>
        <p:nvPicPr>
          <p:cNvPr id="7" name="Picture 7"/>
          <p:cNvPicPr>
            <a:picLocks noChangeAspect="1"/>
          </p:cNvPicPr>
          <p:nvPr>
            <p:custDataLst>
              <p:tags r:id="rId14"/>
            </p:custDataLst>
          </p:nvPr>
        </p:nvPicPr>
        <p:blipFill>
          <a:blip r:embed="rId15"/>
          <a:stretch>
            <a:fillRect/>
          </a:stretch>
        </p:blipFill>
        <p:spPr>
          <a:xfrm flipH="1">
            <a:off x="12026900" y="12153900"/>
            <a:ext cx="0" cy="0"/>
          </a:xfrm>
          <a:prstGeom prst="rect">
            <a:avLst/>
          </a:prstGeom>
          <a:ln>
            <a:noFill/>
          </a:ln>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77545" y="885190"/>
            <a:ext cx="10680700" cy="3969385"/>
          </a:xfrm>
          <a:prstGeom prst="rect">
            <a:avLst/>
          </a:prstGeom>
          <a:noFill/>
        </p:spPr>
        <p:txBody>
          <a:bodyPr wrap="square" rtlCol="0">
            <a:spAutoFit/>
          </a:bodyPr>
          <a:lstStyle/>
          <a:p>
            <a:pPr defTabSz="1218565">
              <a:lnSpc>
                <a:spcPct val="150000"/>
              </a:lnSpc>
            </a:pPr>
            <a:r>
              <a:rPr lang="en-US" sz="2800" b="1">
                <a:latin typeface="Times New Roman" panose="02020603050405020304" pitchFamily="18" charset="0"/>
                <a:ea typeface="微软雅黑" panose="020B0503020204020204" charset="-122"/>
                <a:cs typeface="Times New Roman" panose="02020603050405020304" pitchFamily="18" charset="0"/>
                <a:sym typeface="+mn-ea"/>
              </a:rPr>
              <a:t>9</a:t>
            </a:r>
            <a:r>
              <a:rPr lang="zh-CN" altLang="en-US" sz="2800" b="1">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正硼酸</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(H</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BO</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是一种片层状结构的白色晶体，层内的</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H</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BO</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分子通过氢键相连</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如图所示</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。下列有关说法正确的是（</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   </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a:t>
            </a:r>
            <a:endPar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endParaRPr>
          </a:p>
          <a:p>
            <a:pPr defTabSz="1218565">
              <a:lnSpc>
                <a:spcPct val="150000"/>
              </a:lnSpc>
            </a:pP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  A.</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正硼酸晶体不属于分子晶体</a:t>
            </a:r>
            <a:endPar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endParaRPr>
          </a:p>
          <a:p>
            <a:pPr defTabSz="1218565">
              <a:lnSpc>
                <a:spcPct val="150000"/>
              </a:lnSpc>
            </a:pP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  B.H</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BO</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分子的稳定性与氢键有关</a:t>
            </a:r>
            <a:endPar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endParaRPr>
          </a:p>
          <a:p>
            <a:pPr defTabSz="1218565">
              <a:lnSpc>
                <a:spcPct val="150000"/>
              </a:lnSpc>
            </a:pP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  C.</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分子中硼原子最外层为</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8</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电子稳定结构</a:t>
            </a:r>
            <a:endPar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endParaRPr>
          </a:p>
          <a:p>
            <a:pPr defTabSz="1218565">
              <a:lnSpc>
                <a:spcPct val="150000"/>
              </a:lnSpc>
            </a:pP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  D.</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含</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1 mol H</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BO</a:t>
            </a:r>
            <a:r>
              <a:rPr lang="en-US" altLang="zh-CN" sz="2800" b="1" kern="100" baseline="-250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的晶体中有</a:t>
            </a:r>
            <a:r>
              <a:rPr lang="en-US"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3 mol</a:t>
            </a:r>
            <a:r>
              <a:rPr lang="zh-CN" altLang="zh-CN" sz="2800" b="1" kern="100">
                <a:solidFill>
                  <a:prstClr val="black"/>
                </a:solidFill>
                <a:latin typeface="Times New Roman" panose="02020603050405020304" pitchFamily="18" charset="0"/>
                <a:ea typeface="微软雅黑" panose="020B0503020204020204" charset="-122"/>
                <a:cs typeface="Times New Roman" panose="02020603050405020304" pitchFamily="18" charset="0"/>
                <a:sym typeface="+mn-ea"/>
              </a:rPr>
              <a:t>氢键</a:t>
            </a:r>
            <a:endParaRPr lang="zh-CN" altLang="zh-CN" sz="2800" b="1">
              <a:latin typeface="Times New Roman" panose="02020603050405020304" pitchFamily="18" charset="0"/>
              <a:ea typeface="微软雅黑" panose="020B0503020204020204" charset="-122"/>
              <a:cs typeface="Times New Roman" panose="02020603050405020304" pitchFamily="18" charset="0"/>
            </a:endParaRPr>
          </a:p>
        </p:txBody>
      </p:sp>
      <p:sp>
        <p:nvSpPr>
          <p:cNvPr id="3" name="文本框 2"/>
          <p:cNvSpPr txBox="1"/>
          <p:nvPr>
            <p:custDataLst>
              <p:tags r:id="rId2"/>
            </p:custDataLst>
          </p:nvPr>
        </p:nvSpPr>
        <p:spPr>
          <a:xfrm>
            <a:off x="10424264" y="1667763"/>
            <a:ext cx="4833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ct val="0"/>
              </a:spcAft>
              <a:buClr>
                <a:srgbClr val="000000"/>
              </a:buClr>
              <a:buSzTx/>
              <a:buFont typeface="Arial" panose="020B0604020202020204"/>
              <a:buNone/>
              <a:defRPr/>
            </a:pPr>
            <a:r>
              <a:rPr kumimoji="0" lang="en-US" altLang="zh-CN" sz="3600" b="1" i="0" u="none" strike="noStrike" kern="0" cap="none" spc="0" normalizeH="0" baseline="0" noProof="0">
                <a:ln>
                  <a:solidFill>
                    <a:srgbClr val="FF0000"/>
                  </a:solid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rPr>
              <a:t>D</a:t>
            </a:r>
            <a:endParaRPr kumimoji="0" lang="zh-CN" altLang="en-US" sz="3600" b="1" i="0" u="none" strike="noStrike" kern="0" cap="none" spc="0" normalizeH="0" baseline="0" noProof="0">
              <a:ln>
                <a:solidFill>
                  <a:srgbClr val="FF0000"/>
                </a:solidFill>
              </a:ln>
              <a:solidFill>
                <a:srgbClr val="FF0000"/>
              </a:solidFill>
              <a:effectLst/>
              <a:uLnTx/>
              <a:uFillTx/>
              <a:latin typeface="Times New Roman" panose="02020603050405020304" pitchFamily="18" charset="0"/>
              <a:cs typeface="Times New Roman" panose="02020603050405020304" pitchFamily="18" charset="0"/>
              <a:sym typeface="Arial" panose="020B0604020202020204"/>
            </a:endParaRPr>
          </a:p>
        </p:txBody>
      </p:sp>
      <p:pic>
        <p:nvPicPr>
          <p:cNvPr id="4" name="Picture 2"/>
          <p:cNvPicPr>
            <a:picLocks noChangeAspect="1" noChangeArrowheads="1"/>
          </p:cNvPicPr>
          <p:nvPr>
            <p:custDataLst>
              <p:tags r:id="rId3"/>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996430" y="2237740"/>
            <a:ext cx="4864100" cy="3631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441960" y="1024890"/>
            <a:ext cx="11080115" cy="4401185"/>
          </a:xfrm>
          <a:prstGeom prst="rect">
            <a:avLst/>
          </a:prstGeom>
          <a:noFill/>
          <a:extLst>
            <a:ext uri="{909E8E84-426E-40DD-AFC4-6F175D3DCCD1}">
              <a14:hiddenFill xmlns:a14="http://schemas.microsoft.com/office/drawing/2010/main">
                <a:solidFill>
                  <a:schemeClr val="bg2">
                    <a:lumMod val="20000"/>
                    <a:lumOff val="80000"/>
                  </a:schemeClr>
                </a:solidFill>
              </a14:hiddenFill>
            </a:ext>
          </a:extLst>
        </p:spPr>
        <p:txBody>
          <a:bodyPr>
            <a:noAutofit/>
          </a:bodyPr>
          <a:lstStyle>
            <a:defPPr>
              <a:defRPr lang="zh-CN"/>
            </a:defPPr>
            <a:lvl1pPr indent="0" algn="just">
              <a:lnSpc>
                <a:spcPct val="150000"/>
              </a:lnSpc>
              <a:spcBef>
                <a:spcPts val="1000"/>
              </a:spcBef>
              <a:spcAft>
                <a:spcPct val="0"/>
              </a:spcAft>
              <a:buFont typeface="Arial" panose="020B0604020202020204" pitchFamily="34" charset="0"/>
              <a:buNone/>
              <a:tabLst>
                <a:tab pos="2070735" algn="l"/>
              </a:tabLst>
              <a:defRPr sz="2800" kern="100">
                <a:latin typeface="Times New Roman" panose="02020603050405020304" pitchFamily="18" charset="0"/>
                <a:ea typeface="黑体" panose="02010609060101010101" charset="-122"/>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30000"/>
              </a:lnSpc>
            </a:pPr>
            <a:r>
              <a:rPr lang="en-US" altLang="zh-CN" b="1">
                <a:ea typeface="微软雅黑" panose="020B0503020204020204" charset="-122"/>
                <a:sym typeface="+mn-lt"/>
              </a:rPr>
              <a:t>10</a:t>
            </a:r>
            <a:r>
              <a:rPr lang="zh-CN" altLang="en-US" b="1">
                <a:ea typeface="微软雅黑" panose="020B0503020204020204" charset="-122"/>
                <a:sym typeface="+mn-lt"/>
              </a:rPr>
              <a:t>、</a:t>
            </a:r>
            <a:r>
              <a:rPr lang="zh-CN" altLang="zh-CN" b="1">
                <a:ea typeface="微软雅黑" panose="020B0503020204020204" charset="-122"/>
                <a:sym typeface="+mn-lt"/>
              </a:rPr>
              <a:t>甲</a:t>
            </a:r>
            <a:r>
              <a:rPr lang="en-US" altLang="zh-CN" b="1">
                <a:ea typeface="微软雅黑" panose="020B0503020204020204" charset="-122"/>
                <a:sym typeface="+mn-lt"/>
              </a:rPr>
              <a:t>~</a:t>
            </a:r>
            <a:r>
              <a:rPr lang="zh-CN" altLang="zh-CN" b="1">
                <a:ea typeface="微软雅黑" panose="020B0503020204020204" charset="-122"/>
                <a:sym typeface="+mn-lt"/>
              </a:rPr>
              <a:t>戊均为短周期元素，在元素周期表中的位置如图所示，丙的简单氢化物的水溶液常用于腐蚀玻璃，下列说法中正确的是</a:t>
            </a:r>
            <a:r>
              <a:rPr lang="en-US" altLang="zh-CN" b="1">
                <a:ea typeface="微软雅黑" panose="020B0503020204020204" charset="-122"/>
                <a:sym typeface="+mn-lt"/>
              </a:rPr>
              <a:t>(       )</a:t>
            </a:r>
            <a:endParaRPr lang="zh-CN" altLang="zh-CN" b="1">
              <a:ea typeface="微软雅黑" panose="020B0503020204020204" charset="-122"/>
              <a:sym typeface="+mn-lt"/>
            </a:endParaRPr>
          </a:p>
          <a:p>
            <a:pPr>
              <a:lnSpc>
                <a:spcPct val="130000"/>
              </a:lnSpc>
            </a:pPr>
            <a:r>
              <a:rPr lang="en-US" altLang="zh-CN" b="1">
                <a:ea typeface="微软雅黑" panose="020B0503020204020204" charset="-122"/>
                <a:sym typeface="+mn-lt"/>
              </a:rPr>
              <a:t>A</a:t>
            </a:r>
            <a:r>
              <a:rPr lang="zh-CN" altLang="zh-CN" b="1">
                <a:ea typeface="微软雅黑" panose="020B0503020204020204" charset="-122"/>
                <a:sym typeface="+mn-lt"/>
              </a:rPr>
              <a:t>．原子半径：丁</a:t>
            </a:r>
            <a:r>
              <a:rPr lang="en-US" altLang="zh-CN" b="1">
                <a:ea typeface="微软雅黑" panose="020B0503020204020204" charset="-122"/>
                <a:sym typeface="+mn-lt"/>
              </a:rPr>
              <a:t>&gt;</a:t>
            </a:r>
            <a:r>
              <a:rPr lang="zh-CN" altLang="zh-CN" b="1">
                <a:ea typeface="微软雅黑" panose="020B0503020204020204" charset="-122"/>
                <a:sym typeface="+mn-lt"/>
              </a:rPr>
              <a:t>甲</a:t>
            </a:r>
            <a:r>
              <a:rPr lang="en-US" altLang="zh-CN" b="1">
                <a:ea typeface="微软雅黑" panose="020B0503020204020204" charset="-122"/>
                <a:sym typeface="+mn-lt"/>
              </a:rPr>
              <a:t>&gt;</a:t>
            </a:r>
            <a:r>
              <a:rPr lang="zh-CN" altLang="zh-CN" b="1">
                <a:ea typeface="微软雅黑" panose="020B0503020204020204" charset="-122"/>
                <a:sym typeface="+mn-lt"/>
              </a:rPr>
              <a:t>乙</a:t>
            </a:r>
            <a:r>
              <a:rPr lang="en-US" altLang="zh-CN" b="1">
                <a:ea typeface="微软雅黑" panose="020B0503020204020204" charset="-122"/>
                <a:sym typeface="+mn-lt"/>
              </a:rPr>
              <a:t>&gt;</a:t>
            </a:r>
            <a:r>
              <a:rPr lang="zh-CN" altLang="zh-CN" b="1">
                <a:ea typeface="微软雅黑" panose="020B0503020204020204" charset="-122"/>
                <a:sym typeface="+mn-lt"/>
              </a:rPr>
              <a:t>戊</a:t>
            </a:r>
            <a:r>
              <a:rPr lang="en-US" altLang="zh-CN" b="1">
                <a:ea typeface="微软雅黑" panose="020B0503020204020204" charset="-122"/>
                <a:sym typeface="+mn-lt"/>
              </a:rPr>
              <a:t>&gt;</a:t>
            </a:r>
            <a:r>
              <a:rPr lang="zh-CN" altLang="zh-CN" b="1">
                <a:ea typeface="微软雅黑" panose="020B0503020204020204" charset="-122"/>
                <a:sym typeface="+mn-lt"/>
              </a:rPr>
              <a:t>丙</a:t>
            </a:r>
            <a:endParaRPr lang="zh-CN" altLang="zh-CN" b="1">
              <a:ea typeface="微软雅黑" panose="020B0503020204020204" charset="-122"/>
              <a:sym typeface="+mn-lt"/>
            </a:endParaRPr>
          </a:p>
          <a:p>
            <a:pPr>
              <a:lnSpc>
                <a:spcPct val="130000"/>
              </a:lnSpc>
            </a:pPr>
            <a:r>
              <a:rPr lang="en-US" altLang="zh-CN" b="1">
                <a:ea typeface="微软雅黑" panose="020B0503020204020204" charset="-122"/>
                <a:sym typeface="+mn-lt"/>
              </a:rPr>
              <a:t>B</a:t>
            </a:r>
            <a:r>
              <a:rPr lang="zh-CN" altLang="zh-CN" b="1">
                <a:ea typeface="微软雅黑" panose="020B0503020204020204" charset="-122"/>
                <a:sym typeface="+mn-lt"/>
              </a:rPr>
              <a:t>．甲和丁的简单氢化物均能形成分子间氢键</a:t>
            </a:r>
            <a:endParaRPr lang="zh-CN" altLang="zh-CN" b="1">
              <a:ea typeface="微软雅黑" panose="020B0503020204020204" charset="-122"/>
              <a:sym typeface="+mn-lt"/>
            </a:endParaRPr>
          </a:p>
          <a:p>
            <a:pPr>
              <a:lnSpc>
                <a:spcPct val="130000"/>
              </a:lnSpc>
            </a:pPr>
            <a:r>
              <a:rPr lang="en-US" altLang="zh-CN" b="1">
                <a:ea typeface="微软雅黑" panose="020B0503020204020204" charset="-122"/>
                <a:sym typeface="+mn-lt"/>
              </a:rPr>
              <a:t>C</a:t>
            </a:r>
            <a:r>
              <a:rPr lang="zh-CN" altLang="zh-CN" b="1">
                <a:ea typeface="微软雅黑" panose="020B0503020204020204" charset="-122"/>
                <a:sym typeface="+mn-lt"/>
              </a:rPr>
              <a:t>．丁、戊的最高价含氧酸均为强酸</a:t>
            </a:r>
            <a:endParaRPr lang="zh-CN" altLang="zh-CN" b="1">
              <a:ea typeface="微软雅黑" panose="020B0503020204020204" charset="-122"/>
              <a:sym typeface="+mn-lt"/>
            </a:endParaRPr>
          </a:p>
          <a:p>
            <a:pPr>
              <a:lnSpc>
                <a:spcPct val="130000"/>
              </a:lnSpc>
            </a:pPr>
            <a:r>
              <a:rPr lang="en-US" altLang="zh-CN" b="1">
                <a:ea typeface="微软雅黑" panose="020B0503020204020204" charset="-122"/>
                <a:sym typeface="+mn-lt"/>
              </a:rPr>
              <a:t>D</a:t>
            </a:r>
            <a:r>
              <a:rPr lang="zh-CN" altLang="zh-CN" b="1">
                <a:ea typeface="微软雅黑" panose="020B0503020204020204" charset="-122"/>
                <a:sym typeface="+mn-lt"/>
              </a:rPr>
              <a:t>．甲、乙、丙的单质对应的晶体均为分子晶体</a:t>
            </a:r>
            <a:endParaRPr lang="zh-CN" altLang="zh-CN" b="1">
              <a:ea typeface="微软雅黑" panose="020B0503020204020204" charset="-122"/>
              <a:sym typeface="+mn-lt"/>
            </a:endParaRPr>
          </a:p>
        </p:txBody>
      </p:sp>
      <p:sp>
        <p:nvSpPr>
          <p:cNvPr id="8" name="文本框 7"/>
          <p:cNvSpPr txBox="1"/>
          <p:nvPr>
            <p:custDataLst>
              <p:tags r:id="rId2"/>
            </p:custDataLst>
          </p:nvPr>
        </p:nvSpPr>
        <p:spPr>
          <a:xfrm>
            <a:off x="9472296" y="1744345"/>
            <a:ext cx="967740" cy="523220"/>
          </a:xfrm>
          <a:prstGeom prst="rect">
            <a:avLst/>
          </a:prstGeom>
          <a:noFill/>
        </p:spPr>
        <p:txBody>
          <a:bodyPr wrap="square" rtlCol="0">
            <a:spAutoFit/>
          </a:bodyPr>
          <a:lstStyle/>
          <a:p>
            <a:pPr algn="l"/>
            <a:r>
              <a:rPr lang="en-US" altLang="zh-CN" sz="2800">
                <a:solidFill>
                  <a:srgbClr val="FF0000"/>
                </a:solidFill>
                <a:latin typeface="Times New Roman" panose="02020603050405020304" pitchFamily="18" charset="0"/>
                <a:ea typeface="黑体" panose="02010609060101010101" charset="-122"/>
                <a:cs typeface="Times New Roman Bold" panose="02020803070505020304" charset="0"/>
              </a:rPr>
              <a:t>D</a:t>
            </a:r>
            <a:endParaRPr lang="en-US" altLang="zh-CN" sz="2800">
              <a:solidFill>
                <a:srgbClr val="FF0000"/>
              </a:solidFill>
              <a:latin typeface="Times New Roman" panose="02020603050405020304" pitchFamily="18" charset="0"/>
              <a:ea typeface="黑体" panose="02010609060101010101" charset="-122"/>
              <a:cs typeface="Times New Roman Bold" panose="02020803070505020304" charset="0"/>
            </a:endParaRPr>
          </a:p>
        </p:txBody>
      </p:sp>
      <p:pic>
        <p:nvPicPr>
          <p:cNvPr id="10" name="图片 9"/>
          <p:cNvPicPr>
            <a:picLocks noChangeAspect="1"/>
          </p:cNvPicPr>
          <p:nvPr>
            <p:custDataLst>
              <p:tags r:id="rId3"/>
            </p:custDataLst>
          </p:nvPr>
        </p:nvPicPr>
        <p:blipFill>
          <a:blip r:embed="rId4"/>
          <a:stretch>
            <a:fillRect/>
          </a:stretch>
        </p:blipFill>
        <p:spPr>
          <a:xfrm>
            <a:off x="8382004" y="2672535"/>
            <a:ext cx="3148274" cy="1512000"/>
          </a:xfrm>
          <a:prstGeom prst="rect">
            <a:avLst/>
          </a:prstGeom>
        </p:spPr>
      </p:pic>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box(i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文本框 28"/>
          <p:cNvSpPr txBox="1"/>
          <p:nvPr>
            <p:custDataLst>
              <p:tags r:id="rId1"/>
            </p:custDataLst>
          </p:nvPr>
        </p:nvSpPr>
        <p:spPr>
          <a:xfrm>
            <a:off x="1026160" y="1083310"/>
            <a:ext cx="10088245" cy="1124585"/>
          </a:xfrm>
          <a:prstGeom prst="rect">
            <a:avLst/>
          </a:prstGeom>
          <a:noFill/>
        </p:spPr>
        <p:txBody>
          <a:bodyPr wrap="square" rtlCol="0">
            <a:spAutoFit/>
          </a:bodyPr>
          <a:lstStyle/>
          <a:p>
            <a:pPr indent="457200" algn="just">
              <a:lnSpc>
                <a:spcPct val="120000"/>
              </a:lnSpc>
            </a:pPr>
            <a:r>
              <a:rPr lang="zh-CN" altLang="en-US" sz="2800" b="1">
                <a:latin typeface="微软雅黑" panose="020B0503020204020204" charset="-122"/>
                <a:ea typeface="微软雅黑" panose="020B0503020204020204" charset="-122"/>
                <a:cs typeface="微软雅黑" panose="020B0503020204020204" charset="-122"/>
                <a:sym typeface="+mn-lt"/>
              </a:rPr>
              <a:t>通过前面对于晶体与非晶体的学习，我们知道：碘（</a:t>
            </a:r>
            <a:r>
              <a:rPr lang="en-US" altLang="zh-CN" sz="2800" b="1">
                <a:latin typeface="微软雅黑" panose="020B0503020204020204" charset="-122"/>
                <a:ea typeface="微软雅黑" panose="020B0503020204020204" charset="-122"/>
                <a:cs typeface="微软雅黑" panose="020B0503020204020204" charset="-122"/>
                <a:sym typeface="+mn-lt"/>
              </a:rPr>
              <a:t>I</a:t>
            </a:r>
            <a:r>
              <a:rPr lang="en-US" altLang="zh-CN" sz="2800" b="1" baseline="-25000">
                <a:latin typeface="微软雅黑" panose="020B0503020204020204" charset="-122"/>
                <a:ea typeface="微软雅黑" panose="020B0503020204020204" charset="-122"/>
                <a:cs typeface="微软雅黑" panose="020B0503020204020204" charset="-122"/>
                <a:sym typeface="+mn-lt"/>
              </a:rPr>
              <a:t>2</a:t>
            </a:r>
            <a:r>
              <a:rPr lang="zh-CN" altLang="en-US" sz="2800" b="1">
                <a:latin typeface="微软雅黑" panose="020B0503020204020204" charset="-122"/>
                <a:ea typeface="微软雅黑" panose="020B0503020204020204" charset="-122"/>
                <a:cs typeface="微软雅黑" panose="020B0503020204020204" charset="-122"/>
                <a:sym typeface="+mn-lt"/>
              </a:rPr>
              <a:t>）、干冰（</a:t>
            </a:r>
            <a:r>
              <a:rPr lang="en-US" altLang="zh-CN" sz="2800" b="1">
                <a:latin typeface="微软雅黑" panose="020B0503020204020204" charset="-122"/>
                <a:ea typeface="微软雅黑" panose="020B0503020204020204" charset="-122"/>
                <a:cs typeface="微软雅黑" panose="020B0503020204020204" charset="-122"/>
                <a:sym typeface="+mn-lt"/>
              </a:rPr>
              <a:t>CO</a:t>
            </a:r>
            <a:r>
              <a:rPr lang="en-US" altLang="zh-CN" sz="2800" b="1" baseline="-25000">
                <a:latin typeface="微软雅黑" panose="020B0503020204020204" charset="-122"/>
                <a:ea typeface="微软雅黑" panose="020B0503020204020204" charset="-122"/>
                <a:cs typeface="微软雅黑" panose="020B0503020204020204" charset="-122"/>
                <a:sym typeface="+mn-lt"/>
              </a:rPr>
              <a:t>2</a:t>
            </a:r>
            <a:r>
              <a:rPr lang="zh-CN" altLang="en-US" sz="2800" b="1">
                <a:latin typeface="微软雅黑" panose="020B0503020204020204" charset="-122"/>
                <a:ea typeface="微软雅黑" panose="020B0503020204020204" charset="-122"/>
                <a:cs typeface="微软雅黑" panose="020B0503020204020204" charset="-122"/>
                <a:sym typeface="+mn-lt"/>
              </a:rPr>
              <a:t>）、碳</a:t>
            </a:r>
            <a:r>
              <a:rPr lang="en-US" altLang="zh-CN" sz="2800" b="1">
                <a:latin typeface="微软雅黑" panose="020B0503020204020204" charset="-122"/>
                <a:ea typeface="微软雅黑" panose="020B0503020204020204" charset="-122"/>
                <a:cs typeface="微软雅黑" panose="020B0503020204020204" charset="-122"/>
                <a:sym typeface="+mn-lt"/>
              </a:rPr>
              <a:t>60</a:t>
            </a:r>
            <a:r>
              <a:rPr lang="zh-CN" altLang="en-US" sz="2800" b="1">
                <a:latin typeface="微软雅黑" panose="020B0503020204020204" charset="-122"/>
                <a:ea typeface="微软雅黑" panose="020B0503020204020204" charset="-122"/>
                <a:cs typeface="微软雅黑" panose="020B0503020204020204" charset="-122"/>
                <a:sym typeface="+mn-lt"/>
              </a:rPr>
              <a:t>（</a:t>
            </a:r>
            <a:r>
              <a:rPr lang="en-US" altLang="zh-CN" sz="2800" b="1">
                <a:latin typeface="微软雅黑" panose="020B0503020204020204" charset="-122"/>
                <a:ea typeface="微软雅黑" panose="020B0503020204020204" charset="-122"/>
                <a:cs typeface="微软雅黑" panose="020B0503020204020204" charset="-122"/>
                <a:sym typeface="+mn-lt"/>
              </a:rPr>
              <a:t>C</a:t>
            </a:r>
            <a:r>
              <a:rPr lang="en-US" altLang="zh-CN" sz="2800" b="1" baseline="-25000">
                <a:latin typeface="微软雅黑" panose="020B0503020204020204" charset="-122"/>
                <a:ea typeface="微软雅黑" panose="020B0503020204020204" charset="-122"/>
                <a:cs typeface="微软雅黑" panose="020B0503020204020204" charset="-122"/>
                <a:sym typeface="+mn-lt"/>
              </a:rPr>
              <a:t>60</a:t>
            </a:r>
            <a:r>
              <a:rPr lang="zh-CN" altLang="en-US" sz="2800" b="1">
                <a:latin typeface="微软雅黑" panose="020B0503020204020204" charset="-122"/>
                <a:ea typeface="微软雅黑" panose="020B0503020204020204" charset="-122"/>
                <a:cs typeface="微软雅黑" panose="020B0503020204020204" charset="-122"/>
                <a:sym typeface="+mn-lt"/>
              </a:rPr>
              <a:t>）、冰（</a:t>
            </a:r>
            <a:r>
              <a:rPr lang="en-US" altLang="zh-CN" sz="2800" b="1">
                <a:latin typeface="微软雅黑" panose="020B0503020204020204" charset="-122"/>
                <a:ea typeface="微软雅黑" panose="020B0503020204020204" charset="-122"/>
                <a:cs typeface="微软雅黑" panose="020B0503020204020204" charset="-122"/>
                <a:sym typeface="+mn-lt"/>
              </a:rPr>
              <a:t>H</a:t>
            </a:r>
            <a:r>
              <a:rPr lang="en-US" altLang="zh-CN" sz="2800" b="1" baseline="-25000">
                <a:latin typeface="微软雅黑" panose="020B0503020204020204" charset="-122"/>
                <a:ea typeface="微软雅黑" panose="020B0503020204020204" charset="-122"/>
                <a:cs typeface="微软雅黑" panose="020B0503020204020204" charset="-122"/>
                <a:sym typeface="+mn-lt"/>
              </a:rPr>
              <a:t>2</a:t>
            </a:r>
            <a:r>
              <a:rPr lang="en-US" altLang="zh-CN" sz="2800" b="1">
                <a:latin typeface="微软雅黑" panose="020B0503020204020204" charset="-122"/>
                <a:ea typeface="微软雅黑" panose="020B0503020204020204" charset="-122"/>
                <a:cs typeface="微软雅黑" panose="020B0503020204020204" charset="-122"/>
                <a:sym typeface="+mn-lt"/>
              </a:rPr>
              <a:t>O</a:t>
            </a:r>
            <a:r>
              <a:rPr lang="zh-CN" altLang="en-US" sz="2800" b="1">
                <a:latin typeface="微软雅黑" panose="020B0503020204020204" charset="-122"/>
                <a:ea typeface="微软雅黑" panose="020B0503020204020204" charset="-122"/>
                <a:cs typeface="微软雅黑" panose="020B0503020204020204" charset="-122"/>
                <a:sym typeface="+mn-lt"/>
              </a:rPr>
              <a:t>）</a:t>
            </a:r>
            <a:r>
              <a:rPr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lt"/>
              </a:rPr>
              <a:t>都是晶体</a:t>
            </a:r>
            <a:endParaRPr lang="zh-CN" altLang="en-US" sz="2800" b="1">
              <a:solidFill>
                <a:srgbClr val="C00000"/>
              </a:solidFill>
              <a:latin typeface="微软雅黑" panose="020B0503020204020204" charset="-122"/>
              <a:ea typeface="微软雅黑" panose="020B0503020204020204" charset="-122"/>
              <a:cs typeface="微软雅黑" panose="020B0503020204020204" charset="-122"/>
              <a:sym typeface="+mn-lt"/>
            </a:endParaRPr>
          </a:p>
        </p:txBody>
      </p:sp>
      <p:graphicFrame>
        <p:nvGraphicFramePr>
          <p:cNvPr id="3" name="表格 2"/>
          <p:cNvGraphicFramePr>
            <a:graphicFrameLocks noGrp="1"/>
          </p:cNvGraphicFramePr>
          <p:nvPr>
            <p:custDataLst>
              <p:tags r:id="rId2"/>
            </p:custDataLst>
          </p:nvPr>
        </p:nvGraphicFramePr>
        <p:xfrm>
          <a:off x="1016635" y="4420235"/>
          <a:ext cx="10270490" cy="495300"/>
        </p:xfrm>
        <a:graphic>
          <a:graphicData uri="http://schemas.openxmlformats.org/drawingml/2006/table">
            <a:tbl>
              <a:tblPr firstRow="1" bandRow="1">
                <a:tableStyleId>{5C22544A-7EE6-4342-B048-85BDC9FD1C3A}</a:tableStyleId>
              </a:tblPr>
              <a:tblGrid>
                <a:gridCol w="2663825"/>
                <a:gridCol w="2675890"/>
                <a:gridCol w="2658110"/>
                <a:gridCol w="2272665"/>
              </a:tblGrid>
              <a:tr h="278130">
                <a:tc>
                  <a:txBody>
                    <a:bodyPr wrap="square"/>
                    <a:lstStyle/>
                    <a:p>
                      <a:pPr algn="ctr"/>
                      <a:r>
                        <a:rPr lang="zh-CN" altLang="en-US" sz="2800" b="0">
                          <a:solidFill>
                            <a:schemeClr val="tx1"/>
                          </a:solidFill>
                          <a:latin typeface="黑体" panose="02010609060101010101" charset="-122"/>
                          <a:ea typeface="黑体" panose="02010609060101010101" charset="-122"/>
                        </a:rPr>
                        <a:t>碘（</a:t>
                      </a:r>
                      <a:r>
                        <a:rPr lang="en-US" altLang="zh-CN" sz="2800" b="0">
                          <a:solidFill>
                            <a:schemeClr val="tx1"/>
                          </a:solidFill>
                          <a:latin typeface="黑体" panose="02010609060101010101" charset="-122"/>
                          <a:ea typeface="黑体" panose="02010609060101010101" charset="-122"/>
                          <a:cs typeface="Times New Roman" panose="02020603050405020304" pitchFamily="18" charset="0"/>
                        </a:rPr>
                        <a:t>I</a:t>
                      </a:r>
                      <a:r>
                        <a:rPr lang="en-US" altLang="zh-CN" sz="2800" b="0" baseline="-25000">
                          <a:solidFill>
                            <a:schemeClr val="tx1"/>
                          </a:solidFill>
                          <a:latin typeface="黑体" panose="02010609060101010101" charset="-122"/>
                          <a:ea typeface="黑体" panose="02010609060101010101" charset="-122"/>
                          <a:cs typeface="Times New Roman" panose="02020603050405020304" pitchFamily="18" charset="0"/>
                        </a:rPr>
                        <a:t>2</a:t>
                      </a:r>
                      <a:r>
                        <a:rPr lang="zh-CN" altLang="en-US" sz="2800" b="0">
                          <a:solidFill>
                            <a:schemeClr val="tx1"/>
                          </a:solidFill>
                          <a:latin typeface="黑体" panose="02010609060101010101" charset="-122"/>
                          <a:ea typeface="黑体" panose="02010609060101010101" charset="-122"/>
                        </a:rPr>
                        <a:t>）</a:t>
                      </a:r>
                      <a:endParaRPr lang="zh-CN" altLang="en-US" sz="2800" b="0">
                        <a:solidFill>
                          <a:schemeClr val="tx1"/>
                        </a:solidFill>
                        <a:latin typeface="黑体" panose="02010609060101010101" charset="-122"/>
                        <a:ea typeface="黑体" panose="02010609060101010101" charset="-122"/>
                      </a:endParaRPr>
                    </a:p>
                  </a:txBody>
                  <a:tcPr marL="68580" marR="68580" marT="34290" marB="34290" vert="horz">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800" b="0">
                          <a:solidFill>
                            <a:schemeClr val="tx1"/>
                          </a:solidFill>
                          <a:latin typeface="黑体" panose="02010609060101010101" charset="-122"/>
                          <a:ea typeface="黑体" panose="02010609060101010101" charset="-122"/>
                        </a:rPr>
                        <a:t>干冰</a:t>
                      </a:r>
                      <a:r>
                        <a:rPr lang="zh-CN" altLang="en-US" sz="2800" b="0">
                          <a:solidFill>
                            <a:schemeClr val="tx1"/>
                          </a:solidFill>
                          <a:latin typeface="黑体" panose="02010609060101010101" charset="-122"/>
                          <a:ea typeface="黑体" panose="02010609060101010101" charset="-122"/>
                          <a:cs typeface="Times New Roman" panose="02020603050405020304" pitchFamily="18" charset="0"/>
                        </a:rPr>
                        <a:t>（</a:t>
                      </a:r>
                      <a:r>
                        <a:rPr lang="en-US" altLang="zh-CN" sz="2800" b="0">
                          <a:solidFill>
                            <a:schemeClr val="tx1"/>
                          </a:solidFill>
                          <a:latin typeface="黑体" panose="02010609060101010101" charset="-122"/>
                          <a:ea typeface="黑体" panose="02010609060101010101" charset="-122"/>
                          <a:cs typeface="Times New Roman" panose="02020603050405020304" pitchFamily="18" charset="0"/>
                        </a:rPr>
                        <a:t>CO</a:t>
                      </a:r>
                      <a:r>
                        <a:rPr lang="en-US" altLang="zh-CN" sz="2800" b="0" baseline="-25000">
                          <a:solidFill>
                            <a:schemeClr val="tx1"/>
                          </a:solidFill>
                          <a:latin typeface="黑体" panose="02010609060101010101" charset="-122"/>
                          <a:ea typeface="黑体" panose="02010609060101010101" charset="-122"/>
                          <a:cs typeface="Times New Roman" panose="02020603050405020304" pitchFamily="18" charset="0"/>
                        </a:rPr>
                        <a:t>2</a:t>
                      </a:r>
                      <a:r>
                        <a:rPr lang="zh-CN" altLang="en-US" sz="2800" b="0">
                          <a:solidFill>
                            <a:schemeClr val="tx1"/>
                          </a:solidFill>
                          <a:latin typeface="黑体" panose="02010609060101010101" charset="-122"/>
                          <a:ea typeface="黑体" panose="02010609060101010101" charset="-122"/>
                          <a:cs typeface="Times New Roman" panose="02020603050405020304" pitchFamily="18" charset="0"/>
                        </a:rPr>
                        <a:t>）</a:t>
                      </a:r>
                      <a:endParaRPr lang="zh-CN" altLang="en-US" sz="2800" b="0">
                        <a:solidFill>
                          <a:schemeClr val="tx1"/>
                        </a:solidFill>
                        <a:latin typeface="黑体" panose="02010609060101010101" charset="-122"/>
                        <a:ea typeface="黑体" panose="02010609060101010101" charset="-122"/>
                        <a:cs typeface="Times New Roman" panose="02020603050405020304" pitchFamily="18" charset="0"/>
                      </a:endParaRPr>
                    </a:p>
                  </a:txBody>
                  <a:tcPr marL="68580" marR="68580" marT="34290" marB="34290" vert="horz">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800" b="0">
                          <a:solidFill>
                            <a:schemeClr val="tx1"/>
                          </a:solidFill>
                          <a:latin typeface="黑体" panose="02010609060101010101" charset="-122"/>
                          <a:ea typeface="黑体" panose="02010609060101010101" charset="-122"/>
                        </a:rPr>
                        <a:t>碳</a:t>
                      </a:r>
                      <a:r>
                        <a:rPr lang="en-US" altLang="zh-CN" sz="2800" b="0">
                          <a:solidFill>
                            <a:schemeClr val="tx1"/>
                          </a:solidFill>
                          <a:latin typeface="黑体" panose="02010609060101010101" charset="-122"/>
                          <a:ea typeface="黑体" panose="02010609060101010101" charset="-122"/>
                        </a:rPr>
                        <a:t>60</a:t>
                      </a:r>
                      <a:r>
                        <a:rPr lang="zh-CN" altLang="en-US" sz="2800" b="0">
                          <a:solidFill>
                            <a:schemeClr val="tx1"/>
                          </a:solidFill>
                          <a:latin typeface="黑体" panose="02010609060101010101" charset="-122"/>
                          <a:ea typeface="黑体" panose="02010609060101010101" charset="-122"/>
                          <a:cs typeface="Times New Roman" panose="02020603050405020304" pitchFamily="18" charset="0"/>
                        </a:rPr>
                        <a:t>（</a:t>
                      </a:r>
                      <a:r>
                        <a:rPr lang="en-US" altLang="zh-CN" sz="2800" b="0">
                          <a:solidFill>
                            <a:schemeClr val="tx1"/>
                          </a:solidFill>
                          <a:latin typeface="黑体" panose="02010609060101010101" charset="-122"/>
                          <a:ea typeface="黑体" panose="02010609060101010101" charset="-122"/>
                          <a:cs typeface="Times New Roman" panose="02020603050405020304" pitchFamily="18" charset="0"/>
                        </a:rPr>
                        <a:t>C</a:t>
                      </a:r>
                      <a:r>
                        <a:rPr lang="en-US" altLang="zh-CN" sz="2800" b="0" baseline="-25000">
                          <a:solidFill>
                            <a:schemeClr val="tx1"/>
                          </a:solidFill>
                          <a:latin typeface="黑体" panose="02010609060101010101" charset="-122"/>
                          <a:ea typeface="黑体" panose="02010609060101010101" charset="-122"/>
                          <a:cs typeface="Times New Roman" panose="02020603050405020304" pitchFamily="18" charset="0"/>
                        </a:rPr>
                        <a:t>60</a:t>
                      </a:r>
                      <a:r>
                        <a:rPr lang="zh-CN" altLang="en-US" sz="2800" b="0">
                          <a:solidFill>
                            <a:schemeClr val="tx1"/>
                          </a:solidFill>
                          <a:latin typeface="黑体" panose="02010609060101010101" charset="-122"/>
                          <a:ea typeface="黑体" panose="02010609060101010101" charset="-122"/>
                          <a:cs typeface="Times New Roman" panose="02020603050405020304" pitchFamily="18" charset="0"/>
                        </a:rPr>
                        <a:t>）</a:t>
                      </a:r>
                      <a:endParaRPr lang="zh-CN" altLang="en-US" sz="2800" b="0">
                        <a:solidFill>
                          <a:schemeClr val="tx1"/>
                        </a:solidFill>
                        <a:latin typeface="黑体" panose="02010609060101010101" charset="-122"/>
                        <a:ea typeface="黑体" panose="02010609060101010101" charset="-122"/>
                        <a:cs typeface="Times New Roman" panose="02020603050405020304" pitchFamily="18" charset="0"/>
                      </a:endParaRPr>
                    </a:p>
                  </a:txBody>
                  <a:tcPr marL="68580" marR="68580" marT="34290" marB="34290" vert="horz">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800" b="0">
                          <a:solidFill>
                            <a:schemeClr val="tx1"/>
                          </a:solidFill>
                          <a:latin typeface="黑体" panose="02010609060101010101" charset="-122"/>
                          <a:ea typeface="黑体" panose="02010609060101010101" charset="-122"/>
                        </a:rPr>
                        <a:t>冰</a:t>
                      </a:r>
                      <a:r>
                        <a:rPr lang="zh-CN" altLang="en-US" sz="2800" b="0">
                          <a:solidFill>
                            <a:schemeClr val="tx1"/>
                          </a:solidFill>
                          <a:latin typeface="黑体" panose="02010609060101010101" charset="-122"/>
                          <a:ea typeface="黑体" panose="02010609060101010101" charset="-122"/>
                          <a:cs typeface="Times New Roman" panose="02020603050405020304" pitchFamily="18" charset="0"/>
                        </a:rPr>
                        <a:t>（</a:t>
                      </a:r>
                      <a:r>
                        <a:rPr lang="en-US" altLang="zh-CN" sz="2800" b="0">
                          <a:solidFill>
                            <a:schemeClr val="tx1"/>
                          </a:solidFill>
                          <a:latin typeface="黑体" panose="02010609060101010101" charset="-122"/>
                          <a:ea typeface="黑体" panose="02010609060101010101" charset="-122"/>
                          <a:cs typeface="Times New Roman" panose="02020603050405020304" pitchFamily="18" charset="0"/>
                        </a:rPr>
                        <a:t>H</a:t>
                      </a:r>
                      <a:r>
                        <a:rPr lang="en-US" altLang="zh-CN" sz="2800" b="0" baseline="-25000">
                          <a:solidFill>
                            <a:schemeClr val="tx1"/>
                          </a:solidFill>
                          <a:latin typeface="黑体" panose="02010609060101010101" charset="-122"/>
                          <a:ea typeface="黑体" panose="02010609060101010101" charset="-122"/>
                          <a:cs typeface="Times New Roman" panose="02020603050405020304" pitchFamily="18" charset="0"/>
                        </a:rPr>
                        <a:t>2</a:t>
                      </a:r>
                      <a:r>
                        <a:rPr lang="en-US" altLang="zh-CN" sz="2800" b="0">
                          <a:solidFill>
                            <a:schemeClr val="tx1"/>
                          </a:solidFill>
                          <a:latin typeface="黑体" panose="02010609060101010101" charset="-122"/>
                          <a:ea typeface="黑体" panose="02010609060101010101" charset="-122"/>
                          <a:cs typeface="Times New Roman" panose="02020603050405020304" pitchFamily="18" charset="0"/>
                        </a:rPr>
                        <a:t>O</a:t>
                      </a:r>
                      <a:r>
                        <a:rPr lang="zh-CN" altLang="en-US" sz="2800" b="0">
                          <a:solidFill>
                            <a:schemeClr val="tx1"/>
                          </a:solidFill>
                          <a:latin typeface="黑体" panose="02010609060101010101" charset="-122"/>
                          <a:ea typeface="黑体" panose="02010609060101010101" charset="-122"/>
                          <a:cs typeface="Times New Roman" panose="02020603050405020304" pitchFamily="18" charset="0"/>
                        </a:rPr>
                        <a:t>）</a:t>
                      </a:r>
                      <a:endParaRPr lang="zh-CN" altLang="en-US" sz="2800" b="0">
                        <a:solidFill>
                          <a:schemeClr val="tx1"/>
                        </a:solidFill>
                        <a:latin typeface="黑体" panose="02010609060101010101" charset="-122"/>
                        <a:ea typeface="黑体" panose="02010609060101010101" charset="-122"/>
                        <a:cs typeface="Times New Roman" panose="02020603050405020304" pitchFamily="18" charset="0"/>
                      </a:endParaRPr>
                    </a:p>
                  </a:txBody>
                  <a:tcPr marL="68580" marR="68580" marT="34290" marB="34290" vert="horz">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pic>
        <p:nvPicPr>
          <p:cNvPr id="18" name="Picture 2"/>
          <p:cNvPicPr>
            <a:picLocks noChangeAspect="1" noChangeArrowheads="1"/>
          </p:cNvPicPr>
          <p:nvPr>
            <p:custDataLst>
              <p:tags r:id="rId3"/>
            </p:custDataLst>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bwMode="auto">
          <a:xfrm>
            <a:off x="1128395" y="2161540"/>
            <a:ext cx="2192020" cy="197675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组合 3"/>
          <p:cNvGrpSpPr/>
          <p:nvPr>
            <p:custDataLst>
              <p:tags r:id="rId5"/>
            </p:custDataLst>
          </p:nvPr>
        </p:nvGrpSpPr>
        <p:grpSpPr>
          <a:xfrm>
            <a:off x="3425190" y="2209800"/>
            <a:ext cx="2411095" cy="1917065"/>
            <a:chOff x="1394781" y="2926312"/>
            <a:chExt cx="1958020" cy="1749865"/>
          </a:xfrm>
        </p:grpSpPr>
        <p:pic>
          <p:nvPicPr>
            <p:cNvPr id="5" name="Picture 6" descr="See the source image"/>
            <p:cNvPicPr>
              <a:picLocks noChangeAspect="1" noChangeArrowheads="1"/>
            </p:cNvPicPr>
            <p:nvPr>
              <p:custDataLst>
                <p:tags r:id="rId6"/>
              </p:custDataLst>
            </p:nvPr>
          </p:nvPicPr>
          <p:blipFill>
            <a:blip r:embed="rId7">
              <a:extLst>
                <a:ext uri="{28A0092B-C50C-407E-A947-70E740481C1C}">
                  <a14:useLocalDpi xmlns:a14="http://schemas.microsoft.com/office/drawing/2010/main" val="0"/>
                </a:ext>
              </a:extLst>
            </a:blip>
            <a:srcRect l="1" r="2338"/>
            <a:stretch>
              <a:fillRect/>
            </a:stretch>
          </p:blipFill>
          <p:spPr bwMode="auto">
            <a:xfrm>
              <a:off x="1394781" y="2926312"/>
              <a:ext cx="1958020" cy="1749865"/>
            </a:xfrm>
            <a:prstGeom prst="rect">
              <a:avLst/>
            </a:prstGeom>
            <a:noFill/>
            <a:extLst>
              <a:ext uri="{909E8E84-426E-40DD-AFC4-6F175D3DCCD1}">
                <a14:hiddenFill xmlns:a14="http://schemas.microsoft.com/office/drawing/2010/main">
                  <a:solidFill>
                    <a:srgbClr val="FFFFFF"/>
                  </a:solidFill>
                </a14:hiddenFill>
              </a:ext>
            </a:extLst>
          </p:spPr>
        </p:pic>
        <p:sp>
          <p:nvSpPr>
            <p:cNvPr id="30" name="文本框 29"/>
            <p:cNvSpPr txBox="1"/>
            <p:nvPr>
              <p:custDataLst>
                <p:tags r:id="rId8"/>
              </p:custDataLst>
            </p:nvPr>
          </p:nvSpPr>
          <p:spPr>
            <a:xfrm>
              <a:off x="3200391" y="3676619"/>
              <a:ext cx="143541" cy="182961"/>
            </a:xfrm>
            <a:prstGeom prst="rect">
              <a:avLst/>
            </a:prstGeom>
            <a:solidFill>
              <a:schemeClr val="bg1"/>
            </a:solidFill>
          </p:spPr>
          <p:txBody>
            <a:bodyPr wrap="square" rtlCol="0">
              <a:spAutoFit/>
            </a:bodyPr>
            <a:lstStyle/>
            <a:p>
              <a:endParaRPr lang="zh-CN" altLang="en-US" sz="100"/>
            </a:p>
          </p:txBody>
        </p:sp>
      </p:grpSp>
      <p:pic>
        <p:nvPicPr>
          <p:cNvPr id="31" name="Picture 4"/>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rcRect l="40282"/>
          <a:stretch>
            <a:fillRect/>
          </a:stretch>
        </p:blipFill>
        <p:spPr bwMode="auto">
          <a:xfrm>
            <a:off x="6049010" y="2225040"/>
            <a:ext cx="1986280" cy="190817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
          <p:cNvPicPr>
            <a:picLocks noChangeAspect="1" noChangeArrowheads="1"/>
          </p:cNvPicPr>
          <p:nvPr>
            <p:custDataLst>
              <p:tags r:id="rId11"/>
            </p:custDataLst>
          </p:nvPr>
        </p:nvPicPr>
        <p:blipFill>
          <a:blip r:embed="rId12">
            <a:extLst>
              <a:ext uri="{28A0092B-C50C-407E-A947-70E740481C1C}">
                <a14:useLocalDpi xmlns:a14="http://schemas.microsoft.com/office/drawing/2010/main" val="0"/>
              </a:ext>
            </a:extLst>
          </a:blip>
          <a:stretch>
            <a:fillRect/>
          </a:stretch>
        </p:blipFill>
        <p:spPr bwMode="auto">
          <a:xfrm>
            <a:off x="8601075" y="2266950"/>
            <a:ext cx="1946910" cy="1652905"/>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custDataLst>
              <p:tags r:id="rId13"/>
            </p:custDataLst>
          </p:nvPr>
        </p:nvSpPr>
        <p:spPr>
          <a:xfrm>
            <a:off x="717550" y="5100955"/>
            <a:ext cx="10843260" cy="1231900"/>
          </a:xfrm>
          <a:prstGeom prst="rect">
            <a:avLst/>
          </a:prstGeom>
          <a:solidFill>
            <a:srgbClr val="F1F6FB"/>
          </a:solidFill>
        </p:spPr>
        <p:txBody>
          <a:bodyPr wrap="square" rtlCol="0" anchor="t" anchorCtr="0">
            <a:no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20000"/>
              </a:lnSpc>
              <a:buClrTx/>
              <a:buSzTx/>
              <a:buFontTx/>
            </a:pPr>
            <a:r>
              <a:rPr lang="zh-CN" altLang="en-US">
                <a:solidFill>
                  <a:srgbClr val="014C96"/>
                </a:solidFill>
                <a:latin typeface="汉仪傲娇体简" panose="02010509060101010101" charset="-122"/>
                <a:ea typeface="汉仪傲娇体简" panose="02010509060101010101" charset="-122"/>
                <a:cs typeface="微软雅黑" panose="020B0503020204020204" charset="-122"/>
                <a:sym typeface="+mn-lt"/>
              </a:rPr>
              <a:t>这些晶体</a:t>
            </a:r>
            <a:r>
              <a:rPr lang="zh-CN" altLang="en-US">
                <a:solidFill>
                  <a:srgbClr val="014C96"/>
                </a:solidFill>
                <a:latin typeface="汉仪傲娇体简" panose="02010509060101010101" charset="-122"/>
                <a:ea typeface="汉仪傲娇体简" panose="02010509060101010101" charset="-122"/>
                <a:cs typeface="微软雅黑" panose="020B0503020204020204" charset="-122"/>
                <a:sym typeface="+mn-ea"/>
              </a:rPr>
              <a:t>从组成粒子和粒子间相互作用的角度分析</a:t>
            </a:r>
            <a:r>
              <a:rPr lang="zh-CN" altLang="en-US">
                <a:solidFill>
                  <a:srgbClr val="014C96"/>
                </a:solidFill>
                <a:latin typeface="汉仪傲娇体简" panose="02010509060101010101" charset="-122"/>
                <a:ea typeface="汉仪傲娇体简" panose="02010509060101010101" charset="-122"/>
                <a:cs typeface="微软雅黑" panose="020B0503020204020204" charset="-122"/>
                <a:sym typeface="+mn-lt"/>
              </a:rPr>
              <a:t>有什么共同点呢？</a:t>
            </a:r>
            <a:endParaRPr lang="zh-CN" altLang="en-US">
              <a:solidFill>
                <a:srgbClr val="014C96"/>
              </a:solidFill>
              <a:latin typeface="汉仪傲娇体简" panose="02010509060101010101" charset="-122"/>
              <a:ea typeface="汉仪傲娇体简" panose="02010509060101010101" charset="-122"/>
              <a:cs typeface="微软雅黑" panose="020B0503020204020204" charset="-122"/>
              <a:sym typeface="+mn-lt"/>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分子晶体的概念和性质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sp>
        <p:nvSpPr>
          <p:cNvPr id="2" name="矩形 1"/>
          <p:cNvSpPr/>
          <p:nvPr>
            <p:custDataLst>
              <p:tags r:id="rId5"/>
            </p:custDataLst>
          </p:nvPr>
        </p:nvSpPr>
        <p:spPr bwMode="auto">
          <a:xfrm>
            <a:off x="459740" y="1059815"/>
            <a:ext cx="254952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一、分子晶体</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grpSp>
        <p:nvGrpSpPr>
          <p:cNvPr id="4" name="组合 3"/>
          <p:cNvGrpSpPr/>
          <p:nvPr>
            <p:custDataLst>
              <p:tags r:id="rId6"/>
            </p:custDataLst>
          </p:nvPr>
        </p:nvGrpSpPr>
        <p:grpSpPr>
          <a:xfrm>
            <a:off x="5224161" y="2912800"/>
            <a:ext cx="1463919" cy="1463919"/>
            <a:chOff x="5209442" y="2800350"/>
            <a:chExt cx="1463919" cy="1463919"/>
          </a:xfrm>
        </p:grpSpPr>
        <p:sp>
          <p:nvSpPr>
            <p:cNvPr id="8" name="椭圆 7"/>
            <p:cNvSpPr/>
            <p:nvPr>
              <p:custDataLst>
                <p:tags r:id="rId7"/>
              </p:custDataLst>
            </p:nvPr>
          </p:nvSpPr>
          <p:spPr>
            <a:xfrm>
              <a:off x="5209442" y="2800350"/>
              <a:ext cx="1463919" cy="1463919"/>
            </a:xfrm>
            <a:prstGeom prst="ellipse">
              <a:avLst/>
            </a:prstGeom>
            <a:solidFill>
              <a:srgbClr val="00B050"/>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custDataLst>
                <p:tags r:id="rId8"/>
              </p:custDataLst>
            </p:nvPr>
          </p:nvSpPr>
          <p:spPr>
            <a:xfrm>
              <a:off x="5395179" y="2986087"/>
              <a:ext cx="1092444" cy="1092444"/>
            </a:xfrm>
            <a:prstGeom prst="ellipse">
              <a:avLst/>
            </a:prstGeom>
            <a:solidFill>
              <a:srgbClr val="00B050"/>
            </a:solidFill>
            <a:ln>
              <a:noFill/>
            </a:ln>
            <a:effectLst>
              <a:outerShdw blurRad="107950" dist="12700" dir="5400000" algn="ctr">
                <a:srgbClr val="000000"/>
              </a:outerShdw>
            </a:effectLst>
            <a:scene3d>
              <a:camera prst="orthographicFront">
                <a:rot lat="0" lon="0" rev="0"/>
              </a:camera>
              <a:lightRig rig="soft" dir="t"/>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smtClean="0">
                  <a:latin typeface="微软雅黑" panose="020B0503020204020204" charset="-122"/>
                  <a:ea typeface="微软雅黑" panose="020B0503020204020204" charset="-122"/>
                </a:rPr>
                <a:t>分子晶体</a:t>
              </a:r>
              <a:endParaRPr lang="zh-CN" altLang="en-US" sz="2200" b="1">
                <a:latin typeface="微软雅黑" panose="020B0503020204020204" charset="-122"/>
                <a:ea typeface="微软雅黑" panose="020B0503020204020204" charset="-122"/>
              </a:endParaRPr>
            </a:p>
          </p:txBody>
        </p:sp>
      </p:grpSp>
      <p:grpSp>
        <p:nvGrpSpPr>
          <p:cNvPr id="26" name="组合 25"/>
          <p:cNvGrpSpPr/>
          <p:nvPr>
            <p:custDataLst>
              <p:tags r:id="rId9"/>
            </p:custDataLst>
          </p:nvPr>
        </p:nvGrpSpPr>
        <p:grpSpPr>
          <a:xfrm>
            <a:off x="6533516" y="2486373"/>
            <a:ext cx="3192417" cy="640813"/>
            <a:chOff x="6518797" y="2699238"/>
            <a:chExt cx="3192417" cy="640813"/>
          </a:xfrm>
        </p:grpSpPr>
        <p:cxnSp>
          <p:nvCxnSpPr>
            <p:cNvPr id="10" name="直接连接符 9"/>
            <p:cNvCxnSpPr/>
            <p:nvPr>
              <p:custDataLst>
                <p:tags r:id="rId10"/>
              </p:custDataLst>
            </p:nvPr>
          </p:nvCxnSpPr>
          <p:spPr>
            <a:xfrm flipV="1">
              <a:off x="6518797" y="2699238"/>
              <a:ext cx="636417" cy="6408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1"/>
              </p:custDataLst>
            </p:nvPr>
          </p:nvCxnSpPr>
          <p:spPr>
            <a:xfrm>
              <a:off x="7155214" y="2699238"/>
              <a:ext cx="2556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2" name="矩形 11"/>
          <p:cNvSpPr/>
          <p:nvPr>
            <p:custDataLst>
              <p:tags r:id="rId12"/>
            </p:custDataLst>
          </p:nvPr>
        </p:nvSpPr>
        <p:spPr>
          <a:xfrm>
            <a:off x="528187" y="2023486"/>
            <a:ext cx="4274820" cy="521970"/>
          </a:xfrm>
          <a:prstGeom prst="rect">
            <a:avLst/>
          </a:prstGeom>
        </p:spPr>
        <p:txBody>
          <a:bodyPr wrap="non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1、概念：</a:t>
            </a:r>
            <a:r>
              <a:rPr lang="zh-CN" altLang="en-US" sz="2800" b="1">
                <a:latin typeface="微软雅黑" panose="020B0503020204020204" charset="-122"/>
                <a:ea typeface="微软雅黑" panose="020B0503020204020204" charset="-122"/>
                <a:cs typeface="Times New Roman" panose="02020603050405020304" pitchFamily="18" charset="0"/>
              </a:rPr>
              <a:t>只含分子的</a:t>
            </a:r>
            <a:r>
              <a:rPr lang="zh-CN" altLang="en-US" sz="2800" b="1" smtClean="0">
                <a:latin typeface="微软雅黑" panose="020B0503020204020204" charset="-122"/>
                <a:ea typeface="微软雅黑" panose="020B0503020204020204" charset="-122"/>
                <a:cs typeface="Times New Roman" panose="02020603050405020304" pitchFamily="18" charset="0"/>
              </a:rPr>
              <a:t>晶体</a:t>
            </a:r>
            <a:endParaRPr lang="zh-CN" altLang="en-US" sz="2800" b="1">
              <a:latin typeface="微软雅黑" panose="020B0503020204020204" charset="-122"/>
              <a:ea typeface="微软雅黑" panose="020B0503020204020204" charset="-122"/>
            </a:endParaRPr>
          </a:p>
        </p:txBody>
      </p:sp>
      <p:grpSp>
        <p:nvGrpSpPr>
          <p:cNvPr id="25" name="组合 24"/>
          <p:cNvGrpSpPr/>
          <p:nvPr>
            <p:custDataLst>
              <p:tags r:id="rId13"/>
            </p:custDataLst>
          </p:nvPr>
        </p:nvGrpSpPr>
        <p:grpSpPr>
          <a:xfrm>
            <a:off x="1351147" y="2486372"/>
            <a:ext cx="4021310" cy="640813"/>
            <a:chOff x="1336428" y="2699237"/>
            <a:chExt cx="4021310" cy="640813"/>
          </a:xfrm>
        </p:grpSpPr>
        <p:cxnSp>
          <p:nvCxnSpPr>
            <p:cNvPr id="13" name="直接连接符 12"/>
            <p:cNvCxnSpPr/>
            <p:nvPr>
              <p:custDataLst>
                <p:tags r:id="rId14"/>
              </p:custDataLst>
            </p:nvPr>
          </p:nvCxnSpPr>
          <p:spPr>
            <a:xfrm flipH="1" flipV="1">
              <a:off x="4721321" y="2699237"/>
              <a:ext cx="636417" cy="6408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5"/>
              </p:custDataLst>
            </p:nvPr>
          </p:nvCxnSpPr>
          <p:spPr>
            <a:xfrm>
              <a:off x="1336428" y="2699237"/>
              <a:ext cx="3384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5" name="矩形 14"/>
          <p:cNvSpPr/>
          <p:nvPr>
            <p:custDataLst>
              <p:tags r:id="rId16"/>
            </p:custDataLst>
          </p:nvPr>
        </p:nvSpPr>
        <p:spPr>
          <a:xfrm>
            <a:off x="7074345" y="1993006"/>
            <a:ext cx="3209925" cy="521970"/>
          </a:xfrm>
          <a:prstGeom prst="rect">
            <a:avLst/>
          </a:prstGeom>
        </p:spPr>
        <p:txBody>
          <a:bodyPr wrap="non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2、构成微粒：</a:t>
            </a:r>
            <a:r>
              <a:rPr lang="zh-CN" altLang="en-US" sz="2800" b="1" smtClean="0">
                <a:latin typeface="微软雅黑" panose="020B0503020204020204" charset="-122"/>
                <a:ea typeface="微软雅黑" panose="020B0503020204020204" charset="-122"/>
              </a:rPr>
              <a:t>分子</a:t>
            </a:r>
            <a:endParaRPr lang="zh-CN" altLang="en-US" sz="2800" b="1">
              <a:latin typeface="微软雅黑" panose="020B0503020204020204" charset="-122"/>
              <a:ea typeface="微软雅黑" panose="020B0503020204020204" charset="-122"/>
            </a:endParaRPr>
          </a:p>
        </p:txBody>
      </p:sp>
      <p:grpSp>
        <p:nvGrpSpPr>
          <p:cNvPr id="27" name="组合 26"/>
          <p:cNvGrpSpPr/>
          <p:nvPr>
            <p:custDataLst>
              <p:tags r:id="rId17"/>
            </p:custDataLst>
          </p:nvPr>
        </p:nvGrpSpPr>
        <p:grpSpPr>
          <a:xfrm>
            <a:off x="2070825" y="4171125"/>
            <a:ext cx="3308887" cy="640813"/>
            <a:chOff x="2056106" y="4383990"/>
            <a:chExt cx="3308887" cy="640813"/>
          </a:xfrm>
        </p:grpSpPr>
        <p:cxnSp>
          <p:nvCxnSpPr>
            <p:cNvPr id="17" name="直接连接符 16"/>
            <p:cNvCxnSpPr/>
            <p:nvPr>
              <p:custDataLst>
                <p:tags r:id="rId18"/>
              </p:custDataLst>
            </p:nvPr>
          </p:nvCxnSpPr>
          <p:spPr>
            <a:xfrm flipH="1">
              <a:off x="4728576" y="4383990"/>
              <a:ext cx="636417" cy="6408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9"/>
              </p:custDataLst>
            </p:nvPr>
          </p:nvCxnSpPr>
          <p:spPr>
            <a:xfrm>
              <a:off x="2056106" y="5024803"/>
              <a:ext cx="2664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9" name="矩形 18"/>
          <p:cNvSpPr/>
          <p:nvPr>
            <p:custDataLst>
              <p:tags r:id="rId20"/>
            </p:custDataLst>
          </p:nvPr>
        </p:nvSpPr>
        <p:spPr>
          <a:xfrm>
            <a:off x="1540510" y="4354830"/>
            <a:ext cx="3832225" cy="521970"/>
          </a:xfrm>
          <a:prstGeom prst="rect">
            <a:avLst/>
          </a:prstGeom>
        </p:spPr>
        <p:txBody>
          <a:bodyPr wrap="squar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3、分子内：</a:t>
            </a:r>
            <a:r>
              <a:rPr lang="zh-CN" altLang="en-US" sz="2800" b="1">
                <a:latin typeface="微软雅黑" panose="020B0503020204020204" charset="-122"/>
                <a:ea typeface="微软雅黑" panose="020B0503020204020204" charset="-122"/>
                <a:cs typeface="Times New Roman" panose="02020603050405020304" pitchFamily="18" charset="0"/>
              </a:rPr>
              <a:t>共价键</a:t>
            </a:r>
            <a:endParaRPr lang="zh-CN" altLang="en-US" sz="2800" b="1">
              <a:latin typeface="微软雅黑" panose="020B0503020204020204" charset="-122"/>
              <a:ea typeface="微软雅黑" panose="020B0503020204020204" charset="-122"/>
            </a:endParaRPr>
          </a:p>
        </p:txBody>
      </p:sp>
      <p:grpSp>
        <p:nvGrpSpPr>
          <p:cNvPr id="28" name="组合 27"/>
          <p:cNvGrpSpPr/>
          <p:nvPr>
            <p:custDataLst>
              <p:tags r:id="rId21"/>
            </p:custDataLst>
          </p:nvPr>
        </p:nvGrpSpPr>
        <p:grpSpPr>
          <a:xfrm>
            <a:off x="6519792" y="4161307"/>
            <a:ext cx="3984417" cy="641839"/>
            <a:chOff x="6505073" y="4374172"/>
            <a:chExt cx="3984417" cy="641839"/>
          </a:xfrm>
        </p:grpSpPr>
        <p:cxnSp>
          <p:nvCxnSpPr>
            <p:cNvPr id="21" name="直接连接符 20"/>
            <p:cNvCxnSpPr/>
            <p:nvPr>
              <p:custDataLst>
                <p:tags r:id="rId22"/>
              </p:custDataLst>
            </p:nvPr>
          </p:nvCxnSpPr>
          <p:spPr>
            <a:xfrm>
              <a:off x="6505073" y="4374172"/>
              <a:ext cx="636417" cy="6408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23"/>
              </p:custDataLst>
            </p:nvPr>
          </p:nvCxnSpPr>
          <p:spPr>
            <a:xfrm>
              <a:off x="7141490" y="5016011"/>
              <a:ext cx="33480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3" name="矩形 22"/>
          <p:cNvSpPr/>
          <p:nvPr>
            <p:custDataLst>
              <p:tags r:id="rId24"/>
            </p:custDataLst>
          </p:nvPr>
        </p:nvSpPr>
        <p:spPr>
          <a:xfrm>
            <a:off x="7083741" y="4314134"/>
            <a:ext cx="4276090" cy="521970"/>
          </a:xfrm>
          <a:prstGeom prst="rect">
            <a:avLst/>
          </a:prstGeom>
        </p:spPr>
        <p:txBody>
          <a:bodyPr wrap="none">
            <a:spAutoFit/>
          </a:bodyPr>
          <a:lstStyle/>
          <a:p>
            <a:r>
              <a:rPr lang="en-US" altLang="zh-CN" sz="2800" b="1">
                <a:gradFill>
                  <a:gsLst>
                    <a:gs pos="50000">
                      <a:srgbClr val="BB59BC"/>
                    </a:gs>
                    <a:gs pos="100000">
                      <a:srgbClr val="425CCA"/>
                    </a:gs>
                    <a:gs pos="0">
                      <a:srgbClr val="F7CC7E"/>
                    </a:gs>
                  </a:gsLst>
                  <a:lin ang="2580000" scaled="1"/>
                </a:gradFill>
                <a:latin typeface="汉仪书魂体简" panose="02010600000101010101" charset="-122"/>
                <a:ea typeface="汉仪书魂体简" panose="02010600000101010101" charset="-122"/>
                <a:cs typeface="汉仪书魂体简" panose="02010600000101010101" charset="-122"/>
              </a:rPr>
              <a:t>4、分子间：</a:t>
            </a:r>
            <a:r>
              <a:rPr lang="zh-CN" altLang="en-US" sz="2800" b="1" smtClean="0">
                <a:latin typeface="微软雅黑" panose="020B0503020204020204" charset="-122"/>
                <a:ea typeface="微软雅黑" panose="020B0503020204020204" charset="-122"/>
                <a:cs typeface="Times New Roman" panose="02020603050405020304" pitchFamily="18" charset="0"/>
              </a:rPr>
              <a:t>分子间作用力</a:t>
            </a:r>
            <a:endParaRPr lang="zh-CN" altLang="en-US" sz="2800" b="1">
              <a:latin typeface="微软雅黑" panose="020B0503020204020204" charset="-122"/>
              <a:ea typeface="微软雅黑" panose="020B0503020204020204" charset="-122"/>
            </a:endParaRPr>
          </a:p>
        </p:txBody>
      </p:sp>
      <p:grpSp>
        <p:nvGrpSpPr>
          <p:cNvPr id="16" name="组合 15"/>
          <p:cNvGrpSpPr/>
          <p:nvPr>
            <p:custDataLst>
              <p:tags r:id="rId25"/>
            </p:custDataLst>
          </p:nvPr>
        </p:nvGrpSpPr>
        <p:grpSpPr>
          <a:xfrm>
            <a:off x="8169223" y="4802120"/>
            <a:ext cx="2465430" cy="1304664"/>
            <a:chOff x="8222872" y="5014985"/>
            <a:chExt cx="2465430" cy="1304664"/>
          </a:xfrm>
        </p:grpSpPr>
        <p:cxnSp>
          <p:nvCxnSpPr>
            <p:cNvPr id="20" name="直接箭头连接符 19"/>
            <p:cNvCxnSpPr/>
            <p:nvPr>
              <p:custDataLst>
                <p:tags r:id="rId26"/>
              </p:custDataLst>
            </p:nvPr>
          </p:nvCxnSpPr>
          <p:spPr>
            <a:xfrm flipH="1">
              <a:off x="8879462" y="5014985"/>
              <a:ext cx="612397" cy="689529"/>
            </a:xfrm>
            <a:prstGeom prst="straightConnector1">
              <a:avLst/>
            </a:prstGeom>
            <a:ln>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直接箭头连接符 23"/>
            <p:cNvCxnSpPr/>
            <p:nvPr>
              <p:custDataLst>
                <p:tags r:id="rId27"/>
              </p:custDataLst>
            </p:nvPr>
          </p:nvCxnSpPr>
          <p:spPr>
            <a:xfrm>
              <a:off x="9491859" y="5024803"/>
              <a:ext cx="612397" cy="689529"/>
            </a:xfrm>
            <a:prstGeom prst="straightConnector1">
              <a:avLst/>
            </a:prstGeom>
            <a:ln>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矩形 28"/>
            <p:cNvSpPr/>
            <p:nvPr>
              <p:custDataLst>
                <p:tags r:id="rId28"/>
              </p:custDataLst>
            </p:nvPr>
          </p:nvSpPr>
          <p:spPr>
            <a:xfrm>
              <a:off x="8222872" y="5797679"/>
              <a:ext cx="1605280" cy="521970"/>
            </a:xfrm>
            <a:prstGeom prst="rect">
              <a:avLst/>
            </a:prstGeom>
          </p:spPr>
          <p:txBody>
            <a:bodyPr wrap="none">
              <a:spAutoFit/>
            </a:bodyPr>
            <a:lstStyle/>
            <a:p>
              <a:r>
                <a:rPr lang="zh-CN" altLang="en-US" sz="2800" b="1" smtClean="0">
                  <a:latin typeface="微软雅黑" panose="020B0503020204020204" charset="-122"/>
                  <a:ea typeface="微软雅黑" panose="020B0503020204020204" charset="-122"/>
                  <a:cs typeface="Times New Roman" panose="02020603050405020304" pitchFamily="18" charset="0"/>
                </a:rPr>
                <a:t>范德华力</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sp>
          <p:nvSpPr>
            <p:cNvPr id="30" name="矩形 29"/>
            <p:cNvSpPr/>
            <p:nvPr>
              <p:custDataLst>
                <p:tags r:id="rId29"/>
              </p:custDataLst>
            </p:nvPr>
          </p:nvSpPr>
          <p:spPr>
            <a:xfrm>
              <a:off x="9794222" y="5797679"/>
              <a:ext cx="894080" cy="521970"/>
            </a:xfrm>
            <a:prstGeom prst="rect">
              <a:avLst/>
            </a:prstGeom>
          </p:spPr>
          <p:txBody>
            <a:bodyPr wrap="none">
              <a:spAutoFit/>
            </a:bodyPr>
            <a:lstStyle/>
            <a:p>
              <a:r>
                <a:rPr lang="zh-CN" altLang="en-US" sz="2800" b="1" smtClean="0">
                  <a:latin typeface="微软雅黑" panose="020B0503020204020204" charset="-122"/>
                  <a:ea typeface="微软雅黑" panose="020B0503020204020204" charset="-122"/>
                  <a:cs typeface="Times New Roman" panose="02020603050405020304" pitchFamily="18" charset="0"/>
                </a:rPr>
                <a:t>氢键</a:t>
              </a:r>
              <a:endParaRPr lang="zh-CN" altLang="en-US" sz="2800" b="1" smtClean="0">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wipe(left)">
                                      <p:cBhvr>
                                        <p:cTn id="14" dur="500"/>
                                        <p:tgtEl>
                                          <p:spTgt spid="26"/>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right)">
                                      <p:cBhvr>
                                        <p:cTn id="22" dur="500"/>
                                        <p:tgtEl>
                                          <p:spTgt spid="25"/>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right)">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right)">
                                      <p:cBhvr>
                                        <p:cTn id="30" dur="500"/>
                                        <p:tgtEl>
                                          <p:spTgt spid="27"/>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righ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500"/>
                                        <p:tgtEl>
                                          <p:spTgt spid="28"/>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left)">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9"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71451" y="66675"/>
            <a:ext cx="9555368" cy="773975"/>
            <a:chOff x="466" y="644"/>
            <a:chExt cx="12317" cy="840"/>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782"/>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分子晶体的概念与性质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aphicFrame>
        <p:nvGraphicFramePr>
          <p:cNvPr id="4" name="表格 3"/>
          <p:cNvGraphicFramePr>
            <a:graphicFrameLocks noGrp="1"/>
          </p:cNvGraphicFramePr>
          <p:nvPr>
            <p:custDataLst>
              <p:tags r:id="rId5"/>
            </p:custDataLst>
          </p:nvPr>
        </p:nvGraphicFramePr>
        <p:xfrm>
          <a:off x="313764" y="1624892"/>
          <a:ext cx="11700000" cy="4570230"/>
        </p:xfrm>
        <a:graphic>
          <a:graphicData uri="http://schemas.openxmlformats.org/drawingml/2006/table">
            <a:tbl>
              <a:tblPr firstRow="1" firstCol="1" bandRow="1">
                <a:tableStyleId>{5C22544A-7EE6-4342-B048-85BDC9FD1C3A}</a:tableStyleId>
              </a:tblPr>
              <a:tblGrid>
                <a:gridCol w="3204000"/>
                <a:gridCol w="8496000"/>
              </a:tblGrid>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rPr>
                        <a:t>物质类别</a:t>
                      </a:r>
                      <a:endParaRPr lang="zh-CN" sz="2800" u="none">
                        <a:effectLst/>
                        <a:latin typeface="微软雅黑" panose="020B0503020204020204" charset="-122"/>
                        <a:ea typeface="微软雅黑" panose="020B0503020204020204" charset="-122"/>
                      </a:endParaRPr>
                    </a:p>
                  </a:txBody>
                  <a:tcPr marL="5733" marR="5733" marT="5733" marB="5733" vert="horz" anchor="ctr">
                    <a:solidFill>
                      <a:schemeClr val="accent1">
                        <a:lumMod val="60000"/>
                        <a:lumOff val="40000"/>
                      </a:schemeClr>
                    </a:solidFill>
                  </a:tcPr>
                </a:tc>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rPr>
                        <a:t>实例</a:t>
                      </a:r>
                      <a:endParaRPr lang="zh-CN" sz="2800" u="none">
                        <a:effectLst/>
                        <a:latin typeface="微软雅黑" panose="020B0503020204020204" charset="-122"/>
                        <a:ea typeface="微软雅黑" panose="020B0503020204020204" charset="-122"/>
                      </a:endParaRPr>
                    </a:p>
                  </a:txBody>
                  <a:tcPr marL="5733" marR="5733" marT="5733" marB="5733" vert="horz" anchor="ctr">
                    <a:solidFill>
                      <a:schemeClr val="accent1">
                        <a:lumMod val="60000"/>
                        <a:lumOff val="40000"/>
                      </a:schemeClr>
                    </a:solidFill>
                  </a:tcPr>
                </a:tc>
              </a:tr>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cs typeface="微软雅黑" panose="020B0503020204020204" charset="-122"/>
                        </a:rPr>
                        <a:t>所有</a:t>
                      </a:r>
                      <a:r>
                        <a:rPr lang="en-US" altLang="zh-CN" sz="2800" u="none">
                          <a:effectLst/>
                          <a:latin typeface="微软雅黑" panose="020B0503020204020204" charset="-122"/>
                          <a:ea typeface="微软雅黑" panose="020B0503020204020204" charset="-122"/>
                          <a:cs typeface="微软雅黑" panose="020B0503020204020204" charset="-122"/>
                        </a:rPr>
                        <a:t>_____________</a:t>
                      </a:r>
                      <a:endParaRPr lang="en-US" altLang="zh-CN" sz="2800" u="none">
                        <a:effectLst/>
                        <a:latin typeface="微软雅黑" panose="020B0503020204020204" charset="-122"/>
                        <a:ea typeface="微软雅黑" panose="020B0503020204020204" charset="-122"/>
                        <a:cs typeface="微软雅黑" panose="020B0503020204020204" charset="-122"/>
                      </a:endParaRPr>
                    </a:p>
                  </a:txBody>
                  <a:tcPr marL="10468" marR="10468" marT="5733" marB="5733" vert="horz" anchor="ctr">
                    <a:solidFill>
                      <a:schemeClr val="accent1">
                        <a:lumMod val="60000"/>
                        <a:lumOff val="40000"/>
                      </a:schemeClr>
                    </a:solidFill>
                  </a:tcPr>
                </a:tc>
                <a:tc>
                  <a:txBody>
                    <a:bodyPr wrap="square"/>
                    <a:lstStyle/>
                    <a:p>
                      <a:pPr marL="0" algn="ctr">
                        <a:lnSpc>
                          <a:spcPct val="125000"/>
                        </a:lnSpc>
                        <a:spcAft>
                          <a:spcPct val="0"/>
                        </a:spcAft>
                        <a:tabLst>
                          <a:tab pos="2250440" algn="l"/>
                        </a:tabLst>
                      </a:pPr>
                      <a:endParaRPr lang="zh-CN" sz="2800" u="none">
                        <a:effectLst/>
                        <a:latin typeface="微软雅黑" panose="020B0503020204020204" charset="-122"/>
                        <a:ea typeface="微软雅黑" panose="020B0503020204020204" charset="-122"/>
                      </a:endParaRPr>
                    </a:p>
                  </a:txBody>
                  <a:tcPr marL="10468" marR="10468" marT="5733" marB="5733" vert="horz" anchor="ctr">
                    <a:solidFill>
                      <a:schemeClr val="bg1"/>
                    </a:solidFill>
                  </a:tcPr>
                </a:tc>
              </a:tr>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cs typeface="微软雅黑" panose="020B0503020204020204" charset="-122"/>
                        </a:rPr>
                        <a:t>部分</a:t>
                      </a:r>
                      <a:r>
                        <a:rPr lang="en-US" altLang="zh-CN" sz="2800" u="none">
                          <a:effectLst/>
                          <a:latin typeface="微软雅黑" panose="020B0503020204020204" charset="-122"/>
                          <a:ea typeface="微软雅黑" panose="020B0503020204020204" charset="-122"/>
                          <a:cs typeface="微软雅黑" panose="020B0503020204020204" charset="-122"/>
                        </a:rPr>
                        <a:t>___________</a:t>
                      </a:r>
                      <a:endParaRPr lang="en-US" altLang="zh-CN" sz="2800" u="none">
                        <a:effectLst/>
                        <a:latin typeface="微软雅黑" panose="020B0503020204020204" charset="-122"/>
                        <a:ea typeface="微软雅黑" panose="020B0503020204020204" charset="-122"/>
                        <a:cs typeface="微软雅黑" panose="020B0503020204020204" charset="-122"/>
                      </a:endParaRPr>
                    </a:p>
                  </a:txBody>
                  <a:tcPr marL="10468" marR="10468" marT="5733" marB="5733" vert="horz" anchor="ctr">
                    <a:solidFill>
                      <a:schemeClr val="accent1">
                        <a:lumMod val="60000"/>
                        <a:lumOff val="40000"/>
                      </a:schemeClr>
                    </a:solidFill>
                  </a:tcPr>
                </a:tc>
                <a:tc>
                  <a:txBody>
                    <a:bodyPr wrap="square"/>
                    <a:lstStyle/>
                    <a:p>
                      <a:pPr marL="0" algn="just">
                        <a:lnSpc>
                          <a:spcPct val="125000"/>
                        </a:lnSpc>
                        <a:spcAft>
                          <a:spcPct val="0"/>
                        </a:spcAft>
                        <a:tabLst>
                          <a:tab pos="2250440" algn="l"/>
                        </a:tabLst>
                      </a:pPr>
                      <a:endParaRPr lang="zh-CN" sz="2800" u="none">
                        <a:effectLst/>
                        <a:latin typeface="微软雅黑" panose="020B0503020204020204" charset="-122"/>
                        <a:ea typeface="微软雅黑" panose="020B0503020204020204" charset="-122"/>
                      </a:endParaRPr>
                    </a:p>
                  </a:txBody>
                  <a:tcPr marL="10468" marR="10468" marT="5733" marB="5733" vert="horz" anchor="ctr"/>
                </a:tc>
              </a:tr>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cs typeface="微软雅黑" panose="020B0503020204020204" charset="-122"/>
                        </a:rPr>
                        <a:t>部分</a:t>
                      </a:r>
                      <a:r>
                        <a:rPr lang="en-US" altLang="zh-CN" sz="2800" u="none">
                          <a:effectLst/>
                          <a:latin typeface="微软雅黑" panose="020B0503020204020204" charset="-122"/>
                          <a:ea typeface="微软雅黑" panose="020B0503020204020204" charset="-122"/>
                          <a:cs typeface="微软雅黑" panose="020B0503020204020204" charset="-122"/>
                        </a:rPr>
                        <a:t>_____________</a:t>
                      </a:r>
                      <a:endParaRPr lang="en-US" altLang="zh-CN" sz="2800" u="none">
                        <a:effectLst/>
                        <a:latin typeface="微软雅黑" panose="020B0503020204020204" charset="-122"/>
                        <a:ea typeface="微软雅黑" panose="020B0503020204020204" charset="-122"/>
                        <a:cs typeface="微软雅黑" panose="020B0503020204020204" charset="-122"/>
                      </a:endParaRPr>
                    </a:p>
                  </a:txBody>
                  <a:tcPr marL="10468" marR="10468" marT="5733" marB="5733" vert="horz" anchor="ctr">
                    <a:solidFill>
                      <a:schemeClr val="accent1">
                        <a:lumMod val="60000"/>
                        <a:lumOff val="40000"/>
                      </a:schemeClr>
                    </a:solidFill>
                  </a:tcPr>
                </a:tc>
                <a:tc>
                  <a:txBody>
                    <a:bodyPr wrap="square"/>
                    <a:lstStyle/>
                    <a:p>
                      <a:pPr marL="0" algn="ctr">
                        <a:lnSpc>
                          <a:spcPct val="125000"/>
                        </a:lnSpc>
                        <a:spcAft>
                          <a:spcPct val="0"/>
                        </a:spcAft>
                        <a:tabLst>
                          <a:tab pos="2250440" algn="l"/>
                        </a:tabLst>
                      </a:pPr>
                      <a:endParaRPr lang="zh-CN" sz="2800" u="none">
                        <a:effectLst/>
                        <a:latin typeface="微软雅黑" panose="020B0503020204020204" charset="-122"/>
                        <a:ea typeface="微软雅黑" panose="020B0503020204020204" charset="-122"/>
                      </a:endParaRPr>
                    </a:p>
                  </a:txBody>
                  <a:tcPr marL="10468" marR="10468" marT="5733" marB="5733" vert="horz" anchor="ctr">
                    <a:solidFill>
                      <a:schemeClr val="bg1"/>
                    </a:solidFill>
                  </a:tcPr>
                </a:tc>
              </a:tr>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rPr>
                        <a:t>稀有气体</a:t>
                      </a:r>
                      <a:endParaRPr lang="zh-CN" sz="2800" u="none">
                        <a:effectLst/>
                        <a:latin typeface="微软雅黑" panose="020B0503020204020204" charset="-122"/>
                        <a:ea typeface="微软雅黑" panose="020B0503020204020204" charset="-122"/>
                      </a:endParaRPr>
                    </a:p>
                  </a:txBody>
                  <a:tcPr marL="10468" marR="10468" marT="5733" marB="5733" vert="horz" anchor="ctr">
                    <a:solidFill>
                      <a:schemeClr val="accent1">
                        <a:lumMod val="60000"/>
                        <a:lumOff val="40000"/>
                      </a:schemeClr>
                    </a:solidFill>
                  </a:tcPr>
                </a:tc>
                <a:tc>
                  <a:txBody>
                    <a:bodyPr wrap="square"/>
                    <a:lstStyle/>
                    <a:p>
                      <a:pPr marL="0" algn="ctr">
                        <a:lnSpc>
                          <a:spcPct val="125000"/>
                        </a:lnSpc>
                        <a:spcAft>
                          <a:spcPct val="0"/>
                        </a:spcAft>
                        <a:tabLst>
                          <a:tab pos="2250440" algn="l"/>
                        </a:tabLst>
                      </a:pPr>
                      <a:endParaRPr lang="zh-CN" sz="2800" u="none">
                        <a:effectLst/>
                        <a:latin typeface="微软雅黑" panose="020B0503020204020204" charset="-122"/>
                        <a:ea typeface="微软雅黑" panose="020B0503020204020204" charset="-122"/>
                      </a:endParaRPr>
                    </a:p>
                  </a:txBody>
                  <a:tcPr marL="10468" marR="10468" marT="5733" marB="5733" vert="horz" anchor="ctr"/>
                </a:tc>
              </a:tr>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cs typeface="微软雅黑" panose="020B0503020204020204" charset="-122"/>
                        </a:rPr>
                        <a:t>几乎所有的</a:t>
                      </a:r>
                      <a:r>
                        <a:rPr lang="en-US" altLang="zh-CN" sz="2800" u="none">
                          <a:effectLst/>
                          <a:latin typeface="微软雅黑" panose="020B0503020204020204" charset="-122"/>
                          <a:ea typeface="微软雅黑" panose="020B0503020204020204" charset="-122"/>
                          <a:cs typeface="微软雅黑" panose="020B0503020204020204" charset="-122"/>
                        </a:rPr>
                        <a:t>____</a:t>
                      </a:r>
                      <a:endParaRPr lang="en-US" altLang="zh-CN" sz="2800" u="none">
                        <a:effectLst/>
                        <a:latin typeface="微软雅黑" panose="020B0503020204020204" charset="-122"/>
                        <a:ea typeface="微软雅黑" panose="020B0503020204020204" charset="-122"/>
                        <a:cs typeface="微软雅黑" panose="020B0503020204020204" charset="-122"/>
                      </a:endParaRPr>
                    </a:p>
                  </a:txBody>
                  <a:tcPr marL="10468" marR="10468" marT="5733" marB="5733" vert="horz" anchor="ctr">
                    <a:solidFill>
                      <a:schemeClr val="accent1">
                        <a:lumMod val="60000"/>
                        <a:lumOff val="40000"/>
                      </a:schemeClr>
                    </a:solidFill>
                  </a:tcPr>
                </a:tc>
                <a:tc>
                  <a:txBody>
                    <a:bodyPr wrap="square"/>
                    <a:lstStyle/>
                    <a:p>
                      <a:pPr marL="0" algn="just">
                        <a:lnSpc>
                          <a:spcPct val="125000"/>
                        </a:lnSpc>
                        <a:spcAft>
                          <a:spcPct val="0"/>
                        </a:spcAft>
                        <a:tabLst>
                          <a:tab pos="2250440" algn="l"/>
                        </a:tabLst>
                      </a:pPr>
                      <a:endParaRPr lang="zh-CN" sz="2800" u="none">
                        <a:effectLst/>
                        <a:latin typeface="微软雅黑" panose="020B0503020204020204" charset="-122"/>
                        <a:ea typeface="微软雅黑" panose="020B0503020204020204" charset="-122"/>
                      </a:endParaRPr>
                    </a:p>
                  </a:txBody>
                  <a:tcPr marL="10468" marR="10468" marT="5733" marB="5733" vert="horz" anchor="ctr">
                    <a:solidFill>
                      <a:schemeClr val="bg1"/>
                    </a:solidFill>
                  </a:tcPr>
                </a:tc>
              </a:tr>
              <a:tr h="652890">
                <a:tc>
                  <a:txBody>
                    <a:bodyPr wrap="square"/>
                    <a:lstStyle/>
                    <a:p>
                      <a:pPr marL="0" algn="ctr">
                        <a:lnSpc>
                          <a:spcPct val="125000"/>
                        </a:lnSpc>
                        <a:spcAft>
                          <a:spcPct val="0"/>
                        </a:spcAft>
                        <a:tabLst>
                          <a:tab pos="2250440" algn="l"/>
                        </a:tabLst>
                      </a:pPr>
                      <a:r>
                        <a:rPr lang="zh-CN" sz="2800" u="none">
                          <a:effectLst/>
                          <a:latin typeface="微软雅黑" panose="020B0503020204020204" charset="-122"/>
                          <a:ea typeface="微软雅黑" panose="020B0503020204020204" charset="-122"/>
                          <a:cs typeface="微软雅黑" panose="020B0503020204020204" charset="-122"/>
                        </a:rPr>
                        <a:t>绝大多数</a:t>
                      </a:r>
                      <a:r>
                        <a:rPr lang="en-US" altLang="zh-CN" sz="2800" u="none">
                          <a:effectLst/>
                          <a:latin typeface="微软雅黑" panose="020B0503020204020204" charset="-122"/>
                          <a:ea typeface="微软雅黑" panose="020B0503020204020204" charset="-122"/>
                          <a:cs typeface="微软雅黑" panose="020B0503020204020204" charset="-122"/>
                        </a:rPr>
                        <a:t>_______</a:t>
                      </a:r>
                      <a:endParaRPr lang="en-US" altLang="zh-CN" sz="2800" u="none">
                        <a:effectLst/>
                        <a:latin typeface="微软雅黑" panose="020B0503020204020204" charset="-122"/>
                        <a:ea typeface="微软雅黑" panose="020B0503020204020204" charset="-122"/>
                        <a:cs typeface="微软雅黑" panose="020B0503020204020204" charset="-122"/>
                      </a:endParaRPr>
                    </a:p>
                  </a:txBody>
                  <a:tcPr marL="10468" marR="10468" marT="5733" marB="5733" vert="horz" anchor="ctr">
                    <a:solidFill>
                      <a:schemeClr val="accent1">
                        <a:lumMod val="60000"/>
                        <a:lumOff val="40000"/>
                      </a:schemeClr>
                    </a:solidFill>
                  </a:tcPr>
                </a:tc>
                <a:tc>
                  <a:txBody>
                    <a:bodyPr wrap="square"/>
                    <a:lstStyle/>
                    <a:p>
                      <a:pPr marL="0" algn="ctr">
                        <a:lnSpc>
                          <a:spcPct val="125000"/>
                        </a:lnSpc>
                        <a:spcAft>
                          <a:spcPct val="0"/>
                        </a:spcAft>
                        <a:tabLst>
                          <a:tab pos="2250440" algn="l"/>
                        </a:tabLst>
                      </a:pPr>
                      <a:endParaRPr lang="zh-CN" sz="2800" u="none">
                        <a:effectLst/>
                        <a:latin typeface="微软雅黑" panose="020B0503020204020204" charset="-122"/>
                        <a:ea typeface="微软雅黑" panose="020B0503020204020204" charset="-122"/>
                      </a:endParaRPr>
                    </a:p>
                  </a:txBody>
                  <a:tcPr marL="10468" marR="10468" marT="5733" marB="5733" vert="horz" anchor="ctr"/>
                </a:tc>
              </a:tr>
            </a:tbl>
          </a:graphicData>
        </a:graphic>
      </p:graphicFrame>
      <p:sp>
        <p:nvSpPr>
          <p:cNvPr id="9" name="矩形 8"/>
          <p:cNvSpPr/>
          <p:nvPr>
            <p:custDataLst>
              <p:tags r:id="rId6"/>
            </p:custDataLst>
          </p:nvPr>
        </p:nvSpPr>
        <p:spPr>
          <a:xfrm>
            <a:off x="1132634" y="2271322"/>
            <a:ext cx="2339102" cy="581762"/>
          </a:xfrm>
          <a:prstGeom prst="rect">
            <a:avLst/>
          </a:prstGeom>
          <a:noFill/>
          <a:ln w="28575">
            <a:noFill/>
          </a:ln>
        </p:spPr>
        <p:txBody>
          <a:bodyPr wrap="none" rtlCol="0">
            <a:spAutoFit/>
          </a:bodyPr>
          <a:lstStyle/>
          <a:p>
            <a:pPr defTabSz="1218565">
              <a:lnSpc>
                <a:spcPct val="125000"/>
              </a:lnSpc>
            </a:pPr>
            <a:r>
              <a:rPr lang="zh-CN" altLang="zh-CN" sz="2800" b="1">
                <a:solidFill>
                  <a:srgbClr val="FFFF00"/>
                </a:solidFill>
                <a:latin typeface="微软雅黑" panose="020B0503020204020204" charset="-122"/>
                <a:ea typeface="微软雅黑" panose="020B0503020204020204" charset="-122"/>
              </a:rPr>
              <a:t>非金属氢化物</a:t>
            </a:r>
            <a:endParaRPr lang="zh-CN" altLang="zh-CN" sz="2800" b="1">
              <a:solidFill>
                <a:srgbClr val="FFFF00"/>
              </a:solidFill>
              <a:latin typeface="微软雅黑" panose="020B0503020204020204" charset="-122"/>
              <a:ea typeface="微软雅黑" panose="020B0503020204020204" charset="-122"/>
            </a:endParaRPr>
          </a:p>
        </p:txBody>
      </p:sp>
      <p:sp>
        <p:nvSpPr>
          <p:cNvPr id="11" name="矩形 10"/>
          <p:cNvSpPr/>
          <p:nvPr>
            <p:custDataLst>
              <p:tags r:id="rId7"/>
            </p:custDataLst>
          </p:nvPr>
        </p:nvSpPr>
        <p:spPr>
          <a:xfrm>
            <a:off x="1252924" y="2935037"/>
            <a:ext cx="1980029" cy="581762"/>
          </a:xfrm>
          <a:prstGeom prst="rect">
            <a:avLst/>
          </a:prstGeom>
          <a:noFill/>
          <a:ln w="28575">
            <a:noFill/>
          </a:ln>
        </p:spPr>
        <p:txBody>
          <a:bodyPr wrap="none" rtlCol="0">
            <a:spAutoFit/>
          </a:bodyPr>
          <a:lstStyle/>
          <a:p>
            <a:pPr defTabSz="1218565">
              <a:lnSpc>
                <a:spcPct val="125000"/>
              </a:lnSpc>
            </a:pPr>
            <a:r>
              <a:rPr lang="zh-CN" altLang="zh-CN" sz="2800" b="1">
                <a:solidFill>
                  <a:srgbClr val="FFFF00"/>
                </a:solidFill>
                <a:latin typeface="微软雅黑" panose="020B0503020204020204" charset="-122"/>
                <a:ea typeface="微软雅黑" panose="020B0503020204020204" charset="-122"/>
              </a:rPr>
              <a:t>非金属单质</a:t>
            </a:r>
            <a:endParaRPr lang="zh-CN" altLang="zh-CN" sz="2800" b="1">
              <a:solidFill>
                <a:srgbClr val="FFFF00"/>
              </a:solidFill>
              <a:latin typeface="微软雅黑" panose="020B0503020204020204" charset="-122"/>
              <a:ea typeface="微软雅黑" panose="020B0503020204020204" charset="-122"/>
            </a:endParaRPr>
          </a:p>
        </p:txBody>
      </p:sp>
      <p:sp>
        <p:nvSpPr>
          <p:cNvPr id="12" name="矩形 11"/>
          <p:cNvSpPr/>
          <p:nvPr>
            <p:custDataLst>
              <p:tags r:id="rId8"/>
            </p:custDataLst>
          </p:nvPr>
        </p:nvSpPr>
        <p:spPr>
          <a:xfrm>
            <a:off x="1132634" y="3598752"/>
            <a:ext cx="2339102" cy="581762"/>
          </a:xfrm>
          <a:prstGeom prst="rect">
            <a:avLst/>
          </a:prstGeom>
          <a:noFill/>
          <a:ln w="28575">
            <a:noFill/>
          </a:ln>
        </p:spPr>
        <p:txBody>
          <a:bodyPr wrap="none" rtlCol="0">
            <a:spAutoFit/>
          </a:bodyPr>
          <a:lstStyle/>
          <a:p>
            <a:pPr defTabSz="1218565">
              <a:lnSpc>
                <a:spcPct val="125000"/>
              </a:lnSpc>
            </a:pPr>
            <a:r>
              <a:rPr lang="zh-CN" altLang="zh-CN" sz="2800" b="1">
                <a:solidFill>
                  <a:srgbClr val="FFFF00"/>
                </a:solidFill>
                <a:latin typeface="微软雅黑" panose="020B0503020204020204" charset="-122"/>
                <a:ea typeface="微软雅黑" panose="020B0503020204020204" charset="-122"/>
              </a:rPr>
              <a:t>非金属氧化物</a:t>
            </a:r>
            <a:endParaRPr lang="zh-CN" altLang="zh-CN" sz="2800" b="1">
              <a:solidFill>
                <a:srgbClr val="FFFF00"/>
              </a:solidFill>
              <a:latin typeface="微软雅黑" panose="020B0503020204020204" charset="-122"/>
              <a:ea typeface="微软雅黑" panose="020B0503020204020204" charset="-122"/>
            </a:endParaRPr>
          </a:p>
        </p:txBody>
      </p:sp>
      <p:sp>
        <p:nvSpPr>
          <p:cNvPr id="13" name="矩形 12"/>
          <p:cNvSpPr/>
          <p:nvPr>
            <p:custDataLst>
              <p:tags r:id="rId9"/>
            </p:custDataLst>
          </p:nvPr>
        </p:nvSpPr>
        <p:spPr>
          <a:xfrm>
            <a:off x="2541066" y="4896937"/>
            <a:ext cx="543739" cy="581762"/>
          </a:xfrm>
          <a:prstGeom prst="rect">
            <a:avLst/>
          </a:prstGeom>
          <a:noFill/>
          <a:ln w="28575">
            <a:noFill/>
          </a:ln>
        </p:spPr>
        <p:txBody>
          <a:bodyPr wrap="none" rtlCol="0">
            <a:spAutoFit/>
          </a:bodyPr>
          <a:lstStyle/>
          <a:p>
            <a:pPr defTabSz="1218565">
              <a:lnSpc>
                <a:spcPct val="125000"/>
              </a:lnSpc>
            </a:pPr>
            <a:r>
              <a:rPr lang="zh-CN" altLang="zh-CN" sz="2800" b="1">
                <a:solidFill>
                  <a:srgbClr val="FFFF00"/>
                </a:solidFill>
                <a:latin typeface="微软雅黑" panose="020B0503020204020204" charset="-122"/>
                <a:ea typeface="微软雅黑" panose="020B0503020204020204" charset="-122"/>
              </a:rPr>
              <a:t>酸</a:t>
            </a:r>
            <a:endParaRPr lang="zh-CN" altLang="zh-CN" sz="2800" b="1">
              <a:solidFill>
                <a:srgbClr val="FFFF00"/>
              </a:solidFill>
              <a:latin typeface="微软雅黑" panose="020B0503020204020204" charset="-122"/>
              <a:ea typeface="微软雅黑" panose="020B0503020204020204" charset="-122"/>
            </a:endParaRPr>
          </a:p>
        </p:txBody>
      </p:sp>
      <p:sp>
        <p:nvSpPr>
          <p:cNvPr id="14" name="矩形 13"/>
          <p:cNvSpPr/>
          <p:nvPr>
            <p:custDataLst>
              <p:tags r:id="rId10"/>
            </p:custDataLst>
          </p:nvPr>
        </p:nvSpPr>
        <p:spPr>
          <a:xfrm>
            <a:off x="1971069" y="5546029"/>
            <a:ext cx="1261884" cy="581762"/>
          </a:xfrm>
          <a:prstGeom prst="rect">
            <a:avLst/>
          </a:prstGeom>
          <a:noFill/>
          <a:ln w="28575">
            <a:noFill/>
          </a:ln>
        </p:spPr>
        <p:txBody>
          <a:bodyPr wrap="none" rtlCol="0">
            <a:spAutoFit/>
          </a:bodyPr>
          <a:lstStyle/>
          <a:p>
            <a:pPr defTabSz="1218565">
              <a:lnSpc>
                <a:spcPct val="125000"/>
              </a:lnSpc>
            </a:pPr>
            <a:r>
              <a:rPr lang="zh-CN" altLang="zh-CN" sz="2800" b="1">
                <a:solidFill>
                  <a:srgbClr val="FFFF00"/>
                </a:solidFill>
                <a:latin typeface="微软雅黑" panose="020B0503020204020204" charset="-122"/>
                <a:ea typeface="微软雅黑" panose="020B0503020204020204" charset="-122"/>
              </a:rPr>
              <a:t>有机物</a:t>
            </a:r>
            <a:endParaRPr lang="zh-CN" altLang="zh-CN" sz="2800" b="1">
              <a:solidFill>
                <a:srgbClr val="FFFF00"/>
              </a:solidFill>
              <a:latin typeface="微软雅黑" panose="020B0503020204020204" charset="-122"/>
              <a:ea typeface="微软雅黑" panose="020B0503020204020204" charset="-122"/>
            </a:endParaRPr>
          </a:p>
        </p:txBody>
      </p:sp>
      <p:sp>
        <p:nvSpPr>
          <p:cNvPr id="18" name="文本框 17"/>
          <p:cNvSpPr txBox="1"/>
          <p:nvPr>
            <p:custDataLst>
              <p:tags r:id="rId11"/>
            </p:custDataLst>
          </p:nvPr>
        </p:nvSpPr>
        <p:spPr>
          <a:xfrm>
            <a:off x="5836112" y="2305050"/>
            <a:ext cx="3542958" cy="907941"/>
          </a:xfrm>
          <a:prstGeom prst="rect">
            <a:avLst/>
          </a:prstGeom>
          <a:noFill/>
        </p:spPr>
        <p:txBody>
          <a:bodyPr wrap="none" rtlCol="0">
            <a:spAutoFit/>
          </a:bodyPr>
          <a:lstStyle/>
          <a:p>
            <a:pPr marL="0" marR="0" lvl="0" indent="0" algn="ctr" defTabSz="914400" rtl="0" eaLnBrk="1" fontAlgn="auto" latinLnBrk="0" hangingPunct="1">
              <a:lnSpc>
                <a:spcPct val="125000"/>
              </a:lnSpc>
              <a:spcBef>
                <a:spcPct val="0"/>
              </a:spcBef>
              <a:spcAft>
                <a:spcPct val="0"/>
              </a:spcAft>
              <a:buClrTx/>
              <a:buSzTx/>
              <a:buFontTx/>
              <a:buNone/>
              <a:tabLst>
                <a:tab pos="2250440" algn="l"/>
              </a:tabLst>
              <a:defRPr/>
            </a:pPr>
            <a:r>
              <a:rPr kumimoji="0" lang="zh-CN" altLang="en-US" sz="2800" b="0" i="0" u="none" strike="noStrike" kern="1200" cap="none" spc="0" normalizeH="0" baseline="0" noProof="0">
                <a:ln>
                  <a:noFill/>
                </a:ln>
                <a:solidFill>
                  <a:prstClr val="black"/>
                </a:solidFill>
                <a:effectLst/>
                <a:uLnTx/>
                <a:uFillTx/>
                <a:latin typeface="汉仪旗黑-55简" panose="00020600040101010101" charset="-128"/>
                <a:cs typeface="+mn-cs"/>
              </a:rPr>
              <a:t>如</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cs typeface="Times New Roman" panose="02020603050405020304" pitchFamily="18" charset="0"/>
              </a:rPr>
              <a:t>2</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O</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NH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CH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等</a:t>
            </a:r>
            <a:endPar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endParaRPr lang="zh-CN" altLang="en-US"/>
          </a:p>
        </p:txBody>
      </p:sp>
      <p:sp>
        <p:nvSpPr>
          <p:cNvPr id="19" name="文本框 18"/>
          <p:cNvSpPr txBox="1"/>
          <p:nvPr>
            <p:custDataLst>
              <p:tags r:id="rId12"/>
            </p:custDataLst>
          </p:nvPr>
        </p:nvSpPr>
        <p:spPr>
          <a:xfrm>
            <a:off x="3600282" y="2962275"/>
            <a:ext cx="8433719" cy="576055"/>
          </a:xfrm>
          <a:prstGeom prst="rect">
            <a:avLst/>
          </a:prstGeom>
          <a:noFill/>
        </p:spPr>
        <p:txBody>
          <a:bodyPr wrap="none" rtlCol="0">
            <a:spAutoFit/>
          </a:bodyPr>
          <a:lstStyle/>
          <a:p>
            <a:pPr marL="0" marR="0" lvl="0" indent="0" algn="just" defTabSz="914400" rtl="0" eaLnBrk="1" fontAlgn="auto" latinLnBrk="0" hangingPunct="1">
              <a:lnSpc>
                <a:spcPct val="125000"/>
              </a:lnSpc>
              <a:spcBef>
                <a:spcPct val="0"/>
              </a:spcBef>
              <a:spcAft>
                <a:spcPct val="0"/>
              </a:spcAft>
              <a:buClrTx/>
              <a:buSzTx/>
              <a:buFontTx/>
              <a:buNone/>
              <a:tabLst>
                <a:tab pos="2250440" algn="l"/>
              </a:tabLst>
              <a:defRPr/>
            </a:pP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如卤素</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(X</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N</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、硫</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(S</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8</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、白磷</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、碳</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60(C</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60</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等</a:t>
            </a:r>
            <a:endPar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0" name="文本框 19"/>
          <p:cNvSpPr txBox="1"/>
          <p:nvPr>
            <p:custDataLst>
              <p:tags r:id="rId13"/>
            </p:custDataLst>
          </p:nvPr>
        </p:nvSpPr>
        <p:spPr>
          <a:xfrm>
            <a:off x="4819278" y="3581400"/>
            <a:ext cx="4700326" cy="576055"/>
          </a:xfrm>
          <a:prstGeom prst="rect">
            <a:avLst/>
          </a:prstGeom>
          <a:noFill/>
        </p:spPr>
        <p:txBody>
          <a:bodyPr wrap="none" rtlCol="0">
            <a:spAutoFit/>
          </a:bodyPr>
          <a:lstStyle/>
          <a:p>
            <a:pPr marL="0" marR="0" lvl="0" indent="0" algn="ctr" defTabSz="914400" rtl="0" eaLnBrk="1" fontAlgn="auto" latinLnBrk="0" hangingPunct="1">
              <a:lnSpc>
                <a:spcPct val="125000"/>
              </a:lnSpc>
              <a:spcBef>
                <a:spcPct val="0"/>
              </a:spcBef>
              <a:spcAft>
                <a:spcPct val="0"/>
              </a:spcAft>
              <a:buClrTx/>
              <a:buSzTx/>
              <a:buFontTx/>
              <a:buNone/>
              <a:tabLst>
                <a:tab pos="2250440" algn="l"/>
              </a:tabLst>
              <a:defRPr/>
            </a:pP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如</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CO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SO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6</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10</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等</a:t>
            </a:r>
            <a:endPar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1" name="文本框 20"/>
          <p:cNvSpPr txBox="1"/>
          <p:nvPr>
            <p:custDataLst>
              <p:tags r:id="rId14"/>
            </p:custDataLst>
          </p:nvPr>
        </p:nvSpPr>
        <p:spPr>
          <a:xfrm>
            <a:off x="6303073" y="4238625"/>
            <a:ext cx="2837636" cy="576055"/>
          </a:xfrm>
          <a:prstGeom prst="rect">
            <a:avLst/>
          </a:prstGeom>
          <a:noFill/>
        </p:spPr>
        <p:txBody>
          <a:bodyPr wrap="none" rtlCol="0">
            <a:spAutoFit/>
          </a:bodyPr>
          <a:lstStyle/>
          <a:p>
            <a:pPr marL="0" marR="0" lvl="0" indent="0" algn="ctr" defTabSz="914400" rtl="0" eaLnBrk="1" fontAlgn="auto" latinLnBrk="0" hangingPunct="1">
              <a:lnSpc>
                <a:spcPct val="125000"/>
              </a:lnSpc>
              <a:spcBef>
                <a:spcPct val="0"/>
              </a:spcBef>
              <a:spcAft>
                <a:spcPct val="0"/>
              </a:spcAft>
              <a:buClrTx/>
              <a:buSzTx/>
              <a:buFontTx/>
              <a:buNone/>
              <a:tabLst>
                <a:tab pos="2250440" algn="l"/>
              </a:tabLst>
              <a:defRPr/>
            </a:pP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如</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He</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Ne</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err="1">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Ar</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等</a:t>
            </a:r>
            <a:endPar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2" name="文本框 21"/>
          <p:cNvSpPr txBox="1"/>
          <p:nvPr>
            <p:custDataLst>
              <p:tags r:id="rId15"/>
            </p:custDataLst>
          </p:nvPr>
        </p:nvSpPr>
        <p:spPr>
          <a:xfrm>
            <a:off x="4629751" y="4924118"/>
            <a:ext cx="7178568" cy="576055"/>
          </a:xfrm>
          <a:prstGeom prst="rect">
            <a:avLst/>
          </a:prstGeom>
          <a:noFill/>
        </p:spPr>
        <p:txBody>
          <a:bodyPr wrap="none" rtlCol="0">
            <a:spAutoFit/>
          </a:bodyPr>
          <a:lstStyle/>
          <a:p>
            <a:pPr marL="0" marR="0" lvl="0" indent="0" algn="just" defTabSz="914400" rtl="0" eaLnBrk="1" fontAlgn="auto" latinLnBrk="0" hangingPunct="1">
              <a:lnSpc>
                <a:spcPct val="125000"/>
              </a:lnSpc>
              <a:spcBef>
                <a:spcPct val="0"/>
              </a:spcBef>
              <a:spcAft>
                <a:spcPct val="0"/>
              </a:spcAft>
              <a:buClrTx/>
              <a:buSzTx/>
              <a:buFontTx/>
              <a:buNone/>
              <a:tabLst>
                <a:tab pos="2250440" algn="l"/>
              </a:tabLst>
              <a:defRPr/>
            </a:pP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如</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SO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HNO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3</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PO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4</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SiO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H</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2</a:t>
            </a:r>
            <a:r>
              <a:rPr kumimoji="0" lang="en-US" altLang="zh-CN"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SO</a:t>
            </a:r>
            <a:r>
              <a:rPr kumimoji="0" lang="en-US" altLang="zh-CN" sz="2800" b="0" i="0" u="none" strike="noStrike" kern="1200" cap="none" spc="0" normalizeH="0" baseline="-2500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rPr>
              <a:t>等</a:t>
            </a:r>
            <a:endParaRPr kumimoji="0" lang="zh-CN" altLang="en-US" sz="28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23" name="文本框 22"/>
          <p:cNvSpPr txBox="1"/>
          <p:nvPr>
            <p:custDataLst>
              <p:tags r:id="rId16"/>
            </p:custDataLst>
          </p:nvPr>
        </p:nvSpPr>
        <p:spPr>
          <a:xfrm>
            <a:off x="4580694" y="5594555"/>
            <a:ext cx="4493538" cy="556884"/>
          </a:xfrm>
          <a:prstGeom prst="rect">
            <a:avLst/>
          </a:prstGeom>
          <a:noFill/>
        </p:spPr>
        <p:txBody>
          <a:bodyPr wrap="none" rtlCol="0">
            <a:spAutoFit/>
          </a:bodyPr>
          <a:lstStyle/>
          <a:p>
            <a:pPr marL="0" marR="0" lvl="0" indent="0" algn="ctr" defTabSz="914400" rtl="0" eaLnBrk="1" fontAlgn="auto" latinLnBrk="0" hangingPunct="1">
              <a:lnSpc>
                <a:spcPct val="125000"/>
              </a:lnSpc>
              <a:spcBef>
                <a:spcPct val="0"/>
              </a:spcBef>
              <a:spcAft>
                <a:spcPct val="0"/>
              </a:spcAft>
              <a:buClrTx/>
              <a:buSzTx/>
              <a:buFontTx/>
              <a:buNone/>
              <a:tabLst>
                <a:tab pos="2250440" algn="l"/>
              </a:tabLst>
              <a:defRPr/>
            </a:pPr>
            <a:r>
              <a:rPr kumimoji="0" lang="zh-CN" altLang="en-US" sz="28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rPr>
              <a:t>如乙醇、乙酸、乙酸乙酯等</a:t>
            </a:r>
            <a:endParaRPr kumimoji="0" lang="zh-CN" altLang="en-US" sz="28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Times New Roman" panose="02020603050405020304" pitchFamily="18" charset="0"/>
            </a:endParaRPr>
          </a:p>
        </p:txBody>
      </p:sp>
      <p:sp>
        <p:nvSpPr>
          <p:cNvPr id="35" name="矩形 34"/>
          <p:cNvSpPr/>
          <p:nvPr>
            <p:custDataLst>
              <p:tags r:id="rId17"/>
            </p:custDataLst>
          </p:nvPr>
        </p:nvSpPr>
        <p:spPr bwMode="auto">
          <a:xfrm>
            <a:off x="300355" y="1003935"/>
            <a:ext cx="3858260"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二、典型的分子晶体</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sp>
        <p:nvSpPr>
          <p:cNvPr id="15" name="对话气泡: 圆角矩形 14"/>
          <p:cNvSpPr/>
          <p:nvPr>
            <p:custDataLst>
              <p:tags r:id="rId18"/>
            </p:custDataLst>
          </p:nvPr>
        </p:nvSpPr>
        <p:spPr>
          <a:xfrm>
            <a:off x="3487420" y="2818417"/>
            <a:ext cx="5653405" cy="582992"/>
          </a:xfrm>
          <a:prstGeom prst="wedgeRoundRectCallout">
            <a:avLst>
              <a:gd name="adj1" fmla="val -57381"/>
              <a:gd name="adj2" fmla="val 33763"/>
              <a:gd name="adj3" fmla="val 16667"/>
            </a:avLst>
          </a:prstGeom>
          <a:solidFill>
            <a:srgbClr val="FFE9E1"/>
          </a:solidFill>
          <a:ln w="28575">
            <a:solidFill>
              <a:srgbClr val="00B050"/>
            </a:solidFill>
            <a:prstDash val="dash"/>
          </a:ln>
        </p:spPr>
        <p:txBody>
          <a:bodyPr wrap="square" rtlCol="0" anchor="ctr" anchorCtr="0">
            <a:spAutoFit/>
          </a:bodyPr>
          <a:lstStyle/>
          <a:p>
            <a:pPr defTabSz="1218565">
              <a:lnSpc>
                <a:spcPct val="100000"/>
              </a:lnSpc>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 除了金刚石、晶体硅、</a:t>
            </a: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石墨等</a:t>
            </a: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16" name="对话气泡: 圆角矩形 15"/>
          <p:cNvSpPr/>
          <p:nvPr>
            <p:custDataLst>
              <p:tags r:id="rId19"/>
            </p:custDataLst>
          </p:nvPr>
        </p:nvSpPr>
        <p:spPr>
          <a:xfrm>
            <a:off x="3600450" y="3658258"/>
            <a:ext cx="2904490" cy="578440"/>
          </a:xfrm>
          <a:prstGeom prst="wedgeRoundRectCallout">
            <a:avLst>
              <a:gd name="adj1" fmla="val -57039"/>
              <a:gd name="adj2" fmla="val -1391"/>
              <a:gd name="adj3" fmla="val 16667"/>
            </a:avLst>
          </a:prstGeom>
          <a:solidFill>
            <a:srgbClr val="FFE9E1"/>
          </a:solidFill>
          <a:ln w="28575">
            <a:solidFill>
              <a:srgbClr val="00B050"/>
            </a:solidFill>
            <a:prstDash val="dash"/>
          </a:ln>
        </p:spPr>
        <p:txBody>
          <a:bodyPr wrap="square" rtlCol="0" anchor="ctr" anchorCtr="0">
            <a:spAutoFit/>
          </a:bodyPr>
          <a:lstStyle/>
          <a:p>
            <a:pPr defTabSz="1218565">
              <a:lnSpc>
                <a:spcPct val="100000"/>
              </a:lnSpc>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 除了二氧化硅等</a:t>
            </a: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17" name="对话气泡: 圆角矩形 16"/>
          <p:cNvSpPr/>
          <p:nvPr>
            <p:custDataLst>
              <p:tags r:id="rId20"/>
            </p:custDataLst>
          </p:nvPr>
        </p:nvSpPr>
        <p:spPr>
          <a:xfrm>
            <a:off x="3488317" y="4361976"/>
            <a:ext cx="5487313" cy="579580"/>
          </a:xfrm>
          <a:prstGeom prst="wedgeRoundRectCallout">
            <a:avLst>
              <a:gd name="adj1" fmla="val -64307"/>
              <a:gd name="adj2" fmla="val -281"/>
              <a:gd name="adj3" fmla="val 16667"/>
            </a:avLst>
          </a:prstGeom>
          <a:solidFill>
            <a:srgbClr val="FFE9E1"/>
          </a:solidFill>
          <a:ln w="28575">
            <a:solidFill>
              <a:srgbClr val="00B050"/>
            </a:solidFill>
            <a:prstDash val="dash"/>
          </a:ln>
        </p:spPr>
        <p:txBody>
          <a:bodyPr wrap="square" rtlCol="0" anchor="ctr" anchorCtr="0">
            <a:spAutoFit/>
          </a:bodyPr>
          <a:lstStyle/>
          <a:p>
            <a:pPr defTabSz="1218565">
              <a:lnSpc>
                <a:spcPct val="100000"/>
              </a:lnSpc>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 单原子分子，分子内不含化学键</a:t>
            </a: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4" grpId="0"/>
      <p:bldP spid="16" grpId="0" animBg="1"/>
      <p:bldP spid="17" grpId="0" animBg="1"/>
      <p:bldP spid="18" grpId="0"/>
      <p:bldP spid="15" grpId="0" bldLvl="0" animBg="1"/>
      <p:bldP spid="19" grpId="0"/>
      <p:bldP spid="20" grpId="0"/>
      <p:bldP spid="21" grpId="0"/>
      <p:bldP spid="22"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分子晶体的概念和性质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aphicFrame>
        <p:nvGraphicFramePr>
          <p:cNvPr id="2" name="内容占位符 3"/>
          <p:cNvGraphicFramePr>
            <a:graphicFrameLocks noGrp="1"/>
          </p:cNvGraphicFramePr>
          <p:nvPr>
            <p:custDataLst>
              <p:tags r:id="rId5"/>
            </p:custDataLst>
          </p:nvPr>
        </p:nvGraphicFramePr>
        <p:xfrm>
          <a:off x="339644" y="2965592"/>
          <a:ext cx="11517391" cy="1371600"/>
        </p:xfrm>
        <a:graphic>
          <a:graphicData uri="http://schemas.openxmlformats.org/drawingml/2006/table">
            <a:tbl>
              <a:tblPr firstRow="1" bandRow="1">
                <a:tableStyleId>{5C22544A-7EE6-4342-B048-85BDC9FD1C3A}</a:tableStyleId>
              </a:tblPr>
              <a:tblGrid>
                <a:gridCol w="1629967"/>
                <a:gridCol w="1235928"/>
                <a:gridCol w="1235928"/>
                <a:gridCol w="1235928"/>
                <a:gridCol w="1235928"/>
                <a:gridCol w="1235928"/>
                <a:gridCol w="1235928"/>
                <a:gridCol w="1235928"/>
                <a:gridCol w="1235928"/>
              </a:tblGrid>
              <a:tr h="243840">
                <a:tc gridSpan="9">
                  <a:txBody>
                    <a:bodyPr wrap="square"/>
                    <a:lstStyle/>
                    <a:p>
                      <a:pPr algn="ctr">
                        <a:lnSpc>
                          <a:spcPct val="120000"/>
                        </a:lnSpc>
                        <a:spcBef>
                          <a:spcPct val="0"/>
                        </a:spcBef>
                        <a:spcAft>
                          <a:spcPct val="0"/>
                        </a:spcAft>
                      </a:pPr>
                      <a:r>
                        <a:rPr lang="zh-CN" altLang="en-US" sz="2400" b="1">
                          <a:solidFill>
                            <a:schemeClr val="bg1"/>
                          </a:solidFill>
                          <a:latin typeface="Times New Roman" panose="02020603050405020304" pitchFamily="18" charset="0"/>
                          <a:ea typeface="微软雅黑" panose="020B0503020204020204" charset="-122"/>
                          <a:cs typeface="+mn-ea"/>
                          <a:sym typeface="+mn-lt"/>
                        </a:rPr>
                        <a:t>某些分子晶体的熔点</a:t>
                      </a:r>
                      <a:endParaRPr lang="zh-CN" altLang="en-US" sz="2400" b="1">
                        <a:solidFill>
                          <a:schemeClr val="bg1"/>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5A9"/>
                    </a:solid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5A9"/>
                    </a:solid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5A9"/>
                    </a:solidFill>
                  </a:tcPr>
                </a:tc>
                <a:tc h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A5A9"/>
                    </a:solidFill>
                  </a:tcPr>
                </a:tc>
              </a:tr>
              <a:tr h="243840">
                <a:tc>
                  <a:txBody>
                    <a:bodyPr wrap="square"/>
                    <a:lstStyle/>
                    <a:p>
                      <a:pPr algn="ctr">
                        <a:lnSpc>
                          <a:spcPct val="120000"/>
                        </a:lnSpc>
                        <a:spcBef>
                          <a:spcPct val="0"/>
                        </a:spcBef>
                        <a:spcAft>
                          <a:spcPct val="0"/>
                        </a:spcAft>
                      </a:pPr>
                      <a:r>
                        <a:rPr lang="zh-CN" altLang="en-US" sz="2400" b="1">
                          <a:solidFill>
                            <a:schemeClr val="tx1"/>
                          </a:solidFill>
                          <a:latin typeface="Times New Roman" panose="02020603050405020304" pitchFamily="18" charset="0"/>
                          <a:ea typeface="微软雅黑" panose="020B0503020204020204" charset="-122"/>
                          <a:cs typeface="+mn-ea"/>
                          <a:sym typeface="+mn-lt"/>
                        </a:rPr>
                        <a:t>分子晶体</a:t>
                      </a:r>
                      <a:endParaRPr lang="zh-CN" altLang="en-US" sz="2400" b="1">
                        <a:solidFill>
                          <a:schemeClr val="tx1"/>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rgbClr val="FF0000"/>
                          </a:solidFill>
                          <a:latin typeface="Times New Roman" panose="02020603050405020304" pitchFamily="18" charset="0"/>
                          <a:ea typeface="微软雅黑" panose="020B0503020204020204" charset="-122"/>
                          <a:cs typeface="+mn-ea"/>
                          <a:sym typeface="+mn-lt"/>
                        </a:rPr>
                        <a:t>氧气</a:t>
                      </a:r>
                      <a:endParaRPr lang="zh-CN" altLang="en-US" sz="2400" b="1">
                        <a:solidFill>
                          <a:srgbClr val="FF0000"/>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rgbClr val="FF0000"/>
                          </a:solidFill>
                          <a:latin typeface="Times New Roman" panose="02020603050405020304" pitchFamily="18" charset="0"/>
                          <a:ea typeface="微软雅黑" panose="020B0503020204020204" charset="-122"/>
                          <a:cs typeface="+mn-ea"/>
                          <a:sym typeface="+mn-lt"/>
                        </a:rPr>
                        <a:t>氮气</a:t>
                      </a:r>
                      <a:endParaRPr lang="zh-CN" altLang="en-US" sz="2400" b="1">
                        <a:solidFill>
                          <a:srgbClr val="FF0000"/>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chemeClr val="tx1"/>
                          </a:solidFill>
                          <a:latin typeface="Times New Roman" panose="02020603050405020304" pitchFamily="18" charset="0"/>
                          <a:ea typeface="微软雅黑" panose="020B0503020204020204" charset="-122"/>
                          <a:cs typeface="+mn-ea"/>
                          <a:sym typeface="+mn-lt"/>
                        </a:rPr>
                        <a:t>白磷</a:t>
                      </a:r>
                      <a:endParaRPr lang="zh-CN" altLang="en-US" sz="2400" b="1">
                        <a:solidFill>
                          <a:schemeClr val="tx1"/>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rgbClr val="FF0000"/>
                          </a:solidFill>
                          <a:latin typeface="Times New Roman" panose="02020603050405020304" pitchFamily="18" charset="0"/>
                          <a:ea typeface="微软雅黑" panose="020B0503020204020204" charset="-122"/>
                          <a:cs typeface="+mn-ea"/>
                          <a:sym typeface="+mn-lt"/>
                        </a:rPr>
                        <a:t>水</a:t>
                      </a:r>
                      <a:endParaRPr lang="zh-CN" altLang="en-US" sz="2400" b="1">
                        <a:solidFill>
                          <a:srgbClr val="FF0000"/>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rgbClr val="FF0000"/>
                          </a:solidFill>
                          <a:latin typeface="Times New Roman" panose="02020603050405020304" pitchFamily="18" charset="0"/>
                          <a:ea typeface="微软雅黑" panose="020B0503020204020204" charset="-122"/>
                          <a:cs typeface="+mn-ea"/>
                          <a:sym typeface="+mn-lt"/>
                        </a:rPr>
                        <a:t>硫化氢</a:t>
                      </a:r>
                      <a:endParaRPr lang="zh-CN" altLang="en-US" sz="2400" b="1">
                        <a:solidFill>
                          <a:srgbClr val="FF0000"/>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chemeClr val="tx1"/>
                          </a:solidFill>
                          <a:latin typeface="Times New Roman" panose="02020603050405020304" pitchFamily="18" charset="0"/>
                          <a:ea typeface="微软雅黑" panose="020B0503020204020204" charset="-122"/>
                          <a:cs typeface="+mn-ea"/>
                          <a:sym typeface="+mn-lt"/>
                        </a:rPr>
                        <a:t>甲烷</a:t>
                      </a:r>
                      <a:endParaRPr lang="zh-CN" altLang="en-US" sz="2400" b="1">
                        <a:solidFill>
                          <a:schemeClr val="tx1"/>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chemeClr val="tx1"/>
                          </a:solidFill>
                          <a:latin typeface="Times New Roman" panose="02020603050405020304" pitchFamily="18" charset="0"/>
                          <a:ea typeface="微软雅黑" panose="020B0503020204020204" charset="-122"/>
                          <a:cs typeface="+mn-ea"/>
                          <a:sym typeface="+mn-lt"/>
                        </a:rPr>
                        <a:t>乙酸</a:t>
                      </a:r>
                      <a:endParaRPr lang="zh-CN" altLang="en-US" sz="2400" b="1">
                        <a:solidFill>
                          <a:schemeClr val="tx1"/>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zh-CN" altLang="en-US" sz="2400" b="1">
                          <a:solidFill>
                            <a:schemeClr val="tx1"/>
                          </a:solidFill>
                          <a:latin typeface="Times New Roman" panose="02020603050405020304" pitchFamily="18" charset="0"/>
                          <a:ea typeface="微软雅黑" panose="020B0503020204020204" charset="-122"/>
                          <a:cs typeface="+mn-ea"/>
                          <a:sym typeface="+mn-lt"/>
                        </a:rPr>
                        <a:t>尿素</a:t>
                      </a:r>
                      <a:endParaRPr lang="zh-CN" altLang="en-US" sz="2400" b="1">
                        <a:solidFill>
                          <a:schemeClr val="tx1"/>
                        </a:solidFill>
                        <a:latin typeface="Times New Roman" panose="02020603050405020304" pitchFamily="18" charset="0"/>
                        <a:ea typeface="微软雅黑" panose="020B0503020204020204" charset="-122"/>
                        <a:cs typeface="+mn-ea"/>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43840">
                <a:tc>
                  <a:txBody>
                    <a:bodyPr wrap="square"/>
                    <a:lstStyle/>
                    <a:p>
                      <a:pPr algn="ctr">
                        <a:lnSpc>
                          <a:spcPct val="120000"/>
                        </a:lnSpc>
                        <a:spcBef>
                          <a:spcPct val="0"/>
                        </a:spcBef>
                        <a:spcAft>
                          <a:spcPct val="0"/>
                        </a:spcAft>
                      </a:pPr>
                      <a:r>
                        <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熔点</a:t>
                      </a: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a:t>
                      </a:r>
                      <a:endParaRPr lang="zh-CN" altLang="en-US"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-218.3</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-210.1</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44.2</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0</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-85.6</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-182</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16.6</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wrap="square"/>
                    <a:lstStyle/>
                    <a:p>
                      <a:pPr algn="ctr">
                        <a:lnSpc>
                          <a:spcPct val="120000"/>
                        </a:lnSpc>
                        <a:spcBef>
                          <a:spcPct val="0"/>
                        </a:spcBef>
                        <a:spcAft>
                          <a:spcPct val="0"/>
                        </a:spcAft>
                      </a:pPr>
                      <a:r>
                        <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rPr>
                        <a:t>132.7</a:t>
                      </a:r>
                      <a:endParaRPr lang="en-US" altLang="zh-CN" sz="24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lt"/>
                      </a:endParaRPr>
                    </a:p>
                  </a:txBody>
                  <a:tcPr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7" name="Rectangle 4"/>
          <p:cNvSpPr>
            <a:spLocks noChangeArrowheads="1"/>
          </p:cNvSpPr>
          <p:nvPr>
            <p:custDataLst>
              <p:tags r:id="rId6"/>
            </p:custDataLst>
          </p:nvPr>
        </p:nvSpPr>
        <p:spPr bwMode="auto">
          <a:xfrm>
            <a:off x="2402652" y="4858554"/>
            <a:ext cx="5157181" cy="531492"/>
          </a:xfrm>
          <a:prstGeom prst="rect">
            <a:avLst/>
          </a:prstGeom>
          <a:noFill/>
        </p:spPr>
        <p:txBody>
          <a:bodyPr wrap="none">
            <a:spAutoFit/>
          </a:bodyPr>
          <a:lstStyle/>
          <a:p>
            <a:pPr algn="just">
              <a:lnSpc>
                <a:spcPct val="120000"/>
              </a:lnSpc>
            </a:pPr>
            <a:r>
              <a:rPr lang="zh-CN" altLang="en-US"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 </a:t>
            </a:r>
            <a:r>
              <a:rPr lang="en-US" altLang="zh-CN"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a:t>
            </a:r>
            <a:r>
              <a:rPr lang="zh-CN" altLang="en-US"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影响因素：氢键、相对分子质量</a:t>
            </a:r>
            <a:r>
              <a:rPr lang="en-US" altLang="zh-CN"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rPr>
              <a:t>)</a:t>
            </a:r>
            <a:endParaRPr lang="en-US" altLang="zh-CN" sz="2600" b="1">
              <a:solidFill>
                <a:srgbClr val="FF0000"/>
              </a:solidFill>
              <a:latin typeface="Times New Roman" panose="02020603050405020304" pitchFamily="18" charset="0"/>
              <a:ea typeface="微软雅黑" panose="020B0503020204020204" charset="-122"/>
              <a:cs typeface="Times New Roman" panose="02020603050405020304" pitchFamily="18" charset="0"/>
              <a:sym typeface="+mn-lt"/>
            </a:endParaRPr>
          </a:p>
        </p:txBody>
      </p:sp>
      <p:sp>
        <p:nvSpPr>
          <p:cNvPr id="20" name="Rectangle 4"/>
          <p:cNvSpPr>
            <a:spLocks noChangeArrowheads="1"/>
          </p:cNvSpPr>
          <p:nvPr>
            <p:custDataLst>
              <p:tags r:id="rId7"/>
            </p:custDataLst>
          </p:nvPr>
        </p:nvSpPr>
        <p:spPr bwMode="auto">
          <a:xfrm>
            <a:off x="551497" y="5328112"/>
            <a:ext cx="11522075" cy="1529715"/>
          </a:xfrm>
          <a:prstGeom prst="rect">
            <a:avLst/>
          </a:prstGeom>
          <a:noFill/>
        </p:spPr>
        <p:txBody>
          <a:bodyPr wrap="square">
            <a:spAutoFit/>
          </a:bodyPr>
          <a:lstStyle/>
          <a:p>
            <a:pPr algn="just">
              <a:lnSpc>
                <a:spcPct val="120000"/>
              </a:lnSpc>
            </a:pPr>
            <a:r>
              <a:rPr lang="zh-CN" altLang="en-US" sz="2600" b="1">
                <a:solidFill>
                  <a:srgbClr val="FF0000"/>
                </a:solidFill>
                <a:latin typeface="Times New Roman" panose="02020603050405020304" pitchFamily="18" charset="0"/>
                <a:ea typeface="微软雅黑" panose="020B0503020204020204" charset="-122"/>
                <a:cs typeface="+mn-ea"/>
                <a:sym typeface="+mn-lt"/>
              </a:rPr>
              <a:t>分子间存在氢键时，熔点较高；</a:t>
            </a:r>
            <a:endParaRPr lang="zh-CN" altLang="en-US" sz="2600" b="1">
              <a:solidFill>
                <a:srgbClr val="FF0000"/>
              </a:solidFill>
              <a:latin typeface="Times New Roman" panose="02020603050405020304" pitchFamily="18" charset="0"/>
              <a:ea typeface="微软雅黑" panose="020B0503020204020204" charset="-122"/>
              <a:cs typeface="+mn-ea"/>
              <a:sym typeface="+mn-lt"/>
            </a:endParaRPr>
          </a:p>
          <a:p>
            <a:pPr algn="just">
              <a:lnSpc>
                <a:spcPct val="120000"/>
              </a:lnSpc>
            </a:pPr>
            <a:r>
              <a:rPr lang="zh-CN" altLang="en-US" sz="2600" b="1">
                <a:solidFill>
                  <a:srgbClr val="FF0000"/>
                </a:solidFill>
                <a:latin typeface="Times New Roman" panose="02020603050405020304" pitchFamily="18" charset="0"/>
                <a:ea typeface="微软雅黑" panose="020B0503020204020204" charset="-122"/>
                <a:cs typeface="+mn-ea"/>
                <a:sym typeface="+mn-lt"/>
              </a:rPr>
              <a:t>不存在氢键时，结构相似的，相对分子质量越大，熔点越高。</a:t>
            </a:r>
            <a:endParaRPr lang="zh-CN" altLang="en-US" sz="2600" b="1">
              <a:solidFill>
                <a:srgbClr val="FF0000"/>
              </a:solidFill>
              <a:latin typeface="Times New Roman" panose="02020603050405020304" pitchFamily="18" charset="0"/>
              <a:ea typeface="微软雅黑" panose="020B0503020204020204" charset="-122"/>
              <a:cs typeface="+mn-ea"/>
              <a:sym typeface="+mn-lt"/>
            </a:endParaRPr>
          </a:p>
          <a:p>
            <a:pPr algn="just">
              <a:lnSpc>
                <a:spcPct val="120000"/>
              </a:lnSpc>
            </a:pPr>
            <a:r>
              <a:rPr lang="zh-CN" altLang="en-US" sz="2600" b="1">
                <a:solidFill>
                  <a:srgbClr val="FF0000"/>
                </a:solidFill>
                <a:highlight>
                  <a:srgbClr val="FFFF00"/>
                </a:highlight>
                <a:latin typeface="Times New Roman" panose="02020603050405020304" pitchFamily="18" charset="0"/>
                <a:ea typeface="微软雅黑" panose="020B0503020204020204" charset="-122"/>
                <a:cs typeface="+mn-ea"/>
                <a:sym typeface="+mn-lt"/>
              </a:rPr>
              <a:t>摩尔质量等？</a:t>
            </a:r>
            <a:endParaRPr lang="zh-CN" altLang="en-US" sz="2600" b="1">
              <a:solidFill>
                <a:srgbClr val="FF0000"/>
              </a:solidFill>
              <a:latin typeface="Times New Roman" panose="02020603050405020304" pitchFamily="18" charset="0"/>
              <a:ea typeface="微软雅黑" panose="020B0503020204020204" charset="-122"/>
              <a:cs typeface="+mn-ea"/>
              <a:sym typeface="+mn-lt"/>
            </a:endParaRPr>
          </a:p>
        </p:txBody>
      </p:sp>
      <p:sp>
        <p:nvSpPr>
          <p:cNvPr id="8" name="文本框 16"/>
          <p:cNvSpPr txBox="1"/>
          <p:nvPr>
            <p:custDataLst>
              <p:tags r:id="rId8"/>
            </p:custDataLst>
          </p:nvPr>
        </p:nvSpPr>
        <p:spPr>
          <a:xfrm>
            <a:off x="460375" y="2423160"/>
            <a:ext cx="11180445" cy="534035"/>
          </a:xfrm>
          <a:prstGeom prst="rect">
            <a:avLst/>
          </a:prstGeom>
          <a:noFill/>
        </p:spPr>
        <p:txBody>
          <a:bodyPr wrap="square">
            <a:spAutoFit/>
          </a:bodyPr>
          <a:lstStyle>
            <a:defPPr>
              <a:defRPr lang="zh-CN"/>
            </a:defPPr>
            <a:lvl1pPr algn="just">
              <a:defRPr sz="2000" b="1"/>
            </a:lvl1pPr>
          </a:lstStyle>
          <a:p>
            <a:pPr>
              <a:lnSpc>
                <a:spcPct val="120000"/>
              </a:lnSpc>
            </a:pPr>
            <a:r>
              <a:rPr lang="zh-CN" altLang="en-US" sz="2400">
                <a:effectLst/>
                <a:latin typeface="微软雅黑" panose="020B0503020204020204" charset="-122"/>
                <a:ea typeface="微软雅黑" panose="020B0503020204020204" charset="-122"/>
                <a:cs typeface="mn-cs"/>
                <a:sym typeface="+mn-ea"/>
              </a:rPr>
              <a:t>分子晶体的</a:t>
            </a:r>
            <a:r>
              <a:rPr lang="zh-CN" altLang="en-US" sz="2400">
                <a:solidFill>
                  <a:srgbClr val="FF0000"/>
                </a:solidFill>
                <a:effectLst/>
                <a:latin typeface="微软雅黑" panose="020B0503020204020204" charset="-122"/>
                <a:ea typeface="微软雅黑" panose="020B0503020204020204" charset="-122"/>
                <a:cs typeface="mn-cs"/>
                <a:sym typeface="+mn-ea"/>
              </a:rPr>
              <a:t>熔点</a:t>
            </a:r>
            <a:r>
              <a:rPr lang="zh-CN" altLang="en-US" sz="2400">
                <a:effectLst/>
                <a:latin typeface="微软雅黑" panose="020B0503020204020204" charset="-122"/>
                <a:ea typeface="微软雅黑" panose="020B0503020204020204" charset="-122"/>
                <a:cs typeface="mn-cs"/>
                <a:sym typeface="+mn-ea"/>
              </a:rPr>
              <a:t>有什么特点？</a:t>
            </a:r>
            <a:endParaRPr lang="zh-CN" altLang="en-US" sz="2400">
              <a:effectLst/>
              <a:latin typeface="微软雅黑" panose="020B0503020204020204" charset="-122"/>
              <a:ea typeface="微软雅黑" panose="020B0503020204020204" charset="-122"/>
              <a:cs typeface="mn-cs"/>
              <a:sym typeface="+mn-ea"/>
            </a:endParaRPr>
          </a:p>
        </p:txBody>
      </p:sp>
      <p:grpSp>
        <p:nvGrpSpPr>
          <p:cNvPr id="27" name="组合 26"/>
          <p:cNvGrpSpPr/>
          <p:nvPr>
            <p:custDataLst>
              <p:tags r:id="rId9"/>
            </p:custDataLst>
          </p:nvPr>
        </p:nvGrpSpPr>
        <p:grpSpPr>
          <a:xfrm>
            <a:off x="334963" y="4872138"/>
            <a:ext cx="11522075" cy="531492"/>
            <a:chOff x="334963" y="2228766"/>
            <a:chExt cx="11522075" cy="531492"/>
          </a:xfrm>
        </p:grpSpPr>
        <p:sp>
          <p:nvSpPr>
            <p:cNvPr id="28" name="Rectangle 4"/>
            <p:cNvSpPr>
              <a:spLocks noChangeArrowheads="1"/>
            </p:cNvSpPr>
            <p:nvPr>
              <p:custDataLst>
                <p:tags r:id="rId10"/>
              </p:custDataLst>
            </p:nvPr>
          </p:nvSpPr>
          <p:spPr bwMode="auto">
            <a:xfrm>
              <a:off x="550863" y="2228766"/>
              <a:ext cx="1851789" cy="531492"/>
            </a:xfrm>
            <a:prstGeom prst="rect">
              <a:avLst/>
            </a:prstGeom>
            <a:solidFill>
              <a:schemeClr val="accent4"/>
            </a:solidFill>
            <a:ln w="12700">
              <a:solidFill>
                <a:schemeClr val="tx1"/>
              </a:solidFill>
              <a:prstDash val="sysDash"/>
            </a:ln>
          </p:spPr>
          <p:txBody>
            <a:bodyPr wrap="none" anchor="ctr" anchorCtr="0">
              <a:spAutoFit/>
            </a:bodyPr>
            <a:lstStyle/>
            <a:p>
              <a:pPr algn="ctr">
                <a:lnSpc>
                  <a:spcPct val="120000"/>
                </a:lnSpc>
              </a:pPr>
              <a:r>
                <a:rPr lang="zh-CN" altLang="en-US" sz="2600" b="1">
                  <a:solidFill>
                    <a:schemeClr val="bg1"/>
                  </a:solidFill>
                  <a:latin typeface="Times New Roman" panose="02020603050405020304" pitchFamily="18" charset="0"/>
                  <a:ea typeface="微软雅黑" panose="020B0503020204020204" charset="-122"/>
                  <a:cs typeface="+mn-ea"/>
                  <a:sym typeface="+mn-lt"/>
                </a:rPr>
                <a:t>较低的熔点</a:t>
              </a:r>
              <a:endParaRPr lang="zh-CN" altLang="en-US" sz="2600" b="1">
                <a:solidFill>
                  <a:schemeClr val="bg1"/>
                </a:solidFill>
                <a:latin typeface="Times New Roman" panose="02020603050405020304" pitchFamily="18" charset="0"/>
                <a:ea typeface="微软雅黑" panose="020B0503020204020204" charset="-122"/>
                <a:cs typeface="+mn-ea"/>
                <a:sym typeface="+mn-lt"/>
              </a:endParaRPr>
            </a:p>
          </p:txBody>
        </p:sp>
        <p:cxnSp>
          <p:nvCxnSpPr>
            <p:cNvPr id="29" name="直接连接符 28"/>
            <p:cNvCxnSpPr/>
            <p:nvPr>
              <p:custDataLst>
                <p:tags r:id="rId11"/>
              </p:custDataLst>
            </p:nvPr>
          </p:nvCxnSpPr>
          <p:spPr>
            <a:xfrm>
              <a:off x="334963" y="2749784"/>
              <a:ext cx="11522075" cy="0"/>
            </a:xfrm>
            <a:prstGeom prst="line">
              <a:avLst/>
            </a:prstGeom>
            <a:ln w="12700">
              <a:solidFill>
                <a:schemeClr val="tx1"/>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35" name="矩形 34"/>
          <p:cNvSpPr/>
          <p:nvPr>
            <p:custDataLst>
              <p:tags r:id="rId12"/>
            </p:custDataLst>
          </p:nvPr>
        </p:nvSpPr>
        <p:spPr bwMode="auto">
          <a:xfrm>
            <a:off x="300355" y="1908175"/>
            <a:ext cx="4333875" cy="521970"/>
          </a:xfrm>
          <a:prstGeom prst="rect">
            <a:avLst/>
          </a:prstGeom>
          <a:solidFill>
            <a:srgbClr val="014C96"/>
          </a:solidFill>
          <a:ln>
            <a:noFill/>
          </a:ln>
        </p:spPr>
        <p:txBody>
          <a:bodyPr vert="horz" wrap="square" lIns="91440" tIns="45720" rIns="91440" bIns="45720" numCol="1" spcCol="0" rtlCol="0" fromWordArt="0" anchor="t" anchorCtr="0" forceAA="0" compatLnSpc="0">
            <a:spAutoFit/>
          </a:bodyPr>
          <a:lst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a:lstStyle>
          <a:p>
            <a:pPr lvl="0" algn="l">
              <a:lnSpc>
                <a:spcPct val="100000"/>
              </a:lnSpc>
              <a:buClrTx/>
              <a:buSzTx/>
              <a:buFontTx/>
              <a:defRPr/>
            </a:pPr>
            <a:r>
              <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rPr>
              <a:t>三、分子晶体的物理性质</a:t>
            </a:r>
            <a:endParaRPr lang="zh-CN" altLang="en-US" sz="2800" b="1" noProof="0">
              <a:ln>
                <a:noFill/>
              </a:ln>
              <a:solidFill>
                <a:srgbClr val="FFFF00"/>
              </a:solidFill>
              <a:effectLst/>
              <a:uLnTx/>
              <a:uFillTx/>
              <a:latin typeface="汉仪书魂体简" panose="02010600000101010101" charset="-122"/>
              <a:ea typeface="汉仪书魂体简" panose="02010600000101010101" charset="-122"/>
              <a:cs typeface="Arial" panose="020B0604020202020204"/>
              <a:sym typeface="+mn-ea"/>
            </a:endParaRPr>
          </a:p>
        </p:txBody>
      </p:sp>
      <p:grpSp>
        <p:nvGrpSpPr>
          <p:cNvPr id="69" name="组合 68"/>
          <p:cNvGrpSpPr/>
          <p:nvPr>
            <p:custDataLst>
              <p:tags r:id="rId13"/>
            </p:custDataLst>
          </p:nvPr>
        </p:nvGrpSpPr>
        <p:grpSpPr>
          <a:xfrm>
            <a:off x="459740" y="858520"/>
            <a:ext cx="11325225" cy="953135"/>
            <a:chOff x="226" y="8599"/>
            <a:chExt cx="17835" cy="1501"/>
          </a:xfrm>
        </p:grpSpPr>
        <p:sp>
          <p:nvSpPr>
            <p:cNvPr id="67" name="文本框 66"/>
            <p:cNvSpPr txBox="1"/>
            <p:nvPr>
              <p:custDataLst>
                <p:tags r:id="rId14"/>
              </p:custDataLst>
            </p:nvPr>
          </p:nvSpPr>
          <p:spPr>
            <a:xfrm>
              <a:off x="1532" y="8599"/>
              <a:ext cx="16529" cy="1501"/>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分子晶体中只含有分子，说明了分子之间只存在着分子间作用力，这对分子晶体的物理性质有什么影响？</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15"/>
              </p:custDataLst>
            </p:nvPr>
          </p:nvPicPr>
          <p:blipFill>
            <a:blip r:embed="rId16"/>
            <a:stretch>
              <a:fillRect/>
            </a:stretch>
          </p:blipFill>
          <p:spPr>
            <a:xfrm>
              <a:off x="226" y="8661"/>
              <a:ext cx="1306" cy="1306"/>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linds(horizontal)">
                                      <p:cBhvr>
                                        <p:cTn id="12" dur="500"/>
                                        <p:tgtEl>
                                          <p:spTgt spid="35"/>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par>
                                <p:cTn id="16" presetID="3"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35"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分子晶体的概念和性质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69" name="组合 68"/>
          <p:cNvGrpSpPr/>
          <p:nvPr>
            <p:custDataLst>
              <p:tags r:id="rId5"/>
            </p:custDataLst>
          </p:nvPr>
        </p:nvGrpSpPr>
        <p:grpSpPr>
          <a:xfrm>
            <a:off x="418465" y="930275"/>
            <a:ext cx="11544300" cy="953135"/>
            <a:chOff x="226" y="8599"/>
            <a:chExt cx="18180" cy="1501"/>
          </a:xfrm>
        </p:grpSpPr>
        <p:sp>
          <p:nvSpPr>
            <p:cNvPr id="67" name="文本框 66"/>
            <p:cNvSpPr txBox="1"/>
            <p:nvPr>
              <p:custDataLst>
                <p:tags r:id="rId6"/>
              </p:custDataLst>
            </p:nvPr>
          </p:nvSpPr>
          <p:spPr>
            <a:xfrm>
              <a:off x="1532" y="8599"/>
              <a:ext cx="16874" cy="1501"/>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花样滑冰比赛时，</a:t>
              </a:r>
              <a:r>
                <a:rPr lang="zh-CN" altLang="en-US" sz="2800">
                  <a:solidFill>
                    <a:srgbClr val="FF0000"/>
                  </a:solidFill>
                  <a:latin typeface="汉仪傲娇体简" panose="02010509060101010101" charset="-122"/>
                  <a:ea typeface="汉仪傲娇体简" panose="02010509060101010101" charset="-122"/>
                  <a:cs typeface="微软雅黑" panose="020B0503020204020204" charset="-122"/>
                  <a:sym typeface="+mn-ea"/>
                </a:rPr>
                <a:t>冰面上常常容易留下划痕</a:t>
              </a: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，这说明冰晶体的</a:t>
              </a:r>
              <a:r>
                <a:rPr lang="zh-CN" altLang="en-US" sz="2800">
                  <a:solidFill>
                    <a:srgbClr val="FF0000"/>
                  </a:solidFill>
                  <a:latin typeface="汉仪傲娇体简" panose="02010509060101010101" charset="-122"/>
                  <a:ea typeface="汉仪傲娇体简" panose="02010509060101010101" charset="-122"/>
                  <a:cs typeface="微软雅黑" panose="020B0503020204020204" charset="-122"/>
                  <a:sym typeface="+mn-ea"/>
                </a:rPr>
                <a:t>硬度</a:t>
              </a: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如何？并从微观角度解释原因。</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68" name="图片 67" descr="卡通人物  描述已自动生成"/>
            <p:cNvPicPr>
              <a:picLocks noChangeAspect="1"/>
            </p:cNvPicPr>
            <p:nvPr>
              <p:custDataLst>
                <p:tags r:id="rId7"/>
              </p:custDataLst>
            </p:nvPr>
          </p:nvPicPr>
          <p:blipFill>
            <a:blip r:embed="rId8"/>
            <a:stretch>
              <a:fillRect/>
            </a:stretch>
          </p:blipFill>
          <p:spPr>
            <a:xfrm>
              <a:off x="226" y="8661"/>
              <a:ext cx="1306" cy="1306"/>
            </a:xfrm>
            <a:prstGeom prst="rect">
              <a:avLst/>
            </a:prstGeom>
          </p:spPr>
        </p:pic>
      </p:grpSp>
      <p:sp>
        <p:nvSpPr>
          <p:cNvPr id="8" name="Rectangle 5"/>
          <p:cNvSpPr>
            <a:spLocks noChangeArrowheads="1"/>
          </p:cNvSpPr>
          <p:nvPr>
            <p:custDataLst>
              <p:tags r:id="rId9"/>
            </p:custDataLst>
          </p:nvPr>
        </p:nvSpPr>
        <p:spPr bwMode="auto">
          <a:xfrm>
            <a:off x="550862" y="2725260"/>
            <a:ext cx="3518912" cy="531492"/>
          </a:xfrm>
          <a:prstGeom prst="rect">
            <a:avLst/>
          </a:prstGeom>
          <a:noFill/>
        </p:spPr>
        <p:txBody>
          <a:bodyPr wrap="none">
            <a:spAutoFit/>
          </a:bodyPr>
          <a:lstStyle/>
          <a:p>
            <a:pPr algn="just">
              <a:lnSpc>
                <a:spcPct val="120000"/>
              </a:lnSpc>
            </a:pPr>
            <a:r>
              <a:rPr lang="zh-CN" altLang="en-US" sz="2600" b="1">
                <a:solidFill>
                  <a:srgbClr val="FF0000"/>
                </a:solidFill>
                <a:latin typeface="Times New Roman" panose="02020603050405020304" pitchFamily="18" charset="0"/>
                <a:ea typeface="微软雅黑" panose="020B0503020204020204" charset="-122"/>
                <a:cs typeface="+mn-ea"/>
                <a:sym typeface="+mn-lt"/>
              </a:rPr>
              <a:t>原因：分子间作用力小</a:t>
            </a:r>
            <a:endParaRPr lang="zh-CN" altLang="en-US" sz="2600" b="1">
              <a:solidFill>
                <a:srgbClr val="FF0000"/>
              </a:solidFill>
              <a:latin typeface="Times New Roman" panose="02020603050405020304" pitchFamily="18" charset="0"/>
              <a:ea typeface="微软雅黑" panose="020B0503020204020204" charset="-122"/>
              <a:cs typeface="+mn-ea"/>
              <a:sym typeface="+mn-lt"/>
            </a:endParaRPr>
          </a:p>
        </p:txBody>
      </p:sp>
      <p:grpSp>
        <p:nvGrpSpPr>
          <p:cNvPr id="9" name="组合 8"/>
          <p:cNvGrpSpPr/>
          <p:nvPr>
            <p:custDataLst>
              <p:tags r:id="rId10"/>
            </p:custDataLst>
          </p:nvPr>
        </p:nvGrpSpPr>
        <p:grpSpPr>
          <a:xfrm>
            <a:off x="550863" y="2156759"/>
            <a:ext cx="3386137" cy="531492"/>
            <a:chOff x="334963" y="2228766"/>
            <a:chExt cx="3386137" cy="531492"/>
          </a:xfrm>
        </p:grpSpPr>
        <p:sp>
          <p:nvSpPr>
            <p:cNvPr id="10" name="Rectangle 4"/>
            <p:cNvSpPr>
              <a:spLocks noChangeArrowheads="1"/>
            </p:cNvSpPr>
            <p:nvPr>
              <p:custDataLst>
                <p:tags r:id="rId11"/>
              </p:custDataLst>
            </p:nvPr>
          </p:nvSpPr>
          <p:spPr bwMode="auto">
            <a:xfrm>
              <a:off x="550863" y="2228766"/>
              <a:ext cx="1851789" cy="531492"/>
            </a:xfrm>
            <a:prstGeom prst="rect">
              <a:avLst/>
            </a:prstGeom>
            <a:solidFill>
              <a:schemeClr val="accent4"/>
            </a:solidFill>
            <a:ln w="12700">
              <a:solidFill>
                <a:schemeClr val="tx1"/>
              </a:solidFill>
              <a:prstDash val="sysDash"/>
            </a:ln>
          </p:spPr>
          <p:txBody>
            <a:bodyPr wrap="none" anchor="ctr" anchorCtr="0">
              <a:spAutoFit/>
            </a:bodyPr>
            <a:lstStyle/>
            <a:p>
              <a:pPr algn="ctr">
                <a:lnSpc>
                  <a:spcPct val="120000"/>
                </a:lnSpc>
              </a:pPr>
              <a:r>
                <a:rPr lang="zh-CN" altLang="en-US" sz="2600" b="1">
                  <a:solidFill>
                    <a:schemeClr val="bg1"/>
                  </a:solidFill>
                  <a:latin typeface="Times New Roman" panose="02020603050405020304" pitchFamily="18" charset="0"/>
                  <a:ea typeface="微软雅黑" panose="020B0503020204020204" charset="-122"/>
                  <a:cs typeface="+mn-ea"/>
                  <a:sym typeface="+mn-lt"/>
                </a:rPr>
                <a:t>较小的硬度</a:t>
              </a:r>
              <a:endParaRPr lang="zh-CN" altLang="en-US" sz="2600" b="1">
                <a:solidFill>
                  <a:schemeClr val="bg1"/>
                </a:solidFill>
                <a:latin typeface="Times New Roman" panose="02020603050405020304" pitchFamily="18" charset="0"/>
                <a:ea typeface="微软雅黑" panose="020B0503020204020204" charset="-122"/>
                <a:cs typeface="+mn-ea"/>
                <a:sym typeface="+mn-lt"/>
              </a:endParaRPr>
            </a:p>
          </p:txBody>
        </p:sp>
        <p:cxnSp>
          <p:nvCxnSpPr>
            <p:cNvPr id="11" name="直接连接符 10"/>
            <p:cNvCxnSpPr/>
            <p:nvPr>
              <p:custDataLst>
                <p:tags r:id="rId12"/>
              </p:custDataLst>
            </p:nvPr>
          </p:nvCxnSpPr>
          <p:spPr>
            <a:xfrm>
              <a:off x="334963" y="2749784"/>
              <a:ext cx="3386137" cy="0"/>
            </a:xfrm>
            <a:prstGeom prst="line">
              <a:avLst/>
            </a:prstGeom>
            <a:ln w="12700">
              <a:solidFill>
                <a:schemeClr val="tx1"/>
              </a:solidFill>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custDataLst>
              <p:tags r:id="rId13"/>
            </p:custDataLst>
          </p:nvPr>
        </p:nvGrpSpPr>
        <p:grpSpPr>
          <a:xfrm>
            <a:off x="418465" y="3408680"/>
            <a:ext cx="11325225" cy="953135"/>
            <a:chOff x="226" y="8599"/>
            <a:chExt cx="17835" cy="1501"/>
          </a:xfrm>
        </p:grpSpPr>
        <p:sp>
          <p:nvSpPr>
            <p:cNvPr id="13" name="文本框 12"/>
            <p:cNvSpPr txBox="1"/>
            <p:nvPr>
              <p:custDataLst>
                <p:tags r:id="rId14"/>
              </p:custDataLst>
            </p:nvPr>
          </p:nvSpPr>
          <p:spPr>
            <a:xfrm>
              <a:off x="1532" y="8599"/>
              <a:ext cx="16529" cy="1501"/>
            </a:xfrm>
            <a:prstGeom prst="rect">
              <a:avLst/>
            </a:prstGeom>
            <a:solidFill>
              <a:srgbClr val="F1F6FB"/>
            </a:solidFill>
          </p:spPr>
          <p:txBody>
            <a:bodyPr wrap="square" rtlCol="0" anchor="t">
              <a:spAutoFit/>
            </a:bodyPr>
            <a:lstStyle>
              <a:lvl1pPr algn="l" defTabSz="914400" rtl="0" eaLnBrk="1" latinLnBrk="0" hangingPunct="1">
                <a:lnSpc>
                  <a:spcPct val="90000"/>
                </a:lnSpc>
                <a:spcBef>
                  <a:spcPct val="0"/>
                </a:spcBef>
                <a:buNone/>
                <a:defRPr sz="3200" b="1" kern="1200">
                  <a:solidFill>
                    <a:srgbClr val="003A54"/>
                  </a:solidFill>
                  <a:latin typeface="微软雅黑" panose="020B0503020204020204" charset="-122"/>
                  <a:ea typeface="微软雅黑" panose="020B0503020204020204" charset="-122"/>
                  <a:cs typeface="+mj-cs"/>
                </a:defRPr>
              </a:lvl1pPr>
            </a:lstStyle>
            <a:p>
              <a:pPr lvl="0" algn="l">
                <a:lnSpc>
                  <a:spcPct val="100000"/>
                </a:lnSpc>
                <a:buClrTx/>
                <a:buSzTx/>
                <a:buFontTx/>
              </a:pP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分子晶体一般都是绝缘体，</a:t>
              </a:r>
              <a:r>
                <a:rPr lang="zh-CN" altLang="en-US" sz="2800">
                  <a:solidFill>
                    <a:srgbClr val="FF0000"/>
                  </a:solidFill>
                  <a:latin typeface="汉仪傲娇体简" panose="02010509060101010101" charset="-122"/>
                  <a:ea typeface="汉仪傲娇体简" panose="02010509060101010101" charset="-122"/>
                  <a:cs typeface="微软雅黑" panose="020B0503020204020204" charset="-122"/>
                  <a:sym typeface="+mn-ea"/>
                </a:rPr>
                <a:t>熔融状态下也不导电</a:t>
              </a:r>
              <a:r>
                <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rPr>
                <a:t>。从结构的角度应该如何解释呢？</a:t>
              </a:r>
              <a:endParaRPr lang="zh-CN" altLang="en-US" sz="2800">
                <a:solidFill>
                  <a:srgbClr val="014C96"/>
                </a:solidFill>
                <a:latin typeface="汉仪傲娇体简" panose="02010509060101010101" charset="-122"/>
                <a:ea typeface="汉仪傲娇体简" panose="02010509060101010101" charset="-122"/>
                <a:cs typeface="微软雅黑" panose="020B0503020204020204" charset="-122"/>
                <a:sym typeface="+mn-ea"/>
              </a:endParaRPr>
            </a:p>
          </p:txBody>
        </p:sp>
        <p:pic>
          <p:nvPicPr>
            <p:cNvPr id="14" name="图片 13" descr="卡通人物  描述已自动生成"/>
            <p:cNvPicPr>
              <a:picLocks noChangeAspect="1"/>
            </p:cNvPicPr>
            <p:nvPr>
              <p:custDataLst>
                <p:tags r:id="rId15"/>
              </p:custDataLst>
            </p:nvPr>
          </p:nvPicPr>
          <p:blipFill>
            <a:blip r:embed="rId8"/>
            <a:stretch>
              <a:fillRect/>
            </a:stretch>
          </p:blipFill>
          <p:spPr>
            <a:xfrm>
              <a:off x="226" y="8661"/>
              <a:ext cx="1306" cy="1306"/>
            </a:xfrm>
            <a:prstGeom prst="rect">
              <a:avLst/>
            </a:prstGeom>
          </p:spPr>
        </p:pic>
      </p:grpSp>
      <p:sp>
        <p:nvSpPr>
          <p:cNvPr id="15" name="Rectangle 8"/>
          <p:cNvSpPr/>
          <p:nvPr>
            <p:custDataLst>
              <p:tags r:id="rId16"/>
            </p:custDataLst>
          </p:nvPr>
        </p:nvSpPr>
        <p:spPr>
          <a:xfrm>
            <a:off x="806244" y="4554835"/>
            <a:ext cx="11734349" cy="621773"/>
          </a:xfrm>
          <a:prstGeom prst="rect">
            <a:avLst/>
          </a:prstGeom>
          <a:noFill/>
          <a:ln w="9525">
            <a:noFill/>
          </a:ln>
        </p:spPr>
        <p:txBody>
          <a:bodyPr wrap="square">
            <a:spAutoFit/>
          </a:bodyPr>
          <a:lstStyle/>
          <a:p>
            <a:pPr lvl="1" indent="0" algn="just" fontAlgn="base">
              <a:lnSpc>
                <a:spcPct val="150000"/>
              </a:lnSpc>
              <a:buFont typeface="Wingdings" panose="05000000000000000000" pitchFamily="2" charset="2"/>
              <a:buNone/>
            </a:pPr>
            <a:r>
              <a:rPr lang="zh-CN" sz="2600" b="1" noProof="1">
                <a:solidFill>
                  <a:schemeClr val="tx1"/>
                </a:solidFill>
                <a:latin typeface="微软雅黑" panose="020B0503020204020204" charset="-122"/>
                <a:ea typeface="微软雅黑" panose="020B0503020204020204" charset="-122"/>
                <a:cs typeface="Times New Roman" panose="02020603050405020304" pitchFamily="18" charset="0"/>
              </a:rPr>
              <a:t>构成分子晶体的微粒都是</a:t>
            </a:r>
            <a:r>
              <a:rPr lang="zh-CN" sz="2600" b="1" noProof="1">
                <a:solidFill>
                  <a:srgbClr val="FF0000"/>
                </a:solidFill>
                <a:latin typeface="微软雅黑" panose="020B0503020204020204" charset="-122"/>
                <a:ea typeface="微软雅黑" panose="020B0503020204020204" charset="-122"/>
                <a:cs typeface="Times New Roman" panose="02020603050405020304" pitchFamily="18" charset="0"/>
              </a:rPr>
              <a:t>分子</a:t>
            </a:r>
            <a:r>
              <a:rPr lang="zh-CN" sz="2600" b="1" noProof="1">
                <a:solidFill>
                  <a:schemeClr val="tx1"/>
                </a:solidFill>
                <a:latin typeface="微软雅黑" panose="020B0503020204020204" charset="-122"/>
                <a:ea typeface="微软雅黑" panose="020B0503020204020204" charset="-122"/>
                <a:cs typeface="Times New Roman" panose="02020603050405020304" pitchFamily="18" charset="0"/>
              </a:rPr>
              <a:t>，</a:t>
            </a:r>
            <a:r>
              <a:rPr lang="zh-CN" altLang="en-US" sz="2600" b="1" noProof="1">
                <a:solidFill>
                  <a:schemeClr val="tx1"/>
                </a:solidFill>
                <a:highlight>
                  <a:srgbClr val="FFFF00"/>
                </a:highlight>
                <a:latin typeface="微软雅黑" panose="020B0503020204020204" charset="-122"/>
                <a:ea typeface="微软雅黑" panose="020B0503020204020204" charset="-122"/>
                <a:cs typeface="Times New Roman" panose="02020603050405020304" pitchFamily="18" charset="0"/>
              </a:rPr>
              <a:t>熔融时</a:t>
            </a:r>
            <a:r>
              <a:rPr lang="zh-CN" sz="2600" b="1" noProof="1">
                <a:solidFill>
                  <a:srgbClr val="FF0000"/>
                </a:solidFill>
                <a:latin typeface="微软雅黑" panose="020B0503020204020204" charset="-122"/>
                <a:ea typeface="微软雅黑" panose="020B0503020204020204" charset="-122"/>
                <a:cs typeface="Times New Roman" panose="02020603050405020304" pitchFamily="18" charset="0"/>
              </a:rPr>
              <a:t>没有</a:t>
            </a:r>
            <a:r>
              <a:rPr lang="zh-CN" sz="2600" b="1" noProof="1">
                <a:solidFill>
                  <a:schemeClr val="tx1"/>
                </a:solidFill>
                <a:latin typeface="微软雅黑" panose="020B0503020204020204" charset="-122"/>
                <a:ea typeface="微软雅黑" panose="020B0503020204020204" charset="-122"/>
                <a:cs typeface="Times New Roman" panose="02020603050405020304" pitchFamily="18" charset="0"/>
              </a:rPr>
              <a:t>产生</a:t>
            </a:r>
            <a:r>
              <a:rPr lang="zh-CN" sz="2600" b="1" noProof="1">
                <a:solidFill>
                  <a:srgbClr val="FF0000"/>
                </a:solidFill>
                <a:latin typeface="微软雅黑" panose="020B0503020204020204" charset="-122"/>
                <a:ea typeface="微软雅黑" panose="020B0503020204020204" charset="-122"/>
                <a:cs typeface="Times New Roman" panose="02020603050405020304" pitchFamily="18" charset="0"/>
              </a:rPr>
              <a:t>自由移动的离子。</a:t>
            </a:r>
            <a:endParaRPr lang="en-US" altLang="zh-CN" sz="2600" b="1" noProof="1">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16" name="文本框 15"/>
          <p:cNvSpPr txBox="1"/>
          <p:nvPr>
            <p:custDataLst>
              <p:tags r:id="rId17"/>
            </p:custDataLst>
          </p:nvPr>
        </p:nvSpPr>
        <p:spPr>
          <a:xfrm>
            <a:off x="512533" y="5369474"/>
            <a:ext cx="11113940" cy="546753"/>
          </a:xfrm>
          <a:prstGeom prst="rect">
            <a:avLst/>
          </a:prstGeom>
          <a:noFill/>
          <a:ln w="28575">
            <a:noFill/>
          </a:ln>
        </p:spPr>
        <p:txBody>
          <a:bodyPr wrap="none" rtlCol="0">
            <a:spAutoFit/>
          </a:bodyPr>
          <a:lstStyle>
            <a:defPPr>
              <a:defRPr lang="zh-CN"/>
            </a:defPPr>
            <a:lvl1pPr defTabSz="1218565">
              <a:lnSpc>
                <a:spcPct val="125000"/>
              </a:lnSpc>
              <a:defRPr sz="2800">
                <a:solidFill>
                  <a:srgbClr val="FF0000"/>
                </a:solidFill>
              </a:defRPr>
            </a:lvl1pPr>
          </a:lstStyle>
          <a:p>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部分分子晶体</a:t>
            </a:r>
            <a:r>
              <a:rPr lang="en-US" altLang="zh-CN"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如酸</a:t>
            </a:r>
            <a:r>
              <a:rPr lang="en-US" altLang="zh-CN"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sym typeface="+mn-ea"/>
              </a:rPr>
              <a:t>溶于水破坏了共价键</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，自身发生电离，</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sym typeface="+mn-ea"/>
              </a:rPr>
              <a:t>溶液可以导电</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a:t>
            </a:r>
            <a:endPar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endParaRPr>
          </a:p>
        </p:txBody>
      </p:sp>
      <p:sp>
        <p:nvSpPr>
          <p:cNvPr id="17" name="文本框 16"/>
          <p:cNvSpPr txBox="1"/>
          <p:nvPr>
            <p:custDataLst>
              <p:tags r:id="rId18"/>
            </p:custDataLst>
          </p:nvPr>
        </p:nvSpPr>
        <p:spPr>
          <a:xfrm>
            <a:off x="502701" y="5990308"/>
            <a:ext cx="9520555" cy="546753"/>
          </a:xfrm>
          <a:prstGeom prst="rect">
            <a:avLst/>
          </a:prstGeom>
          <a:noFill/>
          <a:ln w="28575">
            <a:noFill/>
          </a:ln>
        </p:spPr>
        <p:txBody>
          <a:bodyPr wrap="none" rtlCol="0">
            <a:spAutoFit/>
          </a:bodyPr>
          <a:lstStyle>
            <a:defPPr>
              <a:defRPr lang="zh-CN"/>
            </a:defPPr>
            <a:lvl1pPr defTabSz="1218565">
              <a:lnSpc>
                <a:spcPct val="125000"/>
              </a:lnSpc>
              <a:defRPr sz="2800">
                <a:solidFill>
                  <a:srgbClr val="FF0000"/>
                </a:solidFill>
              </a:defRPr>
            </a:lvl1pPr>
          </a:lstStyle>
          <a:p>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部分分子晶体与水反应</a:t>
            </a:r>
            <a:r>
              <a:rPr lang="zh-CN" altLang="en-US" sz="2600" b="1">
                <a:solidFill>
                  <a:srgbClr val="FF0000"/>
                </a:solidFill>
                <a:latin typeface="微软雅黑" panose="020B0503020204020204" charset="-122"/>
                <a:ea typeface="微软雅黑" panose="020B0503020204020204" charset="-122"/>
                <a:cs typeface="Times New Roman" panose="02020603050405020304" pitchFamily="18" charset="0"/>
                <a:sym typeface="+mn-ea"/>
              </a:rPr>
              <a:t>可以生成能电离的物质</a:t>
            </a:r>
            <a:r>
              <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rPr>
              <a:t>，溶液可以导电。</a:t>
            </a:r>
            <a:endParaRPr lang="zh-CN" altLang="en-US" sz="2600" b="1">
              <a:solidFill>
                <a:schemeClr val="tx1"/>
              </a:solidFill>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down)">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296041" y="120650"/>
            <a:ext cx="9430777" cy="739714"/>
            <a:chOff x="466" y="644"/>
            <a:chExt cx="12317" cy="863"/>
          </a:xfrm>
        </p:grpSpPr>
        <p:sp>
          <p:nvSpPr>
            <p:cNvPr id="5" name="等腰三角形 4"/>
            <p:cNvSpPr/>
            <p:nvPr>
              <p:custDataLst>
                <p:tags r:id="rId2"/>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6" name="文本框 5"/>
            <p:cNvSpPr txBox="1"/>
            <p:nvPr>
              <p:custDataLst>
                <p:tags r:id="rId3"/>
              </p:custDataLst>
            </p:nvPr>
          </p:nvSpPr>
          <p:spPr>
            <a:xfrm>
              <a:off x="1297" y="654"/>
              <a:ext cx="11486" cy="853"/>
            </a:xfrm>
            <a:prstGeom prst="rect">
              <a:avLst/>
            </a:prstGeom>
            <a:noFill/>
          </p:spPr>
          <p:txBody>
            <a:bodyPr wrap="square" rtlCol="0">
              <a:spAutoFit/>
            </a:bodyPr>
            <a:lstStyle/>
            <a:p>
              <a:pPr lvl="0" algn="l">
                <a:lnSpc>
                  <a:spcPct val="130000"/>
                </a:lnSpc>
                <a:buClrTx/>
                <a:buSzTx/>
                <a:buFontTx/>
              </a:pPr>
              <a:r>
                <a:rPr lang="zh-CN" altLang="en-US" sz="3200">
                  <a:solidFill>
                    <a:srgbClr val="27406A"/>
                  </a:solidFill>
                  <a:latin typeface="汉仪雅酷黑 65W" panose="020B0604020202020204" charset="-122"/>
                  <a:ea typeface="汉仪雅酷黑 65W" panose="020B0604020202020204" charset="-122"/>
                  <a:cs typeface="+mn-ea"/>
                  <a:sym typeface="+mn-ea"/>
                </a:rPr>
                <a:t>任务一  分子晶体的概念和性质</a:t>
              </a:r>
              <a:endParaRPr lang="zh-CN" altLang="en-US" sz="3200">
                <a:solidFill>
                  <a:srgbClr val="27406A"/>
                </a:solidFill>
                <a:latin typeface="汉仪雅酷黑 65W" panose="020B0604020202020204" charset="-122"/>
                <a:ea typeface="汉仪雅酷黑 65W" panose="020B0604020202020204" charset="-122"/>
                <a:cs typeface="+mn-ea"/>
                <a:sym typeface="+mn-ea"/>
              </a:endParaRPr>
            </a:p>
          </p:txBody>
        </p:sp>
        <p:sp>
          <p:nvSpPr>
            <p:cNvPr id="7" name="等腰三角形 6"/>
            <p:cNvSpPr/>
            <p:nvPr>
              <p:custDataLst>
                <p:tags r:id="rId4"/>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grpSp>
      <p:grpSp>
        <p:nvGrpSpPr>
          <p:cNvPr id="17" name="组合 16"/>
          <p:cNvGrpSpPr/>
          <p:nvPr>
            <p:custDataLst>
              <p:tags r:id="rId5"/>
            </p:custDataLst>
          </p:nvPr>
        </p:nvGrpSpPr>
        <p:grpSpPr>
          <a:xfrm>
            <a:off x="396875" y="1923415"/>
            <a:ext cx="10965815" cy="3164840"/>
            <a:chOff x="966" y="4081"/>
            <a:chExt cx="17269" cy="4984"/>
          </a:xfrm>
        </p:grpSpPr>
        <p:sp>
          <p:nvSpPr>
            <p:cNvPr id="10" name="对象1"/>
            <p:cNvSpPr/>
            <p:nvPr>
              <p:custDataLst>
                <p:tags r:id="rId6"/>
              </p:custDataLst>
            </p:nvPr>
          </p:nvSpPr>
          <p:spPr>
            <a:xfrm>
              <a:off x="6551" y="4286"/>
              <a:ext cx="3038" cy="2318"/>
            </a:xfrm>
            <a:custGeom>
              <a:avLst/>
              <a:gdLst/>
              <a:ahLst/>
              <a:cxnLst/>
              <a:rect l="l" t="t" r="r" b="b"/>
              <a:pathLst>
                <a:path w="1929383" h="1472184">
                  <a:moveTo>
                    <a:pt x="1929384" y="1472184"/>
                  </a:moveTo>
                  <a:lnTo>
                    <a:pt x="621792" y="0"/>
                  </a:lnTo>
                  <a:lnTo>
                    <a:pt x="0" y="1078992"/>
                  </a:lnTo>
                  <a:lnTo>
                    <a:pt x="1929384" y="1472184"/>
                  </a:lnTo>
                </a:path>
              </a:pathLst>
            </a:custGeom>
            <a:gradFill>
              <a:gsLst>
                <a:gs pos="16180">
                  <a:schemeClr val="lt1">
                    <a:alpha val="0"/>
                  </a:schemeClr>
                </a:gs>
                <a:gs pos="66506">
                  <a:schemeClr val="accent3">
                    <a:lumMod val="60000"/>
                    <a:lumOff val="40000"/>
                    <a:alpha val="100000"/>
                  </a:schemeClr>
                </a:gs>
              </a:gsLst>
              <a:lin ang="13332981"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solidFill>
                  <a:schemeClr val="lt1"/>
                </a:solidFill>
              </a:endParaRPr>
            </a:p>
          </p:txBody>
        </p:sp>
        <p:sp>
          <p:nvSpPr>
            <p:cNvPr id="11" name="对象2"/>
            <p:cNvSpPr/>
            <p:nvPr>
              <p:custDataLst>
                <p:tags r:id="rId7"/>
              </p:custDataLst>
            </p:nvPr>
          </p:nvSpPr>
          <p:spPr>
            <a:xfrm>
              <a:off x="6551" y="6475"/>
              <a:ext cx="3038" cy="2318"/>
            </a:xfrm>
            <a:custGeom>
              <a:avLst/>
              <a:gdLst/>
              <a:ahLst/>
              <a:cxnLst/>
              <a:rect l="l" t="t" r="r" b="b"/>
              <a:pathLst>
                <a:path w="1929383" h="1472184">
                  <a:moveTo>
                    <a:pt x="1929384" y="0"/>
                  </a:moveTo>
                  <a:lnTo>
                    <a:pt x="621792" y="1472184"/>
                  </a:lnTo>
                  <a:lnTo>
                    <a:pt x="0" y="393192"/>
                  </a:lnTo>
                  <a:lnTo>
                    <a:pt x="1929384" y="0"/>
                  </a:lnTo>
                </a:path>
              </a:pathLst>
            </a:custGeom>
            <a:gradFill>
              <a:gsLst>
                <a:gs pos="100000">
                  <a:schemeClr val="lt1">
                    <a:alpha val="0"/>
                  </a:schemeClr>
                </a:gs>
                <a:gs pos="0">
                  <a:schemeClr val="accent4">
                    <a:alpha val="100000"/>
                  </a:schemeClr>
                </a:gs>
              </a:gsLst>
              <a:lin ang="20400000" scaled="0"/>
            </a:gradFill>
            <a:ln w="25400">
              <a:no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endParaRPr lang="zh-CN" altLang="en-US">
                <a:solidFill>
                  <a:schemeClr val="lt1"/>
                </a:solidFill>
                <a:sym typeface="+mn-ea"/>
              </a:endParaRPr>
            </a:p>
          </p:txBody>
        </p:sp>
        <p:sp>
          <p:nvSpPr>
            <p:cNvPr id="21" name="对象3"/>
            <p:cNvSpPr/>
            <p:nvPr>
              <p:custDataLst>
                <p:tags r:id="rId8"/>
              </p:custDataLst>
            </p:nvPr>
          </p:nvSpPr>
          <p:spPr>
            <a:xfrm>
              <a:off x="9619" y="4286"/>
              <a:ext cx="3038" cy="2318"/>
            </a:xfrm>
            <a:custGeom>
              <a:avLst/>
              <a:gdLst/>
              <a:ahLst/>
              <a:cxnLst/>
              <a:rect l="l" t="t" r="r" b="b"/>
              <a:pathLst>
                <a:path w="1929383" h="1472184">
                  <a:moveTo>
                    <a:pt x="0" y="1472184"/>
                  </a:moveTo>
                  <a:lnTo>
                    <a:pt x="1307592" y="0"/>
                  </a:lnTo>
                  <a:lnTo>
                    <a:pt x="1929384" y="1078992"/>
                  </a:lnTo>
                  <a:lnTo>
                    <a:pt x="0" y="1472184"/>
                  </a:lnTo>
                </a:path>
              </a:pathLst>
            </a:custGeom>
            <a:gradFill>
              <a:gsLst>
                <a:gs pos="100000">
                  <a:schemeClr val="lt1">
                    <a:alpha val="0"/>
                  </a:schemeClr>
                </a:gs>
                <a:gs pos="0">
                  <a:schemeClr val="accent4">
                    <a:alpha val="100000"/>
                  </a:schemeClr>
                </a:gs>
              </a:gsLst>
              <a:lin ang="8520000" scaled="0"/>
            </a:gradFill>
            <a:ln w="25400">
              <a:noFill/>
            </a:ln>
            <a:effectLst/>
            <a:extLst>
              <a:ext uri="{91240B29-F687-4F45-9708-019B960494DF}">
                <a14:hiddenLine xmlns:a14="http://schemas.microsoft.com/office/drawing/2010/main" w="25400">
                  <a:solidFill>
                    <a:srgbClr val="000000"/>
                  </a:solidFill>
                </a14:hiddenLine>
              </a:ex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a:lstStyle/>
            <a:p>
              <a:endParaRPr lang="zh-CN" altLang="en-US">
                <a:solidFill>
                  <a:schemeClr val="lt1"/>
                </a:solidFill>
              </a:endParaRPr>
            </a:p>
          </p:txBody>
        </p:sp>
        <p:sp>
          <p:nvSpPr>
            <p:cNvPr id="2" name="对象4"/>
            <p:cNvSpPr/>
            <p:nvPr>
              <p:custDataLst>
                <p:tags r:id="rId9"/>
              </p:custDataLst>
            </p:nvPr>
          </p:nvSpPr>
          <p:spPr>
            <a:xfrm>
              <a:off x="9619" y="6489"/>
              <a:ext cx="3038" cy="2318"/>
            </a:xfrm>
            <a:custGeom>
              <a:avLst/>
              <a:gdLst/>
              <a:ahLst/>
              <a:cxnLst/>
              <a:rect l="l" t="t" r="r" b="b"/>
              <a:pathLst>
                <a:path w="1929383" h="1472184">
                  <a:moveTo>
                    <a:pt x="0" y="0"/>
                  </a:moveTo>
                  <a:lnTo>
                    <a:pt x="1929384" y="393192"/>
                  </a:lnTo>
                  <a:lnTo>
                    <a:pt x="1307592" y="1472184"/>
                  </a:lnTo>
                  <a:lnTo>
                    <a:pt x="0" y="0"/>
                  </a:lnTo>
                </a:path>
              </a:pathLst>
            </a:custGeom>
            <a:gradFill>
              <a:gsLst>
                <a:gs pos="16180">
                  <a:schemeClr val="lt1">
                    <a:alpha val="0"/>
                  </a:schemeClr>
                </a:gs>
                <a:gs pos="66506">
                  <a:schemeClr val="accent3">
                    <a:lumMod val="60000"/>
                    <a:lumOff val="40000"/>
                    <a:alpha val="100000"/>
                  </a:schemeClr>
                </a:gs>
              </a:gsLst>
              <a:lin ang="2400000" scaled="0"/>
            </a:gradFill>
            <a:ln w="25400">
              <a:no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endParaRPr lang="zh-CN" altLang="en-US">
                <a:solidFill>
                  <a:schemeClr val="lt1"/>
                </a:solidFill>
                <a:sym typeface="+mn-ea"/>
              </a:endParaRPr>
            </a:p>
          </p:txBody>
        </p:sp>
        <p:sp>
          <p:nvSpPr>
            <p:cNvPr id="8" name="矩形 7"/>
            <p:cNvSpPr/>
            <p:nvPr>
              <p:custDataLst>
                <p:tags r:id="rId10"/>
              </p:custDataLst>
            </p:nvPr>
          </p:nvSpPr>
          <p:spPr>
            <a:xfrm>
              <a:off x="966" y="4082"/>
              <a:ext cx="5896" cy="1983"/>
            </a:xfrm>
            <a:prstGeom prst="rect">
              <a:avLst/>
            </a:prstGeom>
            <a:gradFill>
              <a:gsLst>
                <a:gs pos="0">
                  <a:schemeClr val="accent3">
                    <a:lumMod val="60000"/>
                    <a:lumOff val="40000"/>
                    <a:alpha val="60000"/>
                  </a:schemeClr>
                </a:gs>
                <a:gs pos="100000">
                  <a:schemeClr val="bg1">
                    <a:alpha val="0"/>
                  </a:schemeClr>
                </a:gs>
              </a:gsLst>
              <a:lin ang="10800000" scaled="0"/>
            </a:gradFill>
            <a:ln>
              <a:gradFill>
                <a:gsLst>
                  <a:gs pos="0">
                    <a:schemeClr val="accent3">
                      <a:alpha val="0"/>
                    </a:schemeClr>
                  </a:gs>
                  <a:gs pos="100000">
                    <a:schemeClr val="accent3">
                      <a:alpha val="60000"/>
                    </a:schemeClr>
                  </a:gs>
                </a:gsLst>
                <a:lin ang="0" scaled="0"/>
              </a:gradFill>
            </a:ln>
          </p:spPr>
          <p:txBody>
            <a:bodyPr wrap="square" lIns="107950" tIns="71755" rIns="1188085" bIns="71755" rtlCol="0" anchor="ctr" anchorCtr="0">
              <a:noAutofit/>
            </a:bodyPr>
            <a:lstStyle/>
            <a:p>
              <a:pPr lvl="0" algn="r">
                <a:lnSpc>
                  <a:spcPct val="150000"/>
                </a:lnSpc>
                <a:buClrTx/>
                <a:buSzTx/>
                <a:buFontTx/>
              </a:pPr>
              <a:r>
                <a:rPr lang="zh-CN" altLang="en-US" sz="2800" b="1">
                  <a:solidFill>
                    <a:schemeClr val="tx1">
                      <a:lumMod val="85000"/>
                      <a:lumOff val="15000"/>
                    </a:schemeClr>
                  </a:solidFill>
                  <a:latin typeface="+mn-ea"/>
                  <a:cs typeface="+mn-ea"/>
                  <a:sym typeface="+mn-ea"/>
                </a:rPr>
                <a:t>熔点低</a:t>
              </a:r>
              <a:endParaRPr lang="zh-CN" altLang="en-US" sz="2800" b="1">
                <a:solidFill>
                  <a:schemeClr val="tx1">
                    <a:lumMod val="85000"/>
                    <a:lumOff val="15000"/>
                  </a:schemeClr>
                </a:solidFill>
                <a:latin typeface="+mn-ea"/>
                <a:cs typeface="+mn-ea"/>
                <a:sym typeface="+mn-ea"/>
              </a:endParaRPr>
            </a:p>
          </p:txBody>
        </p:sp>
        <p:sp>
          <p:nvSpPr>
            <p:cNvPr id="12" name="对象8"/>
            <p:cNvSpPr/>
            <p:nvPr>
              <p:custDataLst>
                <p:tags r:id="rId11"/>
              </p:custDataLst>
            </p:nvPr>
          </p:nvSpPr>
          <p:spPr>
            <a:xfrm>
              <a:off x="5894" y="4081"/>
              <a:ext cx="1984" cy="1984"/>
            </a:xfrm>
            <a:prstGeom prst="ellipse">
              <a:avLst/>
            </a:prstGeom>
            <a:gradFill>
              <a:gsLst>
                <a:gs pos="0">
                  <a:schemeClr val="accent3">
                    <a:alpha val="100000"/>
                  </a:schemeClr>
                </a:gs>
                <a:gs pos="100000">
                  <a:schemeClr val="accent3">
                    <a:alpha val="100000"/>
                  </a:schemeClr>
                </a:gs>
              </a:gsLst>
              <a:lin ang="10800000" scaled="0"/>
            </a:gradFill>
            <a:ln w="25400">
              <a:solidFill>
                <a:srgbClr val="FFFFFF"/>
              </a:solid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lstStyle/>
            <a:p>
              <a:pPr algn="ctr">
                <a:spcBef>
                  <a:spcPct val="0"/>
                </a:spcBef>
                <a:spcAft>
                  <a:spcPct val="0"/>
                </a:spcAft>
              </a:pPr>
              <a:r>
                <a:rPr lang="en-US" sz="3000" b="1">
                  <a:solidFill>
                    <a:srgbClr val="FFFFFF"/>
                  </a:solidFill>
                  <a:latin typeface="+mn-ea"/>
                  <a:cs typeface="+mn-ea"/>
                  <a:sym typeface="+mn-ea"/>
                </a:rPr>
                <a:t>01</a:t>
              </a:r>
              <a:endParaRPr lang="en-US" sz="3000" b="1">
                <a:solidFill>
                  <a:srgbClr val="FFFFFF"/>
                </a:solidFill>
                <a:latin typeface="+mn-ea"/>
                <a:cs typeface="+mn-ea"/>
                <a:sym typeface="+mn-ea"/>
              </a:endParaRPr>
            </a:p>
          </p:txBody>
        </p:sp>
        <p:sp>
          <p:nvSpPr>
            <p:cNvPr id="13" name="矩形 12"/>
            <p:cNvSpPr/>
            <p:nvPr>
              <p:custDataLst>
                <p:tags r:id="rId12"/>
              </p:custDataLst>
            </p:nvPr>
          </p:nvSpPr>
          <p:spPr>
            <a:xfrm>
              <a:off x="966" y="7081"/>
              <a:ext cx="5896" cy="1983"/>
            </a:xfrm>
            <a:prstGeom prst="rect">
              <a:avLst/>
            </a:prstGeom>
            <a:gradFill>
              <a:gsLst>
                <a:gs pos="0">
                  <a:schemeClr val="accent3">
                    <a:lumMod val="60000"/>
                    <a:lumOff val="40000"/>
                    <a:alpha val="60000"/>
                  </a:schemeClr>
                </a:gs>
                <a:gs pos="100000">
                  <a:schemeClr val="bg1">
                    <a:alpha val="0"/>
                  </a:schemeClr>
                </a:gs>
              </a:gsLst>
              <a:lin ang="10800000" scaled="0"/>
            </a:gradFill>
            <a:ln>
              <a:gradFill>
                <a:gsLst>
                  <a:gs pos="0">
                    <a:schemeClr val="accent3">
                      <a:alpha val="0"/>
                    </a:schemeClr>
                  </a:gs>
                  <a:gs pos="100000">
                    <a:schemeClr val="accent3">
                      <a:alpha val="60000"/>
                    </a:schemeClr>
                  </a:gs>
                </a:gsLst>
                <a:lin ang="0" scaled="0"/>
              </a:gradFill>
            </a:ln>
          </p:spPr>
          <p:txBody>
            <a:bodyPr wrap="square" lIns="107950" tIns="71755" rIns="1188085" bIns="71755" rtlCol="0" anchor="ctr" anchorCtr="0">
              <a:noAutofit/>
            </a:bodyPr>
            <a:lstStyle/>
            <a:p>
              <a:pPr lvl="0" algn="r">
                <a:lnSpc>
                  <a:spcPct val="150000"/>
                </a:lnSpc>
                <a:buClrTx/>
                <a:buSzTx/>
                <a:buFontTx/>
              </a:pPr>
              <a:r>
                <a:rPr lang="zh-CN" altLang="en-US" sz="2800" b="1">
                  <a:solidFill>
                    <a:schemeClr val="tx1">
                      <a:lumMod val="85000"/>
                      <a:lumOff val="15000"/>
                    </a:schemeClr>
                  </a:solidFill>
                  <a:latin typeface="+mn-ea"/>
                  <a:cs typeface="+mn-ea"/>
                  <a:sym typeface="+mn-ea"/>
                </a:rPr>
                <a:t>相似相溶</a:t>
              </a:r>
              <a:endParaRPr lang="zh-CN" altLang="en-US" sz="2800" b="1">
                <a:solidFill>
                  <a:schemeClr val="tx1">
                    <a:lumMod val="85000"/>
                    <a:lumOff val="15000"/>
                  </a:schemeClr>
                </a:solidFill>
                <a:latin typeface="+mn-ea"/>
                <a:cs typeface="+mn-ea"/>
                <a:sym typeface="+mn-ea"/>
              </a:endParaRPr>
            </a:p>
          </p:txBody>
        </p:sp>
        <p:sp>
          <p:nvSpPr>
            <p:cNvPr id="36" name="对象10"/>
            <p:cNvSpPr/>
            <p:nvPr>
              <p:custDataLst>
                <p:tags r:id="rId13"/>
              </p:custDataLst>
            </p:nvPr>
          </p:nvSpPr>
          <p:spPr>
            <a:xfrm>
              <a:off x="5908" y="7080"/>
              <a:ext cx="1984" cy="1984"/>
            </a:xfrm>
            <a:prstGeom prst="ellipse">
              <a:avLst/>
            </a:prstGeom>
            <a:gradFill>
              <a:gsLst>
                <a:gs pos="0">
                  <a:schemeClr val="accent4">
                    <a:alpha val="100000"/>
                  </a:schemeClr>
                </a:gs>
                <a:gs pos="100000">
                  <a:schemeClr val="accent4">
                    <a:alpha val="100000"/>
                  </a:schemeClr>
                </a:gs>
              </a:gsLst>
              <a:lin ang="10800000" scaled="0"/>
            </a:gradFill>
            <a:ln w="25400">
              <a:solidFill>
                <a:srgbClr val="FFFFFF"/>
              </a:solid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spcBef>
                  <a:spcPct val="0"/>
                </a:spcBef>
                <a:spcAft>
                  <a:spcPct val="0"/>
                </a:spcAft>
                <a:buClrTx/>
                <a:buSzTx/>
                <a:buFontTx/>
              </a:pPr>
              <a:r>
                <a:rPr lang="en-US" sz="3000" b="1">
                  <a:solidFill>
                    <a:srgbClr val="FFFFFF"/>
                  </a:solidFill>
                  <a:latin typeface="+mn-ea"/>
                  <a:cs typeface="+mn-ea"/>
                  <a:sym typeface="+mn-ea"/>
                </a:rPr>
                <a:t>04</a:t>
              </a:r>
              <a:endParaRPr lang="en-US" sz="3000" b="1">
                <a:solidFill>
                  <a:srgbClr val="FFFFFF"/>
                </a:solidFill>
                <a:latin typeface="+mn-ea"/>
                <a:cs typeface="+mn-ea"/>
                <a:sym typeface="+mn-ea"/>
              </a:endParaRPr>
            </a:p>
          </p:txBody>
        </p:sp>
        <p:sp>
          <p:nvSpPr>
            <p:cNvPr id="14" name="矩形 13"/>
            <p:cNvSpPr/>
            <p:nvPr>
              <p:custDataLst>
                <p:tags r:id="rId14"/>
              </p:custDataLst>
            </p:nvPr>
          </p:nvSpPr>
          <p:spPr>
            <a:xfrm flipH="1">
              <a:off x="12343" y="4083"/>
              <a:ext cx="5893" cy="1984"/>
            </a:xfrm>
            <a:prstGeom prst="rect">
              <a:avLst/>
            </a:prstGeom>
            <a:gradFill>
              <a:gsLst>
                <a:gs pos="0">
                  <a:schemeClr val="accent3">
                    <a:lumMod val="60000"/>
                    <a:lumOff val="40000"/>
                    <a:alpha val="60000"/>
                  </a:schemeClr>
                </a:gs>
                <a:gs pos="100000">
                  <a:schemeClr val="bg1">
                    <a:alpha val="0"/>
                  </a:schemeClr>
                </a:gs>
              </a:gsLst>
              <a:lin ang="10800000" scaled="0"/>
            </a:gradFill>
            <a:ln>
              <a:gradFill>
                <a:gsLst>
                  <a:gs pos="0">
                    <a:schemeClr val="accent3">
                      <a:alpha val="0"/>
                    </a:schemeClr>
                  </a:gs>
                  <a:gs pos="100000">
                    <a:schemeClr val="accent3">
                      <a:alpha val="60000"/>
                    </a:schemeClr>
                  </a:gs>
                </a:gsLst>
                <a:lin ang="0" scaled="0"/>
              </a:gradFill>
            </a:ln>
          </p:spPr>
          <p:txBody>
            <a:bodyPr wrap="square" lIns="107950" tIns="71755" rIns="1188085" bIns="71755" rtlCol="0" anchor="ctr" anchorCtr="0">
              <a:noAutofit/>
            </a:bodyPr>
            <a:lstStyle/>
            <a:p>
              <a:pPr lvl="0" algn="r">
                <a:lnSpc>
                  <a:spcPct val="150000"/>
                </a:lnSpc>
                <a:buClrTx/>
                <a:buSzTx/>
                <a:buFontTx/>
              </a:pPr>
              <a:r>
                <a:rPr lang="zh-CN" altLang="en-US" sz="2800" b="1">
                  <a:solidFill>
                    <a:schemeClr val="tx1">
                      <a:lumMod val="85000"/>
                      <a:lumOff val="15000"/>
                    </a:schemeClr>
                  </a:solidFill>
                  <a:latin typeface="+mn-ea"/>
                  <a:cs typeface="+mn-ea"/>
                  <a:sym typeface="+mn-ea"/>
                </a:rPr>
                <a:t>硬度小</a:t>
              </a:r>
              <a:endParaRPr lang="zh-CN" altLang="en-US" sz="2800" b="1">
                <a:solidFill>
                  <a:schemeClr val="tx1">
                    <a:lumMod val="85000"/>
                    <a:lumOff val="15000"/>
                  </a:schemeClr>
                </a:solidFill>
                <a:latin typeface="+mn-ea"/>
                <a:cs typeface="+mn-ea"/>
                <a:sym typeface="+mn-ea"/>
              </a:endParaRPr>
            </a:p>
          </p:txBody>
        </p:sp>
        <p:sp>
          <p:nvSpPr>
            <p:cNvPr id="38" name="对象12"/>
            <p:cNvSpPr/>
            <p:nvPr>
              <p:custDataLst>
                <p:tags r:id="rId15"/>
              </p:custDataLst>
            </p:nvPr>
          </p:nvSpPr>
          <p:spPr>
            <a:xfrm flipH="1">
              <a:off x="11309" y="4082"/>
              <a:ext cx="1984" cy="1984"/>
            </a:xfrm>
            <a:prstGeom prst="ellipse">
              <a:avLst/>
            </a:prstGeom>
            <a:gradFill>
              <a:gsLst>
                <a:gs pos="0">
                  <a:schemeClr val="accent4">
                    <a:alpha val="100000"/>
                  </a:schemeClr>
                </a:gs>
                <a:gs pos="100000">
                  <a:schemeClr val="accent4">
                    <a:alpha val="100000"/>
                  </a:schemeClr>
                </a:gs>
              </a:gsLst>
              <a:lin ang="10800000" scaled="0"/>
            </a:gradFill>
            <a:ln w="25400">
              <a:solidFill>
                <a:srgbClr val="FFFFFF"/>
              </a:solid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lstStyle/>
            <a:p>
              <a:pPr algn="ctr">
                <a:spcBef>
                  <a:spcPct val="0"/>
                </a:spcBef>
                <a:spcAft>
                  <a:spcPct val="0"/>
                </a:spcAft>
              </a:pPr>
              <a:r>
                <a:rPr lang="en-US" sz="3000" b="1">
                  <a:solidFill>
                    <a:srgbClr val="FFFFFF"/>
                  </a:solidFill>
                  <a:latin typeface="+mn-ea"/>
                  <a:cs typeface="+mn-ea"/>
                  <a:sym typeface="+mn-ea"/>
                </a:rPr>
                <a:t>02</a:t>
              </a:r>
              <a:endParaRPr lang="en-US" sz="3000" b="1">
                <a:solidFill>
                  <a:srgbClr val="FFFFFF"/>
                </a:solidFill>
                <a:latin typeface="+mn-ea"/>
                <a:cs typeface="+mn-ea"/>
                <a:sym typeface="+mn-ea"/>
              </a:endParaRPr>
            </a:p>
          </p:txBody>
        </p:sp>
        <p:sp>
          <p:nvSpPr>
            <p:cNvPr id="15" name="矩形 14"/>
            <p:cNvSpPr/>
            <p:nvPr>
              <p:custDataLst>
                <p:tags r:id="rId16"/>
              </p:custDataLst>
            </p:nvPr>
          </p:nvSpPr>
          <p:spPr>
            <a:xfrm flipH="1">
              <a:off x="12343" y="7081"/>
              <a:ext cx="5893" cy="1984"/>
            </a:xfrm>
            <a:prstGeom prst="rect">
              <a:avLst/>
            </a:prstGeom>
            <a:gradFill>
              <a:gsLst>
                <a:gs pos="0">
                  <a:schemeClr val="accent3">
                    <a:lumMod val="60000"/>
                    <a:lumOff val="40000"/>
                    <a:alpha val="60000"/>
                  </a:schemeClr>
                </a:gs>
                <a:gs pos="100000">
                  <a:schemeClr val="bg1">
                    <a:alpha val="0"/>
                  </a:schemeClr>
                </a:gs>
              </a:gsLst>
              <a:lin ang="10800000" scaled="0"/>
            </a:gradFill>
            <a:ln>
              <a:gradFill>
                <a:gsLst>
                  <a:gs pos="0">
                    <a:schemeClr val="accent3">
                      <a:alpha val="0"/>
                    </a:schemeClr>
                  </a:gs>
                  <a:gs pos="100000">
                    <a:schemeClr val="accent3">
                      <a:alpha val="60000"/>
                    </a:schemeClr>
                  </a:gs>
                </a:gsLst>
                <a:lin ang="0" scaled="0"/>
              </a:gradFill>
            </a:ln>
          </p:spPr>
          <p:txBody>
            <a:bodyPr wrap="square" lIns="107950" tIns="71755" rIns="1188085" bIns="71755" rtlCol="0" anchor="ctr" anchorCtr="0">
              <a:noAutofit/>
            </a:bodyPr>
            <a:lstStyle/>
            <a:p>
              <a:pPr lvl="0" algn="r">
                <a:lnSpc>
                  <a:spcPct val="150000"/>
                </a:lnSpc>
                <a:buClrTx/>
                <a:buSzTx/>
                <a:buFontTx/>
              </a:pPr>
              <a:r>
                <a:rPr lang="zh-CN" altLang="en-US" sz="2800" b="1">
                  <a:solidFill>
                    <a:schemeClr val="tx1">
                      <a:lumMod val="85000"/>
                      <a:lumOff val="15000"/>
                    </a:schemeClr>
                  </a:solidFill>
                  <a:latin typeface="+mn-ea"/>
                  <a:cs typeface="+mn-ea"/>
                  <a:sym typeface="+mn-ea"/>
                </a:rPr>
                <a:t>不导电</a:t>
              </a:r>
              <a:endParaRPr lang="zh-CN" altLang="en-US" sz="2800" b="1">
                <a:solidFill>
                  <a:schemeClr val="tx1">
                    <a:lumMod val="85000"/>
                    <a:lumOff val="15000"/>
                  </a:schemeClr>
                </a:solidFill>
                <a:latin typeface="+mn-ea"/>
                <a:cs typeface="+mn-ea"/>
                <a:sym typeface="+mn-ea"/>
              </a:endParaRPr>
            </a:p>
          </p:txBody>
        </p:sp>
        <p:sp>
          <p:nvSpPr>
            <p:cNvPr id="40" name="对象14"/>
            <p:cNvSpPr/>
            <p:nvPr>
              <p:custDataLst>
                <p:tags r:id="rId17"/>
              </p:custDataLst>
            </p:nvPr>
          </p:nvSpPr>
          <p:spPr>
            <a:xfrm flipH="1">
              <a:off x="11309" y="7080"/>
              <a:ext cx="1984" cy="1984"/>
            </a:xfrm>
            <a:prstGeom prst="ellipse">
              <a:avLst/>
            </a:prstGeom>
            <a:gradFill>
              <a:gsLst>
                <a:gs pos="0">
                  <a:schemeClr val="accent3">
                    <a:alpha val="100000"/>
                  </a:schemeClr>
                </a:gs>
                <a:gs pos="100000">
                  <a:schemeClr val="accent3">
                    <a:alpha val="100000"/>
                  </a:schemeClr>
                </a:gs>
              </a:gsLst>
              <a:lin ang="10800000" scaled="0"/>
            </a:gradFill>
            <a:ln w="25400">
              <a:solidFill>
                <a:srgbClr val="FFFFFF"/>
              </a:solidFill>
            </a:ln>
            <a:effectLst/>
            <a:extLst>
              <a:ext uri="{AF507438-7753-43E0-B8FC-AC1667EBCBE1}">
                <a14:hiddenEffects xmlns:a14="http://schemas.microsoft.com/office/drawing/2010/main">
                  <a:effectLst>
                    <a:outerShdw blurRad="254000" dist="127000" dir="5400000" algn="ctr" rotWithShape="0">
                      <a:srgbClr val="000000">
                        <a:alpha val="40000"/>
                      </a:srgbClr>
                    </a:outerShdw>
                  </a:effectLst>
                </a14:hiddenEffects>
              </a:ext>
            </a:ex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spcBef>
                  <a:spcPct val="0"/>
                </a:spcBef>
                <a:spcAft>
                  <a:spcPct val="0"/>
                </a:spcAft>
                <a:buClrTx/>
                <a:buSzTx/>
                <a:buFontTx/>
              </a:pPr>
              <a:r>
                <a:rPr lang="en-US" sz="3000" b="1">
                  <a:solidFill>
                    <a:srgbClr val="FFFFFF"/>
                  </a:solidFill>
                  <a:latin typeface="+mn-ea"/>
                  <a:cs typeface="+mn-ea"/>
                  <a:sym typeface="+mn-ea"/>
                </a:rPr>
                <a:t>03</a:t>
              </a:r>
              <a:endParaRPr lang="en-US" sz="3000" b="1">
                <a:solidFill>
                  <a:srgbClr val="FFFFFF"/>
                </a:solidFill>
                <a:latin typeface="+mn-ea"/>
                <a:cs typeface="+mn-ea"/>
                <a:sym typeface="+mn-ea"/>
              </a:endParaRPr>
            </a:p>
          </p:txBody>
        </p:sp>
        <p:sp>
          <p:nvSpPr>
            <p:cNvPr id="16" name="文本框 15"/>
            <p:cNvSpPr txBox="1"/>
            <p:nvPr>
              <p:custDataLst>
                <p:tags r:id="rId18"/>
              </p:custDataLst>
            </p:nvPr>
          </p:nvSpPr>
          <p:spPr>
            <a:xfrm>
              <a:off x="8513" y="5292"/>
              <a:ext cx="2346" cy="2236"/>
            </a:xfrm>
            <a:prstGeom prst="rect">
              <a:avLst/>
            </a:prstGeom>
            <a:noFill/>
            <a:ln>
              <a:solidFill>
                <a:schemeClr val="accent3">
                  <a:lumMod val="40000"/>
                  <a:lumOff val="60000"/>
                </a:schemeClr>
              </a:solidFill>
            </a:ln>
          </p:spPr>
          <p:txBody>
            <a:bodyPr wrap="square" rtlCol="0" anchor="t">
              <a:spAutoFit/>
            </a:bodyPr>
            <a:lstStyle/>
            <a:p>
              <a:pPr lvl="0" algn="ctr">
                <a:lnSpc>
                  <a:spcPct val="120000"/>
                </a:lnSpc>
                <a:buClrTx/>
                <a:buSzTx/>
                <a:buFontTx/>
              </a:pPr>
              <a:r>
                <a:rPr lang="zh-CN" altLang="en-US" sz="3600" b="1">
                  <a:solidFill>
                    <a:schemeClr val="tx1">
                      <a:lumMod val="85000"/>
                      <a:lumOff val="15000"/>
                    </a:schemeClr>
                  </a:solidFill>
                  <a:latin typeface="微软雅黑" panose="020B0503020204020204" charset="-122"/>
                  <a:ea typeface="微软雅黑" panose="020B0503020204020204" charset="-122"/>
                  <a:cs typeface="+mn-ea"/>
                  <a:sym typeface="+mn-ea"/>
                </a:rPr>
                <a:t>物理性质</a:t>
              </a:r>
              <a:endParaRPr lang="zh-CN" altLang="en-US" sz="3600" b="1">
                <a:solidFill>
                  <a:schemeClr val="tx1">
                    <a:lumMod val="85000"/>
                    <a:lumOff val="15000"/>
                  </a:schemeClr>
                </a:solidFill>
                <a:latin typeface="微软雅黑" panose="020B0503020204020204" charset="-122"/>
                <a:ea typeface="微软雅黑" panose="020B0503020204020204" charset="-122"/>
                <a:cs typeface="+mn-ea"/>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矩形 13"/>
          <p:cNvSpPr/>
          <p:nvPr>
            <p:custDataLst>
              <p:tags r:id="rId1"/>
            </p:custDataLst>
          </p:nvPr>
        </p:nvSpPr>
        <p:spPr>
          <a:xfrm>
            <a:off x="945515" y="1114425"/>
            <a:ext cx="10647045" cy="5492750"/>
          </a:xfrm>
          <a:prstGeom prst="rect">
            <a:avLst/>
          </a:prstGeom>
          <a:noFill/>
          <a:ln w="9525">
            <a:noFill/>
          </a:ln>
        </p:spPr>
        <p:txBody>
          <a:bodyPr wrap="square" anchor="t" anchorCtr="0">
            <a:spAutoFit/>
          </a:bodyPr>
          <a:lstStyle/>
          <a:p>
            <a:pPr algn="just">
              <a:lnSpc>
                <a:spcPct val="150000"/>
              </a:lnSpc>
            </a:pP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(1)</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组成分子晶体的微粒是分子，在分子晶体中一定存在共价键和分子间作用力</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a:t>
            </a:r>
            <a:endPar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p>
            <a:pPr algn="just">
              <a:lnSpc>
                <a:spcPct val="150000"/>
              </a:lnSpc>
            </a:pP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(2)</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分子晶体熔化时一定破坏范德华力，有些分子晶体还会破坏氢键</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a:t>
            </a:r>
            <a:endPar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p>
            <a:pPr algn="just">
              <a:lnSpc>
                <a:spcPct val="150000"/>
              </a:lnSpc>
            </a:pP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(3)</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分子晶体熔化或溶于水均不导电</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a:t>
            </a:r>
            <a:endPar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p>
            <a:pPr algn="just">
              <a:lnSpc>
                <a:spcPct val="150000"/>
              </a:lnSpc>
            </a:pP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(4)</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分子晶体的熔、沸点越高，分子晶体中共价键的键能越大</a:t>
            </a:r>
            <a:endPar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p>
            <a:pPr algn="just">
              <a:lnSpc>
                <a:spcPct val="150000"/>
              </a:lnSpc>
            </a:pP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(5)</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水分子间存在着氢键，故水分子较稳定</a:t>
            </a:r>
            <a:endPar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p>
            <a:pPr algn="just">
              <a:lnSpc>
                <a:spcPct val="150000"/>
              </a:lnSpc>
            </a:pP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  (6)NH</a:t>
            </a:r>
            <a:r>
              <a:rPr lang="en-US" altLang="zh-CN" sz="2600" b="1" baseline="-25000">
                <a:solidFill>
                  <a:schemeClr val="tx1"/>
                </a:solidFill>
                <a:uFillTx/>
                <a:latin typeface="Times New Roman" panose="02020603050405020304" pitchFamily="18" charset="0"/>
                <a:ea typeface="微软雅黑" panose="020B0503020204020204" charset="-122"/>
                <a:cs typeface="Times New Roman" panose="02020603050405020304" pitchFamily="18" charset="0"/>
              </a:rPr>
              <a:t>3</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极易溶于水的原因一是</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NH</a:t>
            </a:r>
            <a:r>
              <a:rPr lang="en-US" altLang="zh-CN" sz="2600" b="1" baseline="-25000">
                <a:solidFill>
                  <a:schemeClr val="tx1"/>
                </a:solidFill>
                <a:uFillTx/>
                <a:latin typeface="Times New Roman" panose="02020603050405020304" pitchFamily="18" charset="0"/>
                <a:ea typeface="微软雅黑" panose="020B0503020204020204" charset="-122"/>
                <a:cs typeface="Times New Roman" panose="02020603050405020304" pitchFamily="18" charset="0"/>
              </a:rPr>
              <a:t>3</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H</a:t>
            </a:r>
            <a:r>
              <a:rPr lang="en-US" altLang="zh-CN" sz="2600" b="1" baseline="-25000">
                <a:solidFill>
                  <a:schemeClr val="tx1"/>
                </a:solidFill>
                <a:uFillTx/>
                <a:latin typeface="Times New Roman" panose="02020603050405020304" pitchFamily="18" charset="0"/>
                <a:ea typeface="微软雅黑" panose="020B0503020204020204" charset="-122"/>
                <a:cs typeface="Times New Roman" panose="02020603050405020304" pitchFamily="18" charset="0"/>
              </a:rPr>
              <a:t>2</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O</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均为极性分子，二是</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NH</a:t>
            </a:r>
            <a:r>
              <a:rPr lang="en-US" altLang="zh-CN" sz="2600" b="1" baseline="-25000">
                <a:solidFill>
                  <a:schemeClr val="tx1"/>
                </a:solidFill>
                <a:uFillTx/>
                <a:latin typeface="Times New Roman" panose="02020603050405020304" pitchFamily="18" charset="0"/>
                <a:ea typeface="微软雅黑" panose="020B0503020204020204" charset="-122"/>
                <a:cs typeface="Times New Roman" panose="02020603050405020304" pitchFamily="18" charset="0"/>
              </a:rPr>
              <a:t>3</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和</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H</a:t>
            </a:r>
            <a:r>
              <a:rPr lang="en-US" altLang="zh-CN" sz="2600" b="1" baseline="-25000">
                <a:solidFill>
                  <a:schemeClr val="tx1"/>
                </a:solidFill>
                <a:uFillTx/>
                <a:latin typeface="Times New Roman" panose="02020603050405020304" pitchFamily="18" charset="0"/>
                <a:ea typeface="微软雅黑" panose="020B0503020204020204" charset="-122"/>
                <a:cs typeface="Times New Roman" panose="02020603050405020304" pitchFamily="18" charset="0"/>
              </a:rPr>
              <a:t>2</a:t>
            </a:r>
            <a:r>
              <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O</a:t>
            </a:r>
            <a:r>
              <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rPr>
              <a:t>之间形成分子间氢键</a:t>
            </a:r>
            <a:endParaRPr lang="zh-CN"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a:p>
            <a:pPr algn="just">
              <a:lnSpc>
                <a:spcPct val="150000"/>
              </a:lnSpc>
            </a:pPr>
            <a:r>
              <a:rPr lang="en-US" altLang="zh-CN" sz="2600" b="1" kern="100">
                <a:latin typeface="Times New Roman" panose="02020603050405020304" pitchFamily="18" charset="0"/>
                <a:ea typeface="微软雅黑" panose="020B0503020204020204" charset="-122"/>
                <a:cs typeface="Times New Roman" panose="02020603050405020304" pitchFamily="18" charset="0"/>
                <a:sym typeface="+mn-ea"/>
              </a:rPr>
              <a:t>(7)</a:t>
            </a:r>
            <a:r>
              <a:rPr lang="zh-CN" altLang="en-US" sz="2600" b="1" kern="100">
                <a:latin typeface="Times New Roman" panose="02020603050405020304" pitchFamily="18" charset="0"/>
                <a:ea typeface="微软雅黑" panose="020B0503020204020204" charset="-122"/>
                <a:cs typeface="Times New Roman" panose="02020603050405020304" pitchFamily="18" charset="0"/>
                <a:sym typeface="+mn-ea"/>
              </a:rPr>
              <a:t>分子晶体熔沸点不高，均易溶于非极性溶剂</a:t>
            </a:r>
            <a:endParaRPr lang="en-US" altLang="zh-CN" sz="2600" b="1">
              <a:solidFill>
                <a:schemeClr val="tx1"/>
              </a:solidFill>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56324" name="矩形 3"/>
          <p:cNvSpPr/>
          <p:nvPr>
            <p:custDataLst>
              <p:tags r:id="rId2"/>
            </p:custDataLst>
          </p:nvPr>
        </p:nvSpPr>
        <p:spPr>
          <a:xfrm>
            <a:off x="416878" y="1255713"/>
            <a:ext cx="601662"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56325" name="矩形 5"/>
          <p:cNvSpPr/>
          <p:nvPr>
            <p:custDataLst>
              <p:tags r:id="rId3"/>
            </p:custDataLst>
          </p:nvPr>
        </p:nvSpPr>
        <p:spPr>
          <a:xfrm>
            <a:off x="446723" y="2299653"/>
            <a:ext cx="573087"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56326" name="矩形 21"/>
          <p:cNvSpPr/>
          <p:nvPr>
            <p:custDataLst>
              <p:tags r:id="rId4"/>
            </p:custDataLst>
          </p:nvPr>
        </p:nvSpPr>
        <p:spPr>
          <a:xfrm>
            <a:off x="446723" y="2907983"/>
            <a:ext cx="573087"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56327" name="矩形 10"/>
          <p:cNvSpPr/>
          <p:nvPr>
            <p:custDataLst>
              <p:tags r:id="rId5"/>
            </p:custDataLst>
          </p:nvPr>
        </p:nvSpPr>
        <p:spPr>
          <a:xfrm>
            <a:off x="447040" y="3529648"/>
            <a:ext cx="571500"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56328" name="矩形 12"/>
          <p:cNvSpPr/>
          <p:nvPr>
            <p:custDataLst>
              <p:tags r:id="rId6"/>
            </p:custDataLst>
          </p:nvPr>
        </p:nvSpPr>
        <p:spPr>
          <a:xfrm>
            <a:off x="446723" y="4157663"/>
            <a:ext cx="571500"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56329" name="矩形 17"/>
          <p:cNvSpPr/>
          <p:nvPr>
            <p:custDataLst>
              <p:tags r:id="rId7"/>
            </p:custDataLst>
          </p:nvPr>
        </p:nvSpPr>
        <p:spPr>
          <a:xfrm>
            <a:off x="447040" y="4759960"/>
            <a:ext cx="573088"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5" name="矩形 12"/>
          <p:cNvSpPr/>
          <p:nvPr>
            <p:custDataLst>
              <p:tags r:id="rId8"/>
            </p:custDataLst>
          </p:nvPr>
        </p:nvSpPr>
        <p:spPr>
          <a:xfrm>
            <a:off x="373698" y="5875973"/>
            <a:ext cx="571500" cy="730885"/>
          </a:xfrm>
          <a:prstGeom prst="rect">
            <a:avLst/>
          </a:prstGeom>
          <a:noFill/>
          <a:ln w="9525">
            <a:noFill/>
          </a:ln>
        </p:spPr>
        <p:txBody>
          <a:bodyPr wrap="square" anchor="t" anchorCtr="0">
            <a:spAutoFit/>
          </a:bodyPr>
          <a:lstStyle/>
          <a:p>
            <a:pPr>
              <a:lnSpc>
                <a:spcPct val="130000"/>
              </a:lnSpc>
            </a:pPr>
            <a:r>
              <a:rPr lang="en-US" altLang="zh-CN" sz="3200" b="1">
                <a:solidFill>
                  <a:srgbClr val="FF0000"/>
                </a:solidFill>
                <a:latin typeface="黑体" panose="02010609060101010101" charset="-122"/>
                <a:ea typeface="黑体" panose="02010609060101010101" charset="-122"/>
              </a:rPr>
              <a:t>×</a:t>
            </a:r>
            <a:endParaRPr lang="en-US" altLang="zh-CN" sz="3200" b="1">
              <a:solidFill>
                <a:srgbClr val="FF0000"/>
              </a:solidFill>
              <a:latin typeface="黑体" panose="02010609060101010101" charset="-122"/>
              <a:ea typeface="黑体" panose="02010609060101010101" charset="-122"/>
            </a:endParaRPr>
          </a:p>
        </p:txBody>
      </p:sp>
      <p:sp>
        <p:nvSpPr>
          <p:cNvPr id="6" name="文本框 5"/>
          <p:cNvSpPr txBox="1"/>
          <p:nvPr>
            <p:custDataLst>
              <p:tags r:id="rId9"/>
            </p:custDataLst>
          </p:nvPr>
        </p:nvSpPr>
        <p:spPr>
          <a:xfrm>
            <a:off x="682625" y="689610"/>
            <a:ext cx="2585085" cy="629920"/>
          </a:xfrm>
          <a:prstGeom prst="rect">
            <a:avLst/>
          </a:prstGeom>
          <a:noFill/>
        </p:spPr>
        <p:txBody>
          <a:bodyPr wrap="square" rtlCol="0" anchor="t">
            <a:spAutoFit/>
          </a:bodyPr>
          <a:lstStyle/>
          <a:p>
            <a:pPr defTabSz="1218565">
              <a:lnSpc>
                <a:spcPct val="125000"/>
              </a:lnSpc>
            </a:pPr>
            <a:r>
              <a:rPr lang="en-US" altLang="zh-CN" sz="2800" b="1" kern="100">
                <a:latin typeface="微软雅黑" panose="020B0503020204020204" charset="-122"/>
                <a:ea typeface="微软雅黑" panose="020B0503020204020204" charset="-122"/>
                <a:cs typeface="微软雅黑" panose="020B0503020204020204" charset="-122"/>
                <a:sym typeface="+mn-ea"/>
              </a:rPr>
              <a:t>1</a:t>
            </a:r>
            <a:r>
              <a:rPr lang="zh-CN" altLang="en-US" sz="2800" b="1" kern="100">
                <a:latin typeface="微软雅黑" panose="020B0503020204020204" charset="-122"/>
                <a:ea typeface="微软雅黑" panose="020B0503020204020204" charset="-122"/>
                <a:cs typeface="微软雅黑" panose="020B0503020204020204" charset="-122"/>
                <a:sym typeface="+mn-ea"/>
              </a:rPr>
              <a:t>、</a:t>
            </a:r>
            <a:r>
              <a:rPr lang="zh-CN" altLang="zh-CN" sz="2800" b="1" kern="100">
                <a:latin typeface="微软雅黑" panose="020B0503020204020204" charset="-122"/>
                <a:ea typeface="微软雅黑" panose="020B0503020204020204" charset="-122"/>
                <a:cs typeface="微软雅黑" panose="020B0503020204020204" charset="-122"/>
                <a:sym typeface="+mn-ea"/>
              </a:rPr>
              <a:t>正误判断</a:t>
            </a:r>
            <a:endParaRPr lang="zh-CN" altLang="zh-CN" sz="2800" b="1" kern="100">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blinds(horizontal)">
                                      <p:cBhvr>
                                        <p:cTn id="7" dur="500" fill="hold"/>
                                        <p:tgtEl>
                                          <p:spTgt spid="5632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6325"/>
                                        </p:tgtEl>
                                        <p:attrNameLst>
                                          <p:attrName>style.visibility</p:attrName>
                                        </p:attrNameLst>
                                      </p:cBhvr>
                                      <p:to>
                                        <p:strVal val="visible"/>
                                      </p:to>
                                    </p:set>
                                    <p:animEffect transition="in" filter="blinds(horizontal)">
                                      <p:cBhvr>
                                        <p:cTn id="12" dur="500" fill="hold"/>
                                        <p:tgtEl>
                                          <p:spTgt spid="5632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6326"/>
                                        </p:tgtEl>
                                        <p:attrNameLst>
                                          <p:attrName>style.visibility</p:attrName>
                                        </p:attrNameLst>
                                      </p:cBhvr>
                                      <p:to>
                                        <p:strVal val="visible"/>
                                      </p:to>
                                    </p:set>
                                    <p:animEffect transition="in" filter="blinds(horizontal)">
                                      <p:cBhvr>
                                        <p:cTn id="17" dur="500" fill="hold"/>
                                        <p:tgtEl>
                                          <p:spTgt spid="5632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6327"/>
                                        </p:tgtEl>
                                        <p:attrNameLst>
                                          <p:attrName>style.visibility</p:attrName>
                                        </p:attrNameLst>
                                      </p:cBhvr>
                                      <p:to>
                                        <p:strVal val="visible"/>
                                      </p:to>
                                    </p:set>
                                    <p:animEffect transition="in" filter="blinds(horizontal)">
                                      <p:cBhvr>
                                        <p:cTn id="22" dur="500" fill="hold"/>
                                        <p:tgtEl>
                                          <p:spTgt spid="5632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6328"/>
                                        </p:tgtEl>
                                        <p:attrNameLst>
                                          <p:attrName>style.visibility</p:attrName>
                                        </p:attrNameLst>
                                      </p:cBhvr>
                                      <p:to>
                                        <p:strVal val="visible"/>
                                      </p:to>
                                    </p:set>
                                    <p:animEffect transition="in" filter="blinds(horizontal)">
                                      <p:cBhvr>
                                        <p:cTn id="27" dur="500" fill="hold"/>
                                        <p:tgtEl>
                                          <p:spTgt spid="5632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6329"/>
                                        </p:tgtEl>
                                        <p:attrNameLst>
                                          <p:attrName>style.visibility</p:attrName>
                                        </p:attrNameLst>
                                      </p:cBhvr>
                                      <p:to>
                                        <p:strVal val="visible"/>
                                      </p:to>
                                    </p:set>
                                    <p:animEffect transition="in" filter="blinds(horizontal)">
                                      <p:cBhvr>
                                        <p:cTn id="32" dur="500" fill="hold"/>
                                        <p:tgtEl>
                                          <p:spTgt spid="5632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linds(horizontal)">
                                      <p:cBhvr>
                                        <p:cTn id="37" dur="500" fill="hold"/>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animBg="1"/>
      <p:bldP spid="56325" grpId="0" animBg="1"/>
      <p:bldP spid="56326" grpId="0" animBg="1"/>
      <p:bldP spid="56327" grpId="0" animBg="1"/>
      <p:bldP spid="56328" grpId="0" animBg="1"/>
      <p:bldP spid="56329" grpId="0" animBg="1"/>
      <p:bldP spid="5" grpId="0" animBg="1"/>
    </p:bldLst>
  </p:timing>
</p:sld>
</file>

<file path=ppt/tags/tag1.xml><?xml version="1.0" encoding="utf-8"?>
<p:tagLst xmlns:p="http://schemas.openxmlformats.org/presentationml/2006/main">
  <p:tag name="AS_UNIQUEID" val="6402"/>
</p:tagLst>
</file>

<file path=ppt/tags/tag10.xml><?xml version="1.0" encoding="utf-8"?>
<p:tagLst xmlns:p="http://schemas.openxmlformats.org/presentationml/2006/main">
  <p:tag name="AS_UNIQUEID" val="6411"/>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1"/>
  <p:tag name="KSO_WM_UNIT_INDEX" val="1"/>
  <p:tag name="KSO_WM_UNIT_LAYERLEVEL" val="1"/>
  <p:tag name="KSO_WM_UNIT_TEXT_FILL_FORE_SCHEMECOLOR_INDEX" val="14"/>
  <p:tag name="KSO_WM_UNIT_TEXT_FILL_FORE_SCHEMECOLOR_INDEX_BRIGHTNESS" val="0"/>
  <p:tag name="KSO_WM_UNIT_TEXT_FILL_TYPE" val="1"/>
  <p:tag name="KSO_WM_UNIT_TYPE" val="i"/>
</p:tagLst>
</file>

<file path=ppt/tags/tag100.xml><?xml version="1.0" encoding="utf-8"?>
<p:tagLst xmlns:p="http://schemas.openxmlformats.org/presentationml/2006/main">
  <p:tag name="AS_UNIQUEID" val="6511"/>
</p:tagLst>
</file>

<file path=ppt/tags/tag101.xml><?xml version="1.0" encoding="utf-8"?>
<p:tagLst xmlns:p="http://schemas.openxmlformats.org/presentationml/2006/main">
  <p:tag name="AS_UNIQUEID" val="6512"/>
</p:tagLst>
</file>

<file path=ppt/tags/tag102.xml><?xml version="1.0" encoding="utf-8"?>
<p:tagLst xmlns:p="http://schemas.openxmlformats.org/presentationml/2006/main">
  <p:tag name="AS_UNIQUEID" val="6513"/>
</p:tagLst>
</file>

<file path=ppt/tags/tag103.xml><?xml version="1.0" encoding="utf-8"?>
<p:tagLst xmlns:p="http://schemas.openxmlformats.org/presentationml/2006/main">
  <p:tag name="AS_UNIQUEID" val="6514"/>
</p:tagLst>
</file>

<file path=ppt/tags/tag104.xml><?xml version="1.0" encoding="utf-8"?>
<p:tagLst xmlns:p="http://schemas.openxmlformats.org/presentationml/2006/main">
  <p:tag name="AS_UNIQUEID" val="6515"/>
</p:tagLst>
</file>

<file path=ppt/tags/tag105.xml><?xml version="1.0" encoding="utf-8"?>
<p:tagLst xmlns:p="http://schemas.openxmlformats.org/presentationml/2006/main">
  <p:tag name="AS_UNIQUEID" val="6516"/>
</p:tagLst>
</file>

<file path=ppt/tags/tag106.xml><?xml version="1.0" encoding="utf-8"?>
<p:tagLst xmlns:p="http://schemas.openxmlformats.org/presentationml/2006/main">
  <p:tag name="AS_UNIQUEID" val="6517"/>
</p:tagLst>
</file>

<file path=ppt/tags/tag107.xml><?xml version="1.0" encoding="utf-8"?>
<p:tagLst xmlns:p="http://schemas.openxmlformats.org/presentationml/2006/main">
  <p:tag name="AS_UNIQUEID" val="6519"/>
</p:tagLst>
</file>

<file path=ppt/tags/tag108.xml><?xml version="1.0" encoding="utf-8"?>
<p:tagLst xmlns:p="http://schemas.openxmlformats.org/presentationml/2006/main">
  <p:tag name="AS_UNIQUEID" val="6520"/>
</p:tagLst>
</file>

<file path=ppt/tags/tag109.xml><?xml version="1.0" encoding="utf-8"?>
<p:tagLst xmlns:p="http://schemas.openxmlformats.org/presentationml/2006/main">
  <p:tag name="AS_UNIQUEID" val="6521"/>
</p:tagLst>
</file>

<file path=ppt/tags/tag11.xml><?xml version="1.0" encoding="utf-8"?>
<p:tagLst xmlns:p="http://schemas.openxmlformats.org/presentationml/2006/main">
  <p:tag name="AS_UNIQUEID" val="6412"/>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5"/>
  <p:tag name="KSO_WM_UNIT_FILL_BACK_SCHEMECOLOR_INDEX_BRIGHTNESS" val="0.6"/>
  <p:tag name="KSO_WM_UNIT_FILL_FORE_SCHEMECOLOR_INDEX" val="7"/>
  <p:tag name="KSO_WM_UNIT_FILL_FORE_SCHEMECOLOR_INDEX_BRIGHTNESS" val="0.8"/>
  <p:tag name="KSO_WM_UNIT_FILL_TYPE" val="2"/>
  <p:tag name="KSO_WM_UNIT_HIGHLIGHT" val="0"/>
  <p:tag name="KSO_WM_UNIT_ID" val="diagram20203749_1*i*2"/>
  <p:tag name="KSO_WM_UNIT_INDEX" val="2"/>
  <p:tag name="KSO_WM_UNIT_LAYERLEVEL" val="1"/>
  <p:tag name="KSO_WM_UNIT_TEXT_FILL_FORE_SCHEMECOLOR_INDEX" val="14"/>
  <p:tag name="KSO_WM_UNIT_TEXT_FILL_FORE_SCHEMECOLOR_INDEX_BRIGHTNESS" val="0"/>
  <p:tag name="KSO_WM_UNIT_TEXT_FILL_TYPE" val="1"/>
  <p:tag name="KSO_WM_UNIT_TYPE" val="i"/>
</p:tagLst>
</file>

<file path=ppt/tags/tag110.xml><?xml version="1.0" encoding="utf-8"?>
<p:tagLst xmlns:p="http://schemas.openxmlformats.org/presentationml/2006/main">
  <p:tag name="AS_UNIQUEID" val="6522"/>
</p:tagLst>
</file>

<file path=ppt/tags/tag111.xml><?xml version="1.0" encoding="utf-8"?>
<p:tagLst xmlns:p="http://schemas.openxmlformats.org/presentationml/2006/main">
  <p:tag name="AS_UNIQUEID" val="6524"/>
</p:tagLst>
</file>

<file path=ppt/tags/tag112.xml><?xml version="1.0" encoding="utf-8"?>
<p:tagLst xmlns:p="http://schemas.openxmlformats.org/presentationml/2006/main">
  <p:tag name="AS_UNIQUEID" val="6525"/>
</p:tagLst>
</file>

<file path=ppt/tags/tag113.xml><?xml version="1.0" encoding="utf-8"?>
<p:tagLst xmlns:p="http://schemas.openxmlformats.org/presentationml/2006/main">
  <p:tag name="AS_UNIQUEID" val="6526"/>
</p:tagLst>
</file>

<file path=ppt/tags/tag114.xml><?xml version="1.0" encoding="utf-8"?>
<p:tagLst xmlns:p="http://schemas.openxmlformats.org/presentationml/2006/main">
  <p:tag name="AS_UNIQUEID" val="6527"/>
</p:tagLst>
</file>

<file path=ppt/tags/tag115.xml><?xml version="1.0" encoding="utf-8"?>
<p:tagLst xmlns:p="http://schemas.openxmlformats.org/presentationml/2006/main">
  <p:tag name="AS_UNIQUEID" val="6528"/>
</p:tagLst>
</file>

<file path=ppt/tags/tag116.xml><?xml version="1.0" encoding="utf-8"?>
<p:tagLst xmlns:p="http://schemas.openxmlformats.org/presentationml/2006/main">
  <p:tag name="AS_UNIQUEID" val="6529"/>
</p:tagLst>
</file>

<file path=ppt/tags/tag117.xml><?xml version="1.0" encoding="utf-8"?>
<p:tagLst xmlns:p="http://schemas.openxmlformats.org/presentationml/2006/main">
  <p:tag name="AS_UNIQUEID" val="6530"/>
</p:tagLst>
</file>

<file path=ppt/tags/tag118.xml><?xml version="1.0" encoding="utf-8"?>
<p:tagLst xmlns:p="http://schemas.openxmlformats.org/presentationml/2006/main">
  <p:tag name="AS_UNIQUEID" val="6531"/>
</p:tagLst>
</file>

<file path=ppt/tags/tag119.xml><?xml version="1.0" encoding="utf-8"?>
<p:tagLst xmlns:p="http://schemas.openxmlformats.org/presentationml/2006/main">
  <p:tag name="AS_UNIQUEID" val="6532"/>
</p:tagLst>
</file>

<file path=ppt/tags/tag12.xml><?xml version="1.0" encoding="utf-8"?>
<p:tagLst xmlns:p="http://schemas.openxmlformats.org/presentationml/2006/main">
  <p:tag name="AS_UNIQUEID" val="6413"/>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BACK_SCHEMECOLOR_INDEX" val="14"/>
  <p:tag name="KSO_WM_UNIT_FILL_BACK_SCHEMECOLOR_INDEX_BRIGHTNESS" val="0"/>
  <p:tag name="KSO_WM_UNIT_FILL_FORE_SCHEMECOLOR_INDEX" val="5"/>
  <p:tag name="KSO_WM_UNIT_FILL_FORE_SCHEMECOLOR_INDEX_BRIGHTNESS" val="0.4"/>
  <p:tag name="KSO_WM_UNIT_FILL_TYPE" val="2"/>
  <p:tag name="KSO_WM_UNIT_HIGHLIGHT" val="0"/>
  <p:tag name="KSO_WM_UNIT_ID" val="diagram20203749_1*i*3"/>
  <p:tag name="KSO_WM_UNIT_INDEX" val="3"/>
  <p:tag name="KSO_WM_UNIT_LAYERLEVEL" val="1"/>
  <p:tag name="KSO_WM_UNIT_TEXT_FILL_FORE_SCHEMECOLOR_INDEX" val="14"/>
  <p:tag name="KSO_WM_UNIT_TEXT_FILL_FORE_SCHEMECOLOR_INDEX_BRIGHTNESS" val="0"/>
  <p:tag name="KSO_WM_UNIT_TEXT_FILL_TYPE" val="1"/>
  <p:tag name="KSO_WM_UNIT_TYPE" val="i"/>
</p:tagLst>
</file>

<file path=ppt/tags/tag120.xml><?xml version="1.0" encoding="utf-8"?>
<p:tagLst xmlns:p="http://schemas.openxmlformats.org/presentationml/2006/main">
  <p:tag name="AS_UNIQUEID" val="6534"/>
</p:tagLst>
</file>

<file path=ppt/tags/tag121.xml><?xml version="1.0" encoding="utf-8"?>
<p:tagLst xmlns:p="http://schemas.openxmlformats.org/presentationml/2006/main">
  <p:tag name="AS_UNIQUEID" val="6535"/>
</p:tagLst>
</file>

<file path=ppt/tags/tag122.xml><?xml version="1.0" encoding="utf-8"?>
<p:tagLst xmlns:p="http://schemas.openxmlformats.org/presentationml/2006/main">
  <p:tag name="AS_UNIQUEID" val="6536"/>
</p:tagLst>
</file>

<file path=ppt/tags/tag123.xml><?xml version="1.0" encoding="utf-8"?>
<p:tagLst xmlns:p="http://schemas.openxmlformats.org/presentationml/2006/main">
  <p:tag name="AS_UNIQUEID" val="6537"/>
</p:tagLst>
</file>

<file path=ppt/tags/tag124.xml><?xml version="1.0" encoding="utf-8"?>
<p:tagLst xmlns:p="http://schemas.openxmlformats.org/presentationml/2006/main">
  <p:tag name="AS_UNIQUEID" val="6538"/>
</p:tagLst>
</file>

<file path=ppt/tags/tag125.xml><?xml version="1.0" encoding="utf-8"?>
<p:tagLst xmlns:p="http://schemas.openxmlformats.org/presentationml/2006/main">
  <p:tag name="AS_UNIQUEID" val="6539"/>
</p:tagLst>
</file>

<file path=ppt/tags/tag126.xml><?xml version="1.0" encoding="utf-8"?>
<p:tagLst xmlns:p="http://schemas.openxmlformats.org/presentationml/2006/main">
  <p:tag name="AS_UNIQUEID" val="6541"/>
</p:tagLst>
</file>

<file path=ppt/tags/tag127.xml><?xml version="1.0" encoding="utf-8"?>
<p:tagLst xmlns:p="http://schemas.openxmlformats.org/presentationml/2006/main">
  <p:tag name="AS_UNIQUEID" val="6542"/>
</p:tagLst>
</file>

<file path=ppt/tags/tag128.xml><?xml version="1.0" encoding="utf-8"?>
<p:tagLst xmlns:p="http://schemas.openxmlformats.org/presentationml/2006/main">
  <p:tag name="AS_UNIQUEID" val="6543"/>
</p:tagLst>
</file>

<file path=ppt/tags/tag129.xml><?xml version="1.0" encoding="utf-8"?>
<p:tagLst xmlns:p="http://schemas.openxmlformats.org/presentationml/2006/main">
  <p:tag name="AS_UNIQUEID" val="6544"/>
</p:tagLst>
</file>

<file path=ppt/tags/tag13.xml><?xml version="1.0" encoding="utf-8"?>
<p:tagLst xmlns:p="http://schemas.openxmlformats.org/presentationml/2006/main">
  <p:tag name="AS_UNIQUEID" val="6414"/>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diagram20203749_1*i*5"/>
  <p:tag name="KSO_WM_UNIT_INDEX" val="5"/>
  <p:tag name="KSO_WM_UNIT_LAYERLEVEL" val="1"/>
  <p:tag name="KSO_WM_UNIT_TEXT_FILL_FORE_SCHEMECOLOR_INDEX" val="14"/>
  <p:tag name="KSO_WM_UNIT_TEXT_FILL_FORE_SCHEMECOLOR_INDEX_BRIGHTNESS" val="0"/>
  <p:tag name="KSO_WM_UNIT_TEXT_FILL_TYPE" val="1"/>
  <p:tag name="KSO_WM_UNIT_TYPE" val="i"/>
</p:tagLst>
</file>

<file path=ppt/tags/tag130.xml><?xml version="1.0" encoding="utf-8"?>
<p:tagLst xmlns:p="http://schemas.openxmlformats.org/presentationml/2006/main">
  <p:tag name="AS_UNIQUEID" val="6545"/>
</p:tagLst>
</file>

<file path=ppt/tags/tag131.xml><?xml version="1.0" encoding="utf-8"?>
<p:tagLst xmlns:p="http://schemas.openxmlformats.org/presentationml/2006/main">
  <p:tag name="AS_UNIQUEID" val="6546"/>
</p:tagLst>
</file>

<file path=ppt/tags/tag132.xml><?xml version="1.0" encoding="utf-8"?>
<p:tagLst xmlns:p="http://schemas.openxmlformats.org/presentationml/2006/main">
  <p:tag name="AS_UNIQUEID" val="6548"/>
</p:tagLst>
</file>

<file path=ppt/tags/tag133.xml><?xml version="1.0" encoding="utf-8"?>
<p:tagLst xmlns:p="http://schemas.openxmlformats.org/presentationml/2006/main">
  <p:tag name="AS_UNIQUEID" val="6549"/>
</p:tagLst>
</file>

<file path=ppt/tags/tag134.xml><?xml version="1.0" encoding="utf-8"?>
<p:tagLst xmlns:p="http://schemas.openxmlformats.org/presentationml/2006/main">
  <p:tag name="AS_UNIQUEID" val="6550"/>
</p:tagLst>
</file>

<file path=ppt/tags/tag135.xml><?xml version="1.0" encoding="utf-8"?>
<p:tagLst xmlns:p="http://schemas.openxmlformats.org/presentationml/2006/main">
  <p:tag name="AS_UNIQUEID" val="6551"/>
</p:tagLst>
</file>

<file path=ppt/tags/tag136.xml><?xml version="1.0" encoding="utf-8"?>
<p:tagLst xmlns:p="http://schemas.openxmlformats.org/presentationml/2006/main">
  <p:tag name="AS_UNIQUEID" val="6552"/>
</p:tagLst>
</file>

<file path=ppt/tags/tag137.xml><?xml version="1.0" encoding="utf-8"?>
<p:tagLst xmlns:p="http://schemas.openxmlformats.org/presentationml/2006/main">
  <p:tag name="AS_UNIQUEID" val="6554"/>
</p:tagLst>
</file>

<file path=ppt/tags/tag138.xml><?xml version="1.0" encoding="utf-8"?>
<p:tagLst xmlns:p="http://schemas.openxmlformats.org/presentationml/2006/main">
  <p:tag name="AS_UNIQUEID" val="6555"/>
</p:tagLst>
</file>

<file path=ppt/tags/tag139.xml><?xml version="1.0" encoding="utf-8"?>
<p:tagLst xmlns:p="http://schemas.openxmlformats.org/presentationml/2006/main">
  <p:tag name="AS_UNIQUEID" val="6556"/>
</p:tagLst>
</file>

<file path=ppt/tags/tag14.xml><?xml version="1.0" encoding="utf-8"?>
<p:tagLst xmlns:p="http://schemas.openxmlformats.org/presentationml/2006/main">
  <p:tag name="AS_UNIQUEID" val="6415"/>
  <p:tag name="KSO_WM_BEAUTIFY_FLAG" val="#wm#"/>
  <p:tag name="KSO_WM_TAG_VERSION" val="1.0"/>
  <p:tag name="KSO_WM_TEMPLATE_CATEGORY" val="diagram"/>
  <p:tag name="KSO_WM_TEMPLATE_INDEX" val="20203749"/>
  <p:tag name="KSO_WM_UNIT_COMPATIBLE" val="0"/>
  <p:tag name="KSO_WM_UNIT_DIAGRAM_ISNUMVISUAL" val="0"/>
  <p:tag name="KSO_WM_UNIT_DIAGRAM_ISREFERUNIT" val="0"/>
  <p:tag name="KSO_WM_UNIT_FILL_FORE_SCHEMECOLOR_INDEX" val="14"/>
  <p:tag name="KSO_WM_UNIT_FILL_FORE_SCHEMECOLOR_INDEX_BRIGHTNESS" val="0"/>
  <p:tag name="KSO_WM_UNIT_FILL_TYPE" val="1"/>
  <p:tag name="KSO_WM_UNIT_HIGHLIGHT" val="0"/>
  <p:tag name="KSO_WM_UNIT_ID" val="diagram20203749_1*i*4"/>
  <p:tag name="KSO_WM_UNIT_INDEX" val="4"/>
  <p:tag name="KSO_WM_UNIT_LAYERLEVEL" val="1"/>
  <p:tag name="KSO_WM_UNIT_LINE_FILL_TYPE" val="2"/>
  <p:tag name="KSO_WM_UNIT_LINE_FORE_SCHEMECOLOR_INDEX" val="5"/>
  <p:tag name="KSO_WM_UNIT_LINE_FORE_SCHEMECOLOR_INDEX_BRIGHTNESS" val="0"/>
  <p:tag name="KSO_WM_UNIT_TEXT_FILL_FORE_SCHEMECOLOR_INDEX" val="14"/>
  <p:tag name="KSO_WM_UNIT_TEXT_FILL_FORE_SCHEMECOLOR_INDEX_BRIGHTNESS" val="0"/>
  <p:tag name="KSO_WM_UNIT_TEXT_FILL_TYPE" val="1"/>
  <p:tag name="KSO_WM_UNIT_TYPE" val="i"/>
</p:tagLst>
</file>

<file path=ppt/tags/tag140.xml><?xml version="1.0" encoding="utf-8"?>
<p:tagLst xmlns:p="http://schemas.openxmlformats.org/presentationml/2006/main">
  <p:tag name="AS_UNIQUEID" val="6557"/>
</p:tagLst>
</file>

<file path=ppt/tags/tag141.xml><?xml version="1.0" encoding="utf-8"?>
<p:tagLst xmlns:p="http://schemas.openxmlformats.org/presentationml/2006/main">
  <p:tag name="AS_UNIQUEID" val="6558"/>
</p:tagLst>
</file>

<file path=ppt/tags/tag142.xml><?xml version="1.0" encoding="utf-8"?>
<p:tagLst xmlns:p="http://schemas.openxmlformats.org/presentationml/2006/main">
  <p:tag name="AS_UNIQUEID" val="462"/>
</p:tagLst>
</file>

<file path=ppt/tags/tag143.xml><?xml version="1.0" encoding="utf-8"?>
<p:tagLst xmlns:p="http://schemas.openxmlformats.org/presentationml/2006/main">
  <p:tag name="AS_UNIQUEID" val="463"/>
</p:tagLst>
</file>

<file path=ppt/tags/tag144.xml><?xml version="1.0" encoding="utf-8"?>
<p:tagLst xmlns:p="http://schemas.openxmlformats.org/presentationml/2006/main">
  <p:tag name="AS_UNIQUEID" val="464"/>
</p:tagLst>
</file>

<file path=ppt/tags/tag145.xml><?xml version="1.0" encoding="utf-8"?>
<p:tagLst xmlns:p="http://schemas.openxmlformats.org/presentationml/2006/main">
  <p:tag name="AS_UNIQUEID" val="465"/>
</p:tagLst>
</file>

<file path=ppt/tags/tag146.xml><?xml version="1.0" encoding="utf-8"?>
<p:tagLst xmlns:p="http://schemas.openxmlformats.org/presentationml/2006/main">
  <p:tag name="AS_UNIQUEID" val="466"/>
</p:tagLst>
</file>

<file path=ppt/tags/tag147.xml><?xml version="1.0" encoding="utf-8"?>
<p:tagLst xmlns:p="http://schemas.openxmlformats.org/presentationml/2006/main">
  <p:tag name="AS_UNIQUEID" val="534"/>
</p:tagLst>
</file>

<file path=ppt/tags/tag148.xml><?xml version="1.0" encoding="utf-8"?>
<p:tagLst xmlns:p="http://schemas.openxmlformats.org/presentationml/2006/main">
  <p:tag name="AS_UNIQUEID" val="535"/>
</p:tagLst>
</file>

<file path=ppt/tags/tag149.xml><?xml version="1.0" encoding="utf-8"?>
<p:tagLst xmlns:p="http://schemas.openxmlformats.org/presentationml/2006/main">
  <p:tag name="AS_UNIQUEID" val="536"/>
</p:tagLst>
</file>

<file path=ppt/tags/tag15.xml><?xml version="1.0" encoding="utf-8"?>
<p:tagLst xmlns:p="http://schemas.openxmlformats.org/presentationml/2006/main">
  <p:tag name="AS_UNIQUEID" val="6416"/>
  <p:tag name="KSO_WM_BEAUTIFY_FLAG" val="#wm#"/>
  <p:tag name="KSO_WM_TAG_VERSION" val="1.0"/>
  <p:tag name="KSO_WM_TEMPLATE_CATEGORY" val="diagram"/>
  <p:tag name="KSO_WM_TEMPLATE_INDEX" val="20203749"/>
  <p:tag name="KSO_WM_UNIT_COLOR_SCHEME_PARENT_PAGE" val="0_1"/>
  <p:tag name="KSO_WM_UNIT_COLOR_SCHEME_SHAPE_ID" val="16"/>
  <p:tag name="KSO_WM_UNIT_COMPATIBLE" val="0"/>
  <p:tag name="KSO_WM_UNIT_DIAGRAM_ISNUMVISUAL" val="0"/>
  <p:tag name="KSO_WM_UNIT_DIAGRAM_ISREFERUNIT" val="0"/>
  <p:tag name="KSO_WM_UNIT_HIGHLIGHT" val="0"/>
  <p:tag name="KSO_WM_UNIT_ID" val="diagram20203749_1*f*1"/>
  <p:tag name="KSO_WM_UNIT_INDEX" val="1"/>
  <p:tag name="KSO_WM_UNIT_ISCONTENTSTITLE" val="0"/>
  <p:tag name="KSO_WM_UNIT_LAYERLEVEL" val="1"/>
  <p:tag name="KSO_WM_UNIT_NOCLEAR" val="0"/>
  <p:tag name="KSO_WM_UNIT_PRESET_TEXT" val="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13;单击此处添加文本具体内容，简明扼要的阐述您的观点。根据需要可酌情增减文字，以便观者准确的理解您传达的思想。"/>
  <p:tag name="KSO_WM_UNIT_SUBTYPE" val="a"/>
  <p:tag name="KSO_WM_UNIT_TEXT_FILL_FORE_SCHEMECOLOR_INDEX" val="13"/>
  <p:tag name="KSO_WM_UNIT_TEXT_FILL_FORE_SCHEMECOLOR_INDEX_BRIGHTNESS" val="0.15"/>
  <p:tag name="KSO_WM_UNIT_TEXT_FILL_TYPE" val="1"/>
  <p:tag name="KSO_WM_UNIT_TEXT_PART_ID_V2" val="a-1-2"/>
  <p:tag name="KSO_WM_UNIT_TYPE" val="f"/>
  <p:tag name="KSO_WM_UNIT_VALUE" val="32"/>
</p:tagLst>
</file>

<file path=ppt/tags/tag150.xml><?xml version="1.0" encoding="utf-8"?>
<p:tagLst xmlns:p="http://schemas.openxmlformats.org/presentationml/2006/main">
  <p:tag name="AS_UNIQUEID" val="537"/>
</p:tagLst>
</file>

<file path=ppt/tags/tag151.xml><?xml version="1.0" encoding="utf-8"?>
<p:tagLst xmlns:p="http://schemas.openxmlformats.org/presentationml/2006/main">
  <p:tag name="AS_UNIQUEID" val="538"/>
</p:tagLst>
</file>

<file path=ppt/tags/tag152.xml><?xml version="1.0" encoding="utf-8"?>
<p:tagLst xmlns:p="http://schemas.openxmlformats.org/presentationml/2006/main">
  <p:tag name="AS_UNIQUEID" val="3877"/>
</p:tagLst>
</file>

<file path=ppt/tags/tag153.xml><?xml version="1.0" encoding="utf-8"?>
<p:tagLst xmlns:p="http://schemas.openxmlformats.org/presentationml/2006/main">
  <p:tag name="AS_UNIQUEID" val="3878"/>
</p:tagLst>
</file>

<file path=ppt/tags/tag154.xml><?xml version="1.0" encoding="utf-8"?>
<p:tagLst xmlns:p="http://schemas.openxmlformats.org/presentationml/2006/main">
  <p:tag name="AS_UNIQUEID" val="3879"/>
</p:tagLst>
</file>

<file path=ppt/tags/tag155.xml><?xml version="1.0" encoding="utf-8"?>
<p:tagLst xmlns:p="http://schemas.openxmlformats.org/presentationml/2006/main">
  <p:tag name="AS_UNIQUEID" val="3880"/>
</p:tagLst>
</file>

<file path=ppt/tags/tag156.xml><?xml version="1.0" encoding="utf-8"?>
<p:tagLst xmlns:p="http://schemas.openxmlformats.org/presentationml/2006/main">
  <p:tag name="AS_UNIQUEID" val="3881"/>
</p:tagLst>
</file>

<file path=ppt/tags/tag157.xml><?xml version="1.0" encoding="utf-8"?>
<p:tagLst xmlns:p="http://schemas.openxmlformats.org/presentationml/2006/main">
  <p:tag name="AS_UNIQUEID" val="3882"/>
</p:tagLst>
</file>

<file path=ppt/tags/tag158.xml><?xml version="1.0" encoding="utf-8"?>
<p:tagLst xmlns:p="http://schemas.openxmlformats.org/presentationml/2006/main">
  <p:tag name="AS_UNIQUEID" val="3883"/>
</p:tagLst>
</file>

<file path=ppt/tags/tag159.xml><?xml version="1.0" encoding="utf-8"?>
<p:tagLst xmlns:p="http://schemas.openxmlformats.org/presentationml/2006/main">
  <p:tag name="AS_UNIQUEID" val="100"/>
</p:tagLst>
</file>

<file path=ppt/tags/tag16.xml><?xml version="1.0" encoding="utf-8"?>
<p:tagLst xmlns:p="http://schemas.openxmlformats.org/presentationml/2006/main">
  <p:tag name="AS_UNIQUEID" val="6418"/>
</p:tagLst>
</file>

<file path=ppt/tags/tag160.xml><?xml version="1.0" encoding="utf-8"?>
<p:tagLst xmlns:p="http://schemas.openxmlformats.org/presentationml/2006/main">
  <p:tag name="AS_UNIQUEID" val="101"/>
</p:tagLst>
</file>

<file path=ppt/tags/tag161.xml><?xml version="1.0" encoding="utf-8"?>
<p:tagLst xmlns:p="http://schemas.openxmlformats.org/presentationml/2006/main">
  <p:tag name="AS_UNIQUEID" val="102"/>
</p:tagLst>
</file>

<file path=ppt/tags/tag162.xml><?xml version="1.0" encoding="utf-8"?>
<p:tagLst xmlns:p="http://schemas.openxmlformats.org/presentationml/2006/main">
  <p:tag name="AS_UNIQUEID" val="103"/>
</p:tagLst>
</file>

<file path=ppt/tags/tag163.xml><?xml version="1.0" encoding="utf-8"?>
<p:tagLst xmlns:p="http://schemas.openxmlformats.org/presentationml/2006/main">
  <p:tag name="AS_UNIQUEID" val="104"/>
</p:tagLst>
</file>

<file path=ppt/tags/tag164.xml><?xml version="1.0" encoding="utf-8"?>
<p:tagLst xmlns:p="http://schemas.openxmlformats.org/presentationml/2006/main">
  <p:tag name="AS_UNIQUEID" val="6564"/>
</p:tagLst>
</file>

<file path=ppt/tags/tag165.xml><?xml version="1.0" encoding="utf-8"?>
<p:tagLst xmlns:p="http://schemas.openxmlformats.org/presentationml/2006/main">
  <p:tag name="AS_UNIQUEID" val="6565"/>
</p:tagLst>
</file>

<file path=ppt/tags/tag166.xml><?xml version="1.0" encoding="utf-8"?>
<p:tagLst xmlns:p="http://schemas.openxmlformats.org/presentationml/2006/main">
  <p:tag name="AS_UNIQUEID" val="6566"/>
</p:tagLst>
</file>

<file path=ppt/tags/tag167.xml><?xml version="1.0" encoding="utf-8"?>
<p:tagLst xmlns:p="http://schemas.openxmlformats.org/presentationml/2006/main">
  <p:tag name="AS_UNIQUEID" val="6567"/>
</p:tagLst>
</file>

<file path=ppt/tags/tag168.xml><?xml version="1.0" encoding="utf-8"?>
<p:tagLst xmlns:p="http://schemas.openxmlformats.org/presentationml/2006/main">
  <p:tag name="AS_UNIQUEID" val="3837"/>
</p:tagLst>
</file>

<file path=ppt/tags/tag169.xml><?xml version="1.0" encoding="utf-8"?>
<p:tagLst xmlns:p="http://schemas.openxmlformats.org/presentationml/2006/main">
  <p:tag name="AS_UNIQUEID" val="3838"/>
</p:tagLst>
</file>

<file path=ppt/tags/tag17.xml><?xml version="1.0" encoding="utf-8"?>
<p:tagLst xmlns:p="http://schemas.openxmlformats.org/presentationml/2006/main">
  <p:tag name="AS_UNIQUEID" val="6419"/>
</p:tagLst>
</file>

<file path=ppt/tags/tag170.xml><?xml version="1.0" encoding="utf-8"?>
<p:tagLst xmlns:p="http://schemas.openxmlformats.org/presentationml/2006/main">
  <p:tag name="AS_UNIQUEID" val="3839"/>
</p:tagLst>
</file>

<file path=ppt/tags/tag171.xml><?xml version="1.0" encoding="utf-8"?>
<p:tagLst xmlns:p="http://schemas.openxmlformats.org/presentationml/2006/main">
  <p:tag name="AS_UNIQUEID" val="3840"/>
</p:tagLst>
</file>

<file path=ppt/tags/tag172.xml><?xml version="1.0" encoding="utf-8"?>
<p:tagLst xmlns:p="http://schemas.openxmlformats.org/presentationml/2006/main">
  <p:tag name="AS_UNIQUEID" val="3841"/>
</p:tagLst>
</file>

<file path=ppt/tags/tag173.xml><?xml version="1.0" encoding="utf-8"?>
<p:tagLst xmlns:p="http://schemas.openxmlformats.org/presentationml/2006/main">
  <p:tag name="AS_UNIQUEID" val="3842"/>
</p:tagLst>
</file>

<file path=ppt/tags/tag174.xml><?xml version="1.0" encoding="utf-8"?>
<p:tagLst xmlns:p="http://schemas.openxmlformats.org/presentationml/2006/main">
  <p:tag name="AS_UNIQUEID" val="3843"/>
</p:tagLst>
</file>

<file path=ppt/tags/tag175.xml><?xml version="1.0" encoding="utf-8"?>
<p:tagLst xmlns:p="http://schemas.openxmlformats.org/presentationml/2006/main">
  <p:tag name="AS_UNIQUEID" val="3844"/>
</p:tagLst>
</file>

<file path=ppt/tags/tag176.xml><?xml version="1.0" encoding="utf-8"?>
<p:tagLst xmlns:p="http://schemas.openxmlformats.org/presentationml/2006/main">
  <p:tag name="AS_UNIQUEID" val="3845"/>
</p:tagLst>
</file>

<file path=ppt/tags/tag177.xml><?xml version="1.0" encoding="utf-8"?>
<p:tagLst xmlns:p="http://schemas.openxmlformats.org/presentationml/2006/main">
  <p:tag name="AS_UNIQUEID" val="3846"/>
</p:tagLst>
</file>

<file path=ppt/tags/tag178.xml><?xml version="1.0" encoding="utf-8"?>
<p:tagLst xmlns:p="http://schemas.openxmlformats.org/presentationml/2006/main">
  <p:tag name="AS_UNIQUEID" val="3847"/>
</p:tagLst>
</file>

<file path=ppt/tags/tag179.xml><?xml version="1.0" encoding="utf-8"?>
<p:tagLst xmlns:p="http://schemas.openxmlformats.org/presentationml/2006/main">
  <p:tag name="AS_UNIQUEID" val="3848"/>
</p:tagLst>
</file>

<file path=ppt/tags/tag18.xml><?xml version="1.0" encoding="utf-8"?>
<p:tagLst xmlns:p="http://schemas.openxmlformats.org/presentationml/2006/main">
  <p:tag name="AS_UNIQUEID" val="6420"/>
</p:tagLst>
</file>

<file path=ppt/tags/tag180.xml><?xml version="1.0" encoding="utf-8"?>
<p:tagLst xmlns:p="http://schemas.openxmlformats.org/presentationml/2006/main">
  <p:tag name="AS_UNIQUEID" val="3849"/>
</p:tagLst>
</file>

<file path=ppt/tags/tag181.xml><?xml version="1.0" encoding="utf-8"?>
<p:tagLst xmlns:p="http://schemas.openxmlformats.org/presentationml/2006/main">
  <p:tag name="AS_UNIQUEID" val="3850"/>
</p:tagLst>
</file>

<file path=ppt/tags/tag182.xml><?xml version="1.0" encoding="utf-8"?>
<p:tagLst xmlns:p="http://schemas.openxmlformats.org/presentationml/2006/main">
  <p:tag name="AS_UNIQUEID" val="3851"/>
</p:tagLst>
</file>

<file path=ppt/tags/tag183.xml><?xml version="1.0" encoding="utf-8"?>
<p:tagLst xmlns:p="http://schemas.openxmlformats.org/presentationml/2006/main">
  <p:tag name="AS_UNIQUEID" val="3852"/>
</p:tagLst>
</file>

<file path=ppt/tags/tag184.xml><?xml version="1.0" encoding="utf-8"?>
<p:tagLst xmlns:p="http://schemas.openxmlformats.org/presentationml/2006/main">
  <p:tag name="AS_UNIQUEID" val="3853"/>
</p:tagLst>
</file>

<file path=ppt/tags/tag185.xml><?xml version="1.0" encoding="utf-8"?>
<p:tagLst xmlns:p="http://schemas.openxmlformats.org/presentationml/2006/main">
  <p:tag name="AS_UNIQUEID" val="3854"/>
</p:tagLst>
</file>

<file path=ppt/tags/tag186.xml><?xml version="1.0" encoding="utf-8"?>
<p:tagLst xmlns:p="http://schemas.openxmlformats.org/presentationml/2006/main">
  <p:tag name="AS_UNIQUEID" val="3855"/>
</p:tagLst>
</file>

<file path=ppt/tags/tag187.xml><?xml version="1.0" encoding="utf-8"?>
<p:tagLst xmlns:p="http://schemas.openxmlformats.org/presentationml/2006/main">
  <p:tag name="AS_UNIQUEID" val="3856"/>
</p:tagLst>
</file>

<file path=ppt/tags/tag188.xml><?xml version="1.0" encoding="utf-8"?>
<p:tagLst xmlns:p="http://schemas.openxmlformats.org/presentationml/2006/main">
  <p:tag name="AS_UNIQUEID" val="3857"/>
</p:tagLst>
</file>

<file path=ppt/tags/tag189.xml><?xml version="1.0" encoding="utf-8"?>
<p:tagLst xmlns:p="http://schemas.openxmlformats.org/presentationml/2006/main">
  <p:tag name="AS_UNIQUEID" val="3858"/>
</p:tagLst>
</file>

<file path=ppt/tags/tag19.xml><?xml version="1.0" encoding="utf-8"?>
<p:tagLst xmlns:p="http://schemas.openxmlformats.org/presentationml/2006/main">
  <p:tag name="AS_UNIQUEID" val="6421"/>
</p:tagLst>
</file>

<file path=ppt/tags/tag190.xml><?xml version="1.0" encoding="utf-8"?>
<p:tagLst xmlns:p="http://schemas.openxmlformats.org/presentationml/2006/main">
  <p:tag name="AS_UNIQUEID" val="3859"/>
</p:tagLst>
</file>

<file path=ppt/tags/tag191.xml><?xml version="1.0" encoding="utf-8"?>
<p:tagLst xmlns:p="http://schemas.openxmlformats.org/presentationml/2006/main">
  <p:tag name="AS_UNIQUEID" val="3860"/>
</p:tagLst>
</file>

<file path=ppt/tags/tag192.xml><?xml version="1.0" encoding="utf-8"?>
<p:tagLst xmlns:p="http://schemas.openxmlformats.org/presentationml/2006/main">
  <p:tag name="AS_UNIQUEID" val="3861"/>
</p:tagLst>
</file>

<file path=ppt/tags/tag193.xml><?xml version="1.0" encoding="utf-8"?>
<p:tagLst xmlns:p="http://schemas.openxmlformats.org/presentationml/2006/main">
  <p:tag name="AS_UNIQUEID" val="3862"/>
</p:tagLst>
</file>

<file path=ppt/tags/tag194.xml><?xml version="1.0" encoding="utf-8"?>
<p:tagLst xmlns:p="http://schemas.openxmlformats.org/presentationml/2006/main">
  <p:tag name="AS_UNIQUEID" val="3863"/>
</p:tagLst>
</file>

<file path=ppt/tags/tag195.xml><?xml version="1.0" encoding="utf-8"?>
<p:tagLst xmlns:p="http://schemas.openxmlformats.org/presentationml/2006/main">
  <p:tag name="AS_UNIQUEID" val="3864"/>
</p:tagLst>
</file>

<file path=ppt/tags/tag196.xml><?xml version="1.0" encoding="utf-8"?>
<p:tagLst xmlns:p="http://schemas.openxmlformats.org/presentationml/2006/main">
  <p:tag name="AS_UNIQUEID" val="3865"/>
</p:tagLst>
</file>

<file path=ppt/tags/tag197.xml><?xml version="1.0" encoding="utf-8"?>
<p:tagLst xmlns:p="http://schemas.openxmlformats.org/presentationml/2006/main">
  <p:tag name="AS_UNIQUEID" val="3866"/>
</p:tagLst>
</file>

<file path=ppt/tags/tag198.xml><?xml version="1.0" encoding="utf-8"?>
<p:tagLst xmlns:p="http://schemas.openxmlformats.org/presentationml/2006/main">
  <p:tag name="AS_UNIQUEID" val="728"/>
</p:tagLst>
</file>

<file path=ppt/tags/tag199.xml><?xml version="1.0" encoding="utf-8"?>
<p:tagLst xmlns:p="http://schemas.openxmlformats.org/presentationml/2006/main">
  <p:tag name="AS_UNIQUEID" val="729"/>
</p:tagLst>
</file>

<file path=ppt/tags/tag2.xml><?xml version="1.0" encoding="utf-8"?>
<p:tagLst xmlns:p="http://schemas.openxmlformats.org/presentationml/2006/main">
  <p:tag name="AS_UNIQUEID" val="6403"/>
</p:tagLst>
</file>

<file path=ppt/tags/tag20.xml><?xml version="1.0" encoding="utf-8"?>
<p:tagLst xmlns:p="http://schemas.openxmlformats.org/presentationml/2006/main">
  <p:tag name="AS_UNIQUEID" val="6422"/>
</p:tagLst>
</file>

<file path=ppt/tags/tag200.xml><?xml version="1.0" encoding="utf-8"?>
<p:tagLst xmlns:p="http://schemas.openxmlformats.org/presentationml/2006/main">
  <p:tag name="AS_UNIQUEID" val="730"/>
</p:tagLst>
</file>

<file path=ppt/tags/tag201.xml><?xml version="1.0" encoding="utf-8"?>
<p:tagLst xmlns:p="http://schemas.openxmlformats.org/presentationml/2006/main">
  <p:tag name="AS_UNIQUEID" val="731"/>
</p:tagLst>
</file>

<file path=ppt/tags/tag202.xml><?xml version="1.0" encoding="utf-8"?>
<p:tagLst xmlns:p="http://schemas.openxmlformats.org/presentationml/2006/main">
  <p:tag name="AS_UNIQUEID" val="732"/>
</p:tagLst>
</file>

<file path=ppt/tags/tag203.xml><?xml version="1.0" encoding="utf-8"?>
<p:tagLst xmlns:p="http://schemas.openxmlformats.org/presentationml/2006/main">
  <p:tag name="AS_UNIQUEID" val="733"/>
</p:tagLst>
</file>

<file path=ppt/tags/tag204.xml><?xml version="1.0" encoding="utf-8"?>
<p:tagLst xmlns:p="http://schemas.openxmlformats.org/presentationml/2006/main">
  <p:tag name="AS_UNIQUEID" val="734"/>
</p:tagLst>
</file>

<file path=ppt/tags/tag205.xml><?xml version="1.0" encoding="utf-8"?>
<p:tagLst xmlns:p="http://schemas.openxmlformats.org/presentationml/2006/main">
  <p:tag name="AS_UNIQUEID" val="735"/>
</p:tagLst>
</file>

<file path=ppt/tags/tag206.xml><?xml version="1.0" encoding="utf-8"?>
<p:tagLst xmlns:p="http://schemas.openxmlformats.org/presentationml/2006/main">
  <p:tag name="AS_UNIQUEID" val="736"/>
</p:tagLst>
</file>

<file path=ppt/tags/tag207.xml><?xml version="1.0" encoding="utf-8"?>
<p:tagLst xmlns:p="http://schemas.openxmlformats.org/presentationml/2006/main">
  <p:tag name="AS_UNIQUEID" val="737"/>
</p:tagLst>
</file>

<file path=ppt/tags/tag208.xml><?xml version="1.0" encoding="utf-8"?>
<p:tagLst xmlns:p="http://schemas.openxmlformats.org/presentationml/2006/main">
  <p:tag name="AS_UNIQUEID" val="738"/>
</p:tagLst>
</file>

<file path=ppt/tags/tag209.xml><?xml version="1.0" encoding="utf-8"?>
<p:tagLst xmlns:p="http://schemas.openxmlformats.org/presentationml/2006/main">
  <p:tag name="AS_UNIQUEID" val="739"/>
</p:tagLst>
</file>

<file path=ppt/tags/tag21.xml><?xml version="1.0" encoding="utf-8"?>
<p:tagLst xmlns:p="http://schemas.openxmlformats.org/presentationml/2006/main">
  <p:tag name="AS_UNIQUEID" val="6423"/>
</p:tagLst>
</file>

<file path=ppt/tags/tag210.xml><?xml version="1.0" encoding="utf-8"?>
<p:tagLst xmlns:p="http://schemas.openxmlformats.org/presentationml/2006/main">
  <p:tag name="AS_UNIQUEID" val="740"/>
</p:tagLst>
</file>

<file path=ppt/tags/tag211.xml><?xml version="1.0" encoding="utf-8"?>
<p:tagLst xmlns:p="http://schemas.openxmlformats.org/presentationml/2006/main">
  <p:tag name="AS_UNIQUEID" val="741"/>
</p:tagLst>
</file>

<file path=ppt/tags/tag212.xml><?xml version="1.0" encoding="utf-8"?>
<p:tagLst xmlns:p="http://schemas.openxmlformats.org/presentationml/2006/main">
  <p:tag name="AS_UNIQUEID" val="742"/>
</p:tagLst>
</file>

<file path=ppt/tags/tag213.xml><?xml version="1.0" encoding="utf-8"?>
<p:tagLst xmlns:p="http://schemas.openxmlformats.org/presentationml/2006/main">
  <p:tag name="AS_UNIQUEID" val="743"/>
</p:tagLst>
</file>

<file path=ppt/tags/tag214.xml><?xml version="1.0" encoding="utf-8"?>
<p:tagLst xmlns:p="http://schemas.openxmlformats.org/presentationml/2006/main">
  <p:tag name="AS_UNIQUEID" val="744"/>
</p:tagLst>
</file>

<file path=ppt/tags/tag215.xml><?xml version="1.0" encoding="utf-8"?>
<p:tagLst xmlns:p="http://schemas.openxmlformats.org/presentationml/2006/main">
  <p:tag name="AS_UNIQUEID" val="745"/>
</p:tagLst>
</file>

<file path=ppt/tags/tag216.xml><?xml version="1.0" encoding="utf-8"?>
<p:tagLst xmlns:p="http://schemas.openxmlformats.org/presentationml/2006/main">
  <p:tag name="AS_UNIQUEID" val="746"/>
</p:tagLst>
</file>

<file path=ppt/tags/tag217.xml><?xml version="1.0" encoding="utf-8"?>
<p:tagLst xmlns:p="http://schemas.openxmlformats.org/presentationml/2006/main">
  <p:tag name="AS_UNIQUEID" val="747"/>
</p:tagLst>
</file>

<file path=ppt/tags/tag218.xml><?xml version="1.0" encoding="utf-8"?>
<p:tagLst xmlns:p="http://schemas.openxmlformats.org/presentationml/2006/main">
  <p:tag name="AS_UNIQUEID" val="748"/>
</p:tagLst>
</file>

<file path=ppt/tags/tag219.xml><?xml version="1.0" encoding="utf-8"?>
<p:tagLst xmlns:p="http://schemas.openxmlformats.org/presentationml/2006/main">
  <p:tag name="AS_UNIQUEID" val="749"/>
</p:tagLst>
</file>

<file path=ppt/tags/tag22.xml><?xml version="1.0" encoding="utf-8"?>
<p:tagLst xmlns:p="http://schemas.openxmlformats.org/presentationml/2006/main">
  <p:tag name="AS_UNIQUEID" val="6424"/>
</p:tagLst>
</file>

<file path=ppt/tags/tag220.xml><?xml version="1.0" encoding="utf-8"?>
<p:tagLst xmlns:p="http://schemas.openxmlformats.org/presentationml/2006/main">
  <p:tag name="AS_UNIQUEID" val="750"/>
</p:tagLst>
</file>

<file path=ppt/tags/tag221.xml><?xml version="1.0" encoding="utf-8"?>
<p:tagLst xmlns:p="http://schemas.openxmlformats.org/presentationml/2006/main">
  <p:tag name="AS_UNIQUEID" val="751"/>
</p:tagLst>
</file>

<file path=ppt/tags/tag222.xml><?xml version="1.0" encoding="utf-8"?>
<p:tagLst xmlns:p="http://schemas.openxmlformats.org/presentationml/2006/main">
  <p:tag name="AS_UNIQUEID" val="752"/>
</p:tagLst>
</file>

<file path=ppt/tags/tag223.xml><?xml version="1.0" encoding="utf-8"?>
<p:tagLst xmlns:p="http://schemas.openxmlformats.org/presentationml/2006/main">
  <p:tag name="AS_UNIQUEID" val="753"/>
</p:tagLst>
</file>

<file path=ppt/tags/tag224.xml><?xml version="1.0" encoding="utf-8"?>
<p:tagLst xmlns:p="http://schemas.openxmlformats.org/presentationml/2006/main">
  <p:tag name="AS_UNIQUEID" val="754"/>
</p:tagLst>
</file>

<file path=ppt/tags/tag225.xml><?xml version="1.0" encoding="utf-8"?>
<p:tagLst xmlns:p="http://schemas.openxmlformats.org/presentationml/2006/main">
  <p:tag name="AS_UNIQUEID" val="755"/>
</p:tagLst>
</file>

<file path=ppt/tags/tag226.xml><?xml version="1.0" encoding="utf-8"?>
<p:tagLst xmlns:p="http://schemas.openxmlformats.org/presentationml/2006/main">
  <p:tag name="AS_UNIQUEID" val="756"/>
</p:tagLst>
</file>

<file path=ppt/tags/tag227.xml><?xml version="1.0" encoding="utf-8"?>
<p:tagLst xmlns:p="http://schemas.openxmlformats.org/presentationml/2006/main">
  <p:tag name="AS_UNIQUEID" val="757"/>
</p:tagLst>
</file>

<file path=ppt/tags/tag228.xml><?xml version="1.0" encoding="utf-8"?>
<p:tagLst xmlns:p="http://schemas.openxmlformats.org/presentationml/2006/main">
  <p:tag name="AS_UNIQUEID" val="758"/>
</p:tagLst>
</file>

<file path=ppt/tags/tag229.xml><?xml version="1.0" encoding="utf-8"?>
<p:tagLst xmlns:p="http://schemas.openxmlformats.org/presentationml/2006/main">
  <p:tag name="AS_UNIQUEID" val="759"/>
</p:tagLst>
</file>

<file path=ppt/tags/tag23.xml><?xml version="1.0" encoding="utf-8"?>
<p:tagLst xmlns:p="http://schemas.openxmlformats.org/presentationml/2006/main">
  <p:tag name="AS_UNIQUEID" val="6425"/>
</p:tagLst>
</file>

<file path=ppt/tags/tag230.xml><?xml version="1.0" encoding="utf-8"?>
<p:tagLst xmlns:p="http://schemas.openxmlformats.org/presentationml/2006/main">
  <p:tag name="AS_UNIQUEID" val="760"/>
</p:tagLst>
</file>

<file path=ppt/tags/tag231.xml><?xml version="1.0" encoding="utf-8"?>
<p:tagLst xmlns:p="http://schemas.openxmlformats.org/presentationml/2006/main">
  <p:tag name="AS_UNIQUEID" val="761"/>
</p:tagLst>
</file>

<file path=ppt/tags/tag232.xml><?xml version="1.0" encoding="utf-8"?>
<p:tagLst xmlns:p="http://schemas.openxmlformats.org/presentationml/2006/main">
  <p:tag name="AS_UNIQUEID" val="762"/>
</p:tagLst>
</file>

<file path=ppt/tags/tag233.xml><?xml version="1.0" encoding="utf-8"?>
<p:tagLst xmlns:p="http://schemas.openxmlformats.org/presentationml/2006/main">
  <p:tag name="AS_UNIQUEID" val="4789"/>
</p:tagLst>
</file>

<file path=ppt/tags/tag234.xml><?xml version="1.0" encoding="utf-8"?>
<p:tagLst xmlns:p="http://schemas.openxmlformats.org/presentationml/2006/main">
  <p:tag name="AS_UNIQUEID" val="4790"/>
</p:tagLst>
</file>

<file path=ppt/tags/tag235.xml><?xml version="1.0" encoding="utf-8"?>
<p:tagLst xmlns:p="http://schemas.openxmlformats.org/presentationml/2006/main">
  <p:tag name="AS_UNIQUEID" val="4791"/>
</p:tagLst>
</file>

<file path=ppt/tags/tag236.xml><?xml version="1.0" encoding="utf-8"?>
<p:tagLst xmlns:p="http://schemas.openxmlformats.org/presentationml/2006/main">
  <p:tag name="AS_UNIQUEID" val="4792"/>
  <p:tag name="MH" val="20160202082519"/>
  <p:tag name="MH_LIBRARY" val="GRAPHIC"/>
  <p:tag name="MH_ORDER" val="4"/>
  <p:tag name="MH_TYPE" val="Other"/>
</p:tagLst>
</file>

<file path=ppt/tags/tag237.xml><?xml version="1.0" encoding="utf-8"?>
<p:tagLst xmlns:p="http://schemas.openxmlformats.org/presentationml/2006/main">
  <p:tag name="AS_UNIQUEID" val="4793"/>
  <p:tag name="MH" val="20160202082519"/>
  <p:tag name="MH_LIBRARY" val="GRAPHIC"/>
  <p:tag name="MH_ORDER" val="4"/>
  <p:tag name="MH_TYPE" val="Other"/>
</p:tagLst>
</file>

<file path=ppt/tags/tag238.xml><?xml version="1.0" encoding="utf-8"?>
<p:tagLst xmlns:p="http://schemas.openxmlformats.org/presentationml/2006/main">
  <p:tag name="AS_UNIQUEID" val="4794"/>
</p:tagLst>
</file>

<file path=ppt/tags/tag239.xml><?xml version="1.0" encoding="utf-8"?>
<p:tagLst xmlns:p="http://schemas.openxmlformats.org/presentationml/2006/main">
  <p:tag name="AS_UNIQUEID" val="4795"/>
  <p:tag name="MH" val="20160202082519"/>
  <p:tag name="MH_LIBRARY" val="GRAPHIC"/>
  <p:tag name="MH_ORDER" val="4"/>
  <p:tag name="MH_TYPE" val="Other"/>
</p:tagLst>
</file>

<file path=ppt/tags/tag24.xml><?xml version="1.0" encoding="utf-8"?>
<p:tagLst xmlns:p="http://schemas.openxmlformats.org/presentationml/2006/main">
  <p:tag name="AS_UNIQUEID" val="6426"/>
</p:tagLst>
</file>

<file path=ppt/tags/tag240.xml><?xml version="1.0" encoding="utf-8"?>
<p:tagLst xmlns:p="http://schemas.openxmlformats.org/presentationml/2006/main">
  <p:tag name="AS_UNIQUEID" val="4796"/>
</p:tagLst>
</file>

<file path=ppt/tags/tag241.xml><?xml version="1.0" encoding="utf-8"?>
<p:tagLst xmlns:p="http://schemas.openxmlformats.org/presentationml/2006/main">
  <p:tag name="AS_UNIQUEID" val="4797"/>
</p:tagLst>
</file>

<file path=ppt/tags/tag242.xml><?xml version="1.0" encoding="utf-8"?>
<p:tagLst xmlns:p="http://schemas.openxmlformats.org/presentationml/2006/main">
  <p:tag name="AS_UNIQUEID" val="4798"/>
</p:tagLst>
</file>

<file path=ppt/tags/tag243.xml><?xml version="1.0" encoding="utf-8"?>
<p:tagLst xmlns:p="http://schemas.openxmlformats.org/presentationml/2006/main">
  <p:tag name="AS_UNIQUEID" val="6572"/>
</p:tagLst>
</file>

<file path=ppt/tags/tag244.xml><?xml version="1.0" encoding="utf-8"?>
<p:tagLst xmlns:p="http://schemas.openxmlformats.org/presentationml/2006/main">
  <p:tag name="AS_UNIQUEID" val="6573"/>
</p:tagLst>
</file>

<file path=ppt/tags/tag245.xml><?xml version="1.0" encoding="utf-8"?>
<p:tagLst xmlns:p="http://schemas.openxmlformats.org/presentationml/2006/main">
  <p:tag name="AS_UNIQUEID" val="6574"/>
</p:tagLst>
</file>

<file path=ppt/tags/tag246.xml><?xml version="1.0" encoding="utf-8"?>
<p:tagLst xmlns:p="http://schemas.openxmlformats.org/presentationml/2006/main">
  <p:tag name="AS_UNIQUEID" val="6575"/>
</p:tagLst>
</file>

<file path=ppt/tags/tag247.xml><?xml version="1.0" encoding="utf-8"?>
<p:tagLst xmlns:p="http://schemas.openxmlformats.org/presentationml/2006/main">
  <p:tag name="AS_UNIQUEID" val="6576"/>
  <p:tag name="PA" val="v5.2.4"/>
  <p:tag name="PAMAINTYPE" val="4"/>
  <p:tag name="PASUBTYPE" val="285"/>
  <p:tag name="PATYPE" val="176"/>
  <p:tag name="RESOURCELIB_SHAPETYPE" val="4"/>
  <p:tag name="RESOURCELIBID_SHAPE" val="56785"/>
</p:tagLst>
</file>

<file path=ppt/tags/tag248.xml><?xml version="1.0" encoding="utf-8"?>
<p:tagLst xmlns:p="http://schemas.openxmlformats.org/presentationml/2006/main">
  <p:tag name="AS_UNIQUEID" val="6577"/>
  <p:tag name="PA" val="v5.2.4"/>
</p:tagLst>
</file>

<file path=ppt/tags/tag249.xml><?xml version="1.0" encoding="utf-8"?>
<p:tagLst xmlns:p="http://schemas.openxmlformats.org/presentationml/2006/main">
  <p:tag name="AS_UNIQUEID" val="6578"/>
  <p:tag name="PA" val="v5.2.4"/>
</p:tagLst>
</file>

<file path=ppt/tags/tag25.xml><?xml version="1.0" encoding="utf-8"?>
<p:tagLst xmlns:p="http://schemas.openxmlformats.org/presentationml/2006/main">
  <p:tag name="AS_UNIQUEID" val="6427"/>
</p:tagLst>
</file>

<file path=ppt/tags/tag250.xml><?xml version="1.0" encoding="utf-8"?>
<p:tagLst xmlns:p="http://schemas.openxmlformats.org/presentationml/2006/main">
  <p:tag name="AS_UNIQUEID" val="6579"/>
  <p:tag name="PA" val="v5.2.4"/>
</p:tagLst>
</file>

<file path=ppt/tags/tag251.xml><?xml version="1.0" encoding="utf-8"?>
<p:tagLst xmlns:p="http://schemas.openxmlformats.org/presentationml/2006/main">
  <p:tag name="AS_UNIQUEID" val="6580"/>
  <p:tag name="PA" val="v5.2.4"/>
</p:tagLst>
</file>

<file path=ppt/tags/tag252.xml><?xml version="1.0" encoding="utf-8"?>
<p:tagLst xmlns:p="http://schemas.openxmlformats.org/presentationml/2006/main">
  <p:tag name="AS_UNIQUEID" val="6581"/>
  <p:tag name="PA" val="v5.2.4"/>
</p:tagLst>
</file>

<file path=ppt/tags/tag253.xml><?xml version="1.0" encoding="utf-8"?>
<p:tagLst xmlns:p="http://schemas.openxmlformats.org/presentationml/2006/main">
  <p:tag name="AS_UNIQUEID" val="6582"/>
  <p:tag name="PA" val="v5.2.4"/>
</p:tagLst>
</file>

<file path=ppt/tags/tag254.xml><?xml version="1.0" encoding="utf-8"?>
<p:tagLst xmlns:p="http://schemas.openxmlformats.org/presentationml/2006/main">
  <p:tag name="AS_UNIQUEID" val="6583"/>
  <p:tag name="PA" val="v5.2.4"/>
</p:tagLst>
</file>

<file path=ppt/tags/tag255.xml><?xml version="1.0" encoding="utf-8"?>
<p:tagLst xmlns:p="http://schemas.openxmlformats.org/presentationml/2006/main">
  <p:tag name="AS_UNIQUEID" val="6584"/>
  <p:tag name="PA" val="v5.2.4"/>
</p:tagLst>
</file>

<file path=ppt/tags/tag256.xml><?xml version="1.0" encoding="utf-8"?>
<p:tagLst xmlns:p="http://schemas.openxmlformats.org/presentationml/2006/main">
  <p:tag name="AS_UNIQUEID" val="6585"/>
  <p:tag name="PA" val="v5.2.4"/>
</p:tagLst>
</file>

<file path=ppt/tags/tag257.xml><?xml version="1.0" encoding="utf-8"?>
<p:tagLst xmlns:p="http://schemas.openxmlformats.org/presentationml/2006/main">
  <p:tag name="AS_UNIQUEID" val="6586"/>
  <p:tag name="PA" val="v5.2.4"/>
</p:tagLst>
</file>

<file path=ppt/tags/tag258.xml><?xml version="1.0" encoding="utf-8"?>
<p:tagLst xmlns:p="http://schemas.openxmlformats.org/presentationml/2006/main">
  <p:tag name="AS_UNIQUEID" val="6587"/>
  <p:tag name="PA" val="v5.2.4"/>
</p:tagLst>
</file>

<file path=ppt/tags/tag259.xml><?xml version="1.0" encoding="utf-8"?>
<p:tagLst xmlns:p="http://schemas.openxmlformats.org/presentationml/2006/main">
  <p:tag name="AS_UNIQUEID" val="6588"/>
  <p:tag name="PA" val="v5.2.4"/>
</p:tagLst>
</file>

<file path=ppt/tags/tag26.xml><?xml version="1.0" encoding="utf-8"?>
<p:tagLst xmlns:p="http://schemas.openxmlformats.org/presentationml/2006/main">
  <p:tag name="AS_UNIQUEID" val="6428"/>
</p:tagLst>
</file>

<file path=ppt/tags/tag260.xml><?xml version="1.0" encoding="utf-8"?>
<p:tagLst xmlns:p="http://schemas.openxmlformats.org/presentationml/2006/main">
  <p:tag name="AS_UNIQUEID" val="6589"/>
  <p:tag name="PA" val="v5.2.4"/>
</p:tagLst>
</file>

<file path=ppt/tags/tag261.xml><?xml version="1.0" encoding="utf-8"?>
<p:tagLst xmlns:p="http://schemas.openxmlformats.org/presentationml/2006/main">
  <p:tag name="AS_UNIQUEID" val="6590"/>
  <p:tag name="PA" val="v5.2.4"/>
</p:tagLst>
</file>

<file path=ppt/tags/tag262.xml><?xml version="1.0" encoding="utf-8"?>
<p:tagLst xmlns:p="http://schemas.openxmlformats.org/presentationml/2006/main">
  <p:tag name="AS_UNIQUEID" val="6591"/>
  <p:tag name="PA" val="v5.2.4"/>
</p:tagLst>
</file>

<file path=ppt/tags/tag263.xml><?xml version="1.0" encoding="utf-8"?>
<p:tagLst xmlns:p="http://schemas.openxmlformats.org/presentationml/2006/main">
  <p:tag name="AS_UNIQUEID" val="6592"/>
</p:tagLst>
</file>

<file path=ppt/tags/tag264.xml><?xml version="1.0" encoding="utf-8"?>
<p:tagLst xmlns:p="http://schemas.openxmlformats.org/presentationml/2006/main">
  <p:tag name="AS_UNIQUEID" val="6593"/>
</p:tagLst>
</file>

<file path=ppt/tags/tag265.xml><?xml version="1.0" encoding="utf-8"?>
<p:tagLst xmlns:p="http://schemas.openxmlformats.org/presentationml/2006/main">
  <p:tag name="AS_UNIQUEID" val="5412"/>
</p:tagLst>
</file>

<file path=ppt/tags/tag266.xml><?xml version="1.0" encoding="utf-8"?>
<p:tagLst xmlns:p="http://schemas.openxmlformats.org/presentationml/2006/main">
  <p:tag name="AS_UNIQUEID" val="5413"/>
</p:tagLst>
</file>

<file path=ppt/tags/tag267.xml><?xml version="1.0" encoding="utf-8"?>
<p:tagLst xmlns:p="http://schemas.openxmlformats.org/presentationml/2006/main">
  <p:tag name="AS_UNIQUEID" val="5414"/>
</p:tagLst>
</file>

<file path=ppt/tags/tag268.xml><?xml version="1.0" encoding="utf-8"?>
<p:tagLst xmlns:p="http://schemas.openxmlformats.org/presentationml/2006/main">
  <p:tag name="AS_UNIQUEID" val="5415"/>
</p:tagLst>
</file>

<file path=ppt/tags/tag269.xml><?xml version="1.0" encoding="utf-8"?>
<p:tagLst xmlns:p="http://schemas.openxmlformats.org/presentationml/2006/main">
  <p:tag name="AS_UNIQUEID" val="5416"/>
</p:tagLst>
</file>

<file path=ppt/tags/tag27.xml><?xml version="1.0" encoding="utf-8"?>
<p:tagLst xmlns:p="http://schemas.openxmlformats.org/presentationml/2006/main">
  <p:tag name="AS_UNIQUEID" val="6429"/>
  <p:tag name="KSO_WM_BEAUTIFY_FLAG" val=""/>
</p:tagLst>
</file>

<file path=ppt/tags/tag270.xml><?xml version="1.0" encoding="utf-8"?>
<p:tagLst xmlns:p="http://schemas.openxmlformats.org/presentationml/2006/main">
  <p:tag name="AS_UNIQUEID" val="5417"/>
</p:tagLst>
</file>

<file path=ppt/tags/tag271.xml><?xml version="1.0" encoding="utf-8"?>
<p:tagLst xmlns:p="http://schemas.openxmlformats.org/presentationml/2006/main">
  <p:tag name="AS_UNIQUEID" val="5418"/>
</p:tagLst>
</file>

<file path=ppt/tags/tag272.xml><?xml version="1.0" encoding="utf-8"?>
<p:tagLst xmlns:p="http://schemas.openxmlformats.org/presentationml/2006/main">
  <p:tag name="AS_UNIQUEID" val="5419"/>
</p:tagLst>
</file>

<file path=ppt/tags/tag273.xml><?xml version="1.0" encoding="utf-8"?>
<p:tagLst xmlns:p="http://schemas.openxmlformats.org/presentationml/2006/main">
  <p:tag name="AS_UNIQUEID" val="5420"/>
</p:tagLst>
</file>

<file path=ppt/tags/tag274.xml><?xml version="1.0" encoding="utf-8"?>
<p:tagLst xmlns:p="http://schemas.openxmlformats.org/presentationml/2006/main">
  <p:tag name="AS_UNIQUEID" val="6596"/>
</p:tagLst>
</file>

<file path=ppt/tags/tag275.xml><?xml version="1.0" encoding="utf-8"?>
<p:tagLst xmlns:p="http://schemas.openxmlformats.org/presentationml/2006/main">
  <p:tag name="AS_UNIQUEID" val="6597"/>
</p:tagLst>
</file>

<file path=ppt/tags/tag276.xml><?xml version="1.0" encoding="utf-8"?>
<p:tagLst xmlns:p="http://schemas.openxmlformats.org/presentationml/2006/main">
  <p:tag name="AS_UNIQUEID" val="6598"/>
</p:tagLst>
</file>

<file path=ppt/tags/tag277.xml><?xml version="1.0" encoding="utf-8"?>
<p:tagLst xmlns:p="http://schemas.openxmlformats.org/presentationml/2006/main">
  <p:tag name="AS_UNIQUEID" val="6599"/>
</p:tagLst>
</file>

<file path=ppt/tags/tag278.xml><?xml version="1.0" encoding="utf-8"?>
<p:tagLst xmlns:p="http://schemas.openxmlformats.org/presentationml/2006/main">
  <p:tag name="AS_UNIQUEID" val="6600"/>
</p:tagLst>
</file>

<file path=ppt/tags/tag279.xml><?xml version="1.0" encoding="utf-8"?>
<p:tagLst xmlns:p="http://schemas.openxmlformats.org/presentationml/2006/main">
  <p:tag name="AS_UNIQUEID" val="6601"/>
</p:tagLst>
</file>

<file path=ppt/tags/tag28.xml><?xml version="1.0" encoding="utf-8"?>
<p:tagLst xmlns:p="http://schemas.openxmlformats.org/presentationml/2006/main">
  <p:tag name="AS_UNIQUEID" val="6430"/>
  <p:tag name="KSO_WM_BEAUTIFY_FLAG" val=""/>
</p:tagLst>
</file>

<file path=ppt/tags/tag280.xml><?xml version="1.0" encoding="utf-8"?>
<p:tagLst xmlns:p="http://schemas.openxmlformats.org/presentationml/2006/main">
  <p:tag name="AS_UNIQUEID" val="6602"/>
</p:tagLst>
</file>

<file path=ppt/tags/tag281.xml><?xml version="1.0" encoding="utf-8"?>
<p:tagLst xmlns:p="http://schemas.openxmlformats.org/presentationml/2006/main">
  <p:tag name="AS_UNIQUEID" val="6603"/>
</p:tagLst>
</file>

<file path=ppt/tags/tag282.xml><?xml version="1.0" encoding="utf-8"?>
<p:tagLst xmlns:p="http://schemas.openxmlformats.org/presentationml/2006/main">
  <p:tag name="AS_UNIQUEID" val="6604"/>
</p:tagLst>
</file>

<file path=ppt/tags/tag283.xml><?xml version="1.0" encoding="utf-8"?>
<p:tagLst xmlns:p="http://schemas.openxmlformats.org/presentationml/2006/main">
  <p:tag name="AS_UNIQUEID" val="6605"/>
</p:tagLst>
</file>

<file path=ppt/tags/tag284.xml><?xml version="1.0" encoding="utf-8"?>
<p:tagLst xmlns:p="http://schemas.openxmlformats.org/presentationml/2006/main">
  <p:tag name="AS_UNIQUEID" val="6606"/>
</p:tagLst>
</file>

<file path=ppt/tags/tag285.xml><?xml version="1.0" encoding="utf-8"?>
<p:tagLst xmlns:p="http://schemas.openxmlformats.org/presentationml/2006/main">
  <p:tag name="AS_UNIQUEID" val="6607"/>
</p:tagLst>
</file>

<file path=ppt/tags/tag286.xml><?xml version="1.0" encoding="utf-8"?>
<p:tagLst xmlns:p="http://schemas.openxmlformats.org/presentationml/2006/main">
  <p:tag name="AS_UNIQUEID" val="6608"/>
</p:tagLst>
</file>

<file path=ppt/tags/tag287.xml><?xml version="1.0" encoding="utf-8"?>
<p:tagLst xmlns:p="http://schemas.openxmlformats.org/presentationml/2006/main">
  <p:tag name="AS_UNIQUEID" val="6609"/>
</p:tagLst>
</file>

<file path=ppt/tags/tag288.xml><?xml version="1.0" encoding="utf-8"?>
<p:tagLst xmlns:p="http://schemas.openxmlformats.org/presentationml/2006/main">
  <p:tag name="AS_UNIQUEID" val="6610"/>
</p:tagLst>
</file>

<file path=ppt/tags/tag289.xml><?xml version="1.0" encoding="utf-8"?>
<p:tagLst xmlns:p="http://schemas.openxmlformats.org/presentationml/2006/main">
  <p:tag name="AS_UNIQUEID" val="6611"/>
</p:tagLst>
</file>

<file path=ppt/tags/tag29.xml><?xml version="1.0" encoding="utf-8"?>
<p:tagLst xmlns:p="http://schemas.openxmlformats.org/presentationml/2006/main">
  <p:tag name="AS_UNIQUEID" val="6431"/>
  <p:tag name="KSO_WM_BEAUTIFY_FLAG" val=""/>
</p:tagLst>
</file>

<file path=ppt/tags/tag290.xml><?xml version="1.0" encoding="utf-8"?>
<p:tagLst xmlns:p="http://schemas.openxmlformats.org/presentationml/2006/main">
  <p:tag name="AS_UNIQUEID" val="6612"/>
</p:tagLst>
</file>

<file path=ppt/tags/tag291.xml><?xml version="1.0" encoding="utf-8"?>
<p:tagLst xmlns:p="http://schemas.openxmlformats.org/presentationml/2006/main">
  <p:tag name="AS_UNIQUEID" val="6613"/>
</p:tagLst>
</file>

<file path=ppt/tags/tag292.xml><?xml version="1.0" encoding="utf-8"?>
<p:tagLst xmlns:p="http://schemas.openxmlformats.org/presentationml/2006/main">
  <p:tag name="AS_UNIQUEID" val="540"/>
</p:tagLst>
</file>

<file path=ppt/tags/tag293.xml><?xml version="1.0" encoding="utf-8"?>
<p:tagLst xmlns:p="http://schemas.openxmlformats.org/presentationml/2006/main">
  <p:tag name="AS_UNIQUEID" val="541"/>
</p:tagLst>
</file>

<file path=ppt/tags/tag294.xml><?xml version="1.0" encoding="utf-8"?>
<p:tagLst xmlns:p="http://schemas.openxmlformats.org/presentationml/2006/main">
  <p:tag name="AS_UNIQUEID" val="542"/>
</p:tagLst>
</file>

<file path=ppt/tags/tag295.xml><?xml version="1.0" encoding="utf-8"?>
<p:tagLst xmlns:p="http://schemas.openxmlformats.org/presentationml/2006/main">
  <p:tag name="AS_UNIQUEID" val="6617"/>
</p:tagLst>
</file>

<file path=ppt/tags/tag296.xml><?xml version="1.0" encoding="utf-8"?>
<p:tagLst xmlns:p="http://schemas.openxmlformats.org/presentationml/2006/main">
  <p:tag name="AS_UNIQUEID" val="6618"/>
</p:tagLst>
</file>

<file path=ppt/tags/tag297.xml><?xml version="1.0" encoding="utf-8"?>
<p:tagLst xmlns:p="http://schemas.openxmlformats.org/presentationml/2006/main">
  <p:tag name="AS_UNIQUEID" val="6619"/>
</p:tagLst>
</file>

<file path=ppt/tags/tag298.xml><?xml version="1.0" encoding="utf-8"?>
<p:tagLst xmlns:p="http://schemas.openxmlformats.org/presentationml/2006/main">
  <p:tag name="AS_UNIQUEID" val="6620"/>
</p:tagLst>
</file>

<file path=ppt/tags/tag299.xml><?xml version="1.0" encoding="utf-8"?>
<p:tagLst xmlns:p="http://schemas.openxmlformats.org/presentationml/2006/main">
  <p:tag name="AS_UNIQUEID" val="6621"/>
</p:tagLst>
</file>

<file path=ppt/tags/tag3.xml><?xml version="1.0" encoding="utf-8"?>
<p:tagLst xmlns:p="http://schemas.openxmlformats.org/presentationml/2006/main">
  <p:tag name="AS_UNIQUEID" val="6404"/>
</p:tagLst>
</file>

<file path=ppt/tags/tag30.xml><?xml version="1.0" encoding="utf-8"?>
<p:tagLst xmlns:p="http://schemas.openxmlformats.org/presentationml/2006/main">
  <p:tag name="AS_UNIQUEID" val="6433"/>
</p:tagLst>
</file>

<file path=ppt/tags/tag300.xml><?xml version="1.0" encoding="utf-8"?>
<p:tagLst xmlns:p="http://schemas.openxmlformats.org/presentationml/2006/main">
  <p:tag name="AS_UNIQUEID" val="1386"/>
</p:tagLst>
</file>

<file path=ppt/tags/tag301.xml><?xml version="1.0" encoding="utf-8"?>
<p:tagLst xmlns:p="http://schemas.openxmlformats.org/presentationml/2006/main">
  <p:tag name="AS_UNIQUEID" val="1387"/>
</p:tagLst>
</file>

<file path=ppt/tags/tag302.xml><?xml version="1.0" encoding="utf-8"?>
<p:tagLst xmlns:p="http://schemas.openxmlformats.org/presentationml/2006/main">
  <p:tag name="AS_UNIQUEID" val="1388"/>
</p:tagLst>
</file>

<file path=ppt/tags/tag303.xml><?xml version="1.0" encoding="utf-8"?>
<p:tagLst xmlns:p="http://schemas.openxmlformats.org/presentationml/2006/main">
  <p:tag name="AS_UNIQUEID" val="4968"/>
</p:tagLst>
</file>

<file path=ppt/tags/tag304.xml><?xml version="1.0" encoding="utf-8"?>
<p:tagLst xmlns:p="http://schemas.openxmlformats.org/presentationml/2006/main">
  <p:tag name="AS_UNIQUEID" val="4970"/>
</p:tagLst>
</file>

<file path=ppt/tags/tag305.xml><?xml version="1.0" encoding="utf-8"?>
<p:tagLst xmlns:p="http://schemas.openxmlformats.org/presentationml/2006/main">
  <p:tag name="AS_UNIQUEID" val="4971"/>
</p:tagLst>
</file>

<file path=ppt/tags/tag306.xml><?xml version="1.0" encoding="utf-8"?>
<p:tagLst xmlns:p="http://schemas.openxmlformats.org/presentationml/2006/main">
  <p:tag name="AS_UNIQUEID" val="4972"/>
</p:tagLst>
</file>

<file path=ppt/tags/tag307.xml><?xml version="1.0" encoding="utf-8"?>
<p:tagLst xmlns:p="http://schemas.openxmlformats.org/presentationml/2006/main">
  <p:tag name="AS_UNIQUEID" val="684"/>
</p:tagLst>
</file>

<file path=ppt/tags/tag308.xml><?xml version="1.0" encoding="utf-8"?>
<p:tagLst xmlns:p="http://schemas.openxmlformats.org/presentationml/2006/main">
  <p:tag name="AS_UNIQUEID" val="685"/>
</p:tagLst>
</file>

<file path=ppt/tags/tag309.xml><?xml version="1.0" encoding="utf-8"?>
<p:tagLst xmlns:p="http://schemas.openxmlformats.org/presentationml/2006/main">
  <p:tag name="AS_UNIQUEID" val="686"/>
</p:tagLst>
</file>

<file path=ppt/tags/tag31.xml><?xml version="1.0" encoding="utf-8"?>
<p:tagLst xmlns:p="http://schemas.openxmlformats.org/presentationml/2006/main">
  <p:tag name="AS_UNIQUEID" val="6434"/>
</p:tagLst>
</file>

<file path=ppt/tags/tag310.xml><?xml version="1.0" encoding="utf-8"?>
<p:tagLst xmlns:p="http://schemas.openxmlformats.org/presentationml/2006/main">
  <p:tag name="AS_UNIQUEID" val="687"/>
</p:tagLst>
</file>

<file path=ppt/tags/tag311.xml><?xml version="1.0" encoding="utf-8"?>
<p:tagLst xmlns:p="http://schemas.openxmlformats.org/presentationml/2006/main">
  <p:tag name="AS_UNIQUEID" val="688"/>
</p:tagLst>
</file>

<file path=ppt/tags/tag312.xml><?xml version="1.0" encoding="utf-8"?>
<p:tagLst xmlns:p="http://schemas.openxmlformats.org/presentationml/2006/main">
  <p:tag name="AS_UNIQUEID" val="689"/>
</p:tagLst>
</file>

<file path=ppt/tags/tag313.xml><?xml version="1.0" encoding="utf-8"?>
<p:tagLst xmlns:p="http://schemas.openxmlformats.org/presentationml/2006/main">
  <p:tag name="AS_UNIQUEID" val="4974"/>
</p:tagLst>
</file>

<file path=ppt/tags/tag314.xml><?xml version="1.0" encoding="utf-8"?>
<p:tagLst xmlns:p="http://schemas.openxmlformats.org/presentationml/2006/main">
  <p:tag name="AS_UNIQUEID" val="4975"/>
</p:tagLst>
</file>

<file path=ppt/tags/tag315.xml><?xml version="1.0" encoding="utf-8"?>
<p:tagLst xmlns:p="http://schemas.openxmlformats.org/presentationml/2006/main">
  <p:tag name="AS_UNIQUEID" val="4976"/>
</p:tagLst>
</file>

<file path=ppt/tags/tag316.xml><?xml version="1.0" encoding="utf-8"?>
<p:tagLst xmlns:p="http://schemas.openxmlformats.org/presentationml/2006/main">
  <p:tag name="AS_UNIQUEID" val="4978"/>
</p:tagLst>
</file>

<file path=ppt/tags/tag317.xml><?xml version="1.0" encoding="utf-8"?>
<p:tagLst xmlns:p="http://schemas.openxmlformats.org/presentationml/2006/main">
  <p:tag name="AS_UNIQUEID" val="4979"/>
</p:tagLst>
</file>

<file path=ppt/tags/tag318.xml><?xml version="1.0" encoding="utf-8"?>
<p:tagLst xmlns:p="http://schemas.openxmlformats.org/presentationml/2006/main">
  <p:tag name="AS_UNIQUEID" val="4980"/>
</p:tagLst>
</file>

<file path=ppt/tags/tag319.xml><?xml version="1.0" encoding="utf-8"?>
<p:tagLst xmlns:p="http://schemas.openxmlformats.org/presentationml/2006/main">
  <p:tag name="AS_UNIQUEID" val="375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ea82cae6-13be-453c-b45c-ffa9dfd3ba3c}"/>
</p:tagLst>
</file>

<file path=ppt/tags/tag32.xml><?xml version="1.0" encoding="utf-8"?>
<p:tagLst xmlns:p="http://schemas.openxmlformats.org/presentationml/2006/main">
  <p:tag name="AS_UNIQUEID" val="6435"/>
</p:tagLst>
</file>

<file path=ppt/tags/tag320.xml><?xml version="1.0" encoding="utf-8"?>
<p:tagLst xmlns:p="http://schemas.openxmlformats.org/presentationml/2006/main">
  <p:tag name="AS_UNIQUEID" val="375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740eb822-1135-41fa-bde5-4b364821ebbe}"/>
</p:tagLst>
</file>

<file path=ppt/tags/tag321.xml><?xml version="1.0" encoding="utf-8"?>
<p:tagLst xmlns:p="http://schemas.openxmlformats.org/presentationml/2006/main">
  <p:tag name="AS_UNIQUEID" val="375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ad1ba74c-8997-4de2-9e3f-382e4989855e}"/>
</p:tagLst>
</file>

<file path=ppt/tags/tag322.xml><?xml version="1.0" encoding="utf-8"?>
<p:tagLst xmlns:p="http://schemas.openxmlformats.org/presentationml/2006/main">
  <p:tag name="AS_UNIQUEID" val="375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 name="WM_BEAUTIFY_SHAPE_IDENTITY" val="{2dbcdf7a-f106-42ec-8e57-65f7c599fb2a}"/>
</p:tagLst>
</file>

<file path=ppt/tags/tag323.xml><?xml version="1.0" encoding="utf-8"?>
<p:tagLst xmlns:p="http://schemas.openxmlformats.org/presentationml/2006/main">
  <p:tag name="AS_UNIQUEID" val="3759"/>
</p:tagLst>
</file>

<file path=ppt/tags/tag324.xml><?xml version="1.0" encoding="utf-8"?>
<p:tagLst xmlns:p="http://schemas.openxmlformats.org/presentationml/2006/main">
  <p:tag name="AS_UNIQUEID" val="376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5.xml><?xml version="1.0" encoding="utf-8"?>
<p:tagLst xmlns:p="http://schemas.openxmlformats.org/presentationml/2006/main">
  <p:tag name="AS_UNIQUEID" val="376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6.xml><?xml version="1.0" encoding="utf-8"?>
<p:tagLst xmlns:p="http://schemas.openxmlformats.org/presentationml/2006/main">
  <p:tag name="AS_UNIQUEID" val="376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7.xml><?xml version="1.0" encoding="utf-8"?>
<p:tagLst xmlns:p="http://schemas.openxmlformats.org/presentationml/2006/main">
  <p:tag name="AS_UNIQUEID" val="376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28.xml><?xml version="1.0" encoding="utf-8"?>
<p:tagLst xmlns:p="http://schemas.openxmlformats.org/presentationml/2006/main">
  <p:tag name="AS_UNIQUEID" val="3444"/>
  <p:tag name="KSO_WM_UNIT_PLACING_PICTURE_USER_VIEWPORT" val="{&quot;height&quot;:1133.8582677165355,&quot;width&quot;:5625.351181102362}"/>
</p:tagLst>
</file>

<file path=ppt/tags/tag329.xml><?xml version="1.0" encoding="utf-8"?>
<p:tagLst xmlns:p="http://schemas.openxmlformats.org/presentationml/2006/main">
  <p:tag name="AS_UNIQUEID" val="3767"/>
</p:tagLst>
</file>

<file path=ppt/tags/tag33.xml><?xml version="1.0" encoding="utf-8"?>
<p:tagLst xmlns:p="http://schemas.openxmlformats.org/presentationml/2006/main">
  <p:tag name="AS_UNIQUEID" val="6436"/>
</p:tagLst>
</file>

<file path=ppt/tags/tag330.xml><?xml version="1.0" encoding="utf-8"?>
<p:tagLst xmlns:p="http://schemas.openxmlformats.org/presentationml/2006/main">
  <p:tag name="AS_UNIQUEID" val="377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1.xml><?xml version="1.0" encoding="utf-8"?>
<p:tagLst xmlns:p="http://schemas.openxmlformats.org/presentationml/2006/main">
  <p:tag name="AS_UNIQUEID" val="377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2.xml><?xml version="1.0" encoding="utf-8"?>
<p:tagLst xmlns:p="http://schemas.openxmlformats.org/presentationml/2006/main">
  <p:tag name="AS_UNIQUEID" val="377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3.xml><?xml version="1.0" encoding="utf-8"?>
<p:tagLst xmlns:p="http://schemas.openxmlformats.org/presentationml/2006/main">
  <p:tag name="AS_UNIQUEID" val="3778"/>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4.xml><?xml version="1.0" encoding="utf-8"?>
<p:tagLst xmlns:p="http://schemas.openxmlformats.org/presentationml/2006/main">
  <p:tag name="AS_UNIQUEID" val="3486"/>
</p:tagLst>
</file>

<file path=ppt/tags/tag335.xml><?xml version="1.0" encoding="utf-8"?>
<p:tagLst xmlns:p="http://schemas.openxmlformats.org/presentationml/2006/main">
  <p:tag name="AS_UNIQUEID" val="3779"/>
</p:tagLst>
</file>

<file path=ppt/tags/tag336.xml><?xml version="1.0" encoding="utf-8"?>
<p:tagLst xmlns:p="http://schemas.openxmlformats.org/presentationml/2006/main">
  <p:tag name="AS_UNIQUEID" val="3769"/>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7.xml><?xml version="1.0" encoding="utf-8"?>
<p:tagLst xmlns:p="http://schemas.openxmlformats.org/presentationml/2006/main">
  <p:tag name="AS_UNIQUEID" val="3770"/>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8.xml><?xml version="1.0" encoding="utf-8"?>
<p:tagLst xmlns:p="http://schemas.openxmlformats.org/presentationml/2006/main">
  <p:tag name="AS_UNIQUEID" val="377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39.xml><?xml version="1.0" encoding="utf-8"?>
<p:tagLst xmlns:p="http://schemas.openxmlformats.org/presentationml/2006/main">
  <p:tag name="AS_UNIQUEID" val="377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4.xml><?xml version="1.0" encoding="utf-8"?>
<p:tagLst xmlns:p="http://schemas.openxmlformats.org/presentationml/2006/main">
  <p:tag name="AS_UNIQUEID" val="6437"/>
</p:tagLst>
</file>

<file path=ppt/tags/tag340.xml><?xml version="1.0" encoding="utf-8"?>
<p:tagLst xmlns:p="http://schemas.openxmlformats.org/presentationml/2006/main">
  <p:tag name="AS_UNIQUEID" val="3450"/>
</p:tagLst>
</file>

<file path=ppt/tags/tag341.xml><?xml version="1.0" encoding="utf-8"?>
<p:tagLst xmlns:p="http://schemas.openxmlformats.org/presentationml/2006/main">
  <p:tag name="AS_UNIQUEID" val="3773"/>
</p:tagLst>
</file>

<file path=ppt/tags/tag342.xml><?xml version="1.0" encoding="utf-8"?>
<p:tagLst xmlns:p="http://schemas.openxmlformats.org/presentationml/2006/main">
  <p:tag name="AS_UNIQUEID" val="6634"/>
</p:tagLst>
</file>

<file path=ppt/tags/tag343.xml><?xml version="1.0" encoding="utf-8"?>
<p:tagLst xmlns:p="http://schemas.openxmlformats.org/presentationml/2006/main">
  <p:tag name="AS_UNIQUEID" val="6635"/>
</p:tagLst>
</file>

<file path=ppt/tags/tag344.xml><?xml version="1.0" encoding="utf-8"?>
<p:tagLst xmlns:p="http://schemas.openxmlformats.org/presentationml/2006/main">
  <p:tag name="AS_UNIQUEID" val="6636"/>
</p:tagLst>
</file>

<file path=ppt/tags/tag345.xml><?xml version="1.0" encoding="utf-8"?>
<p:tagLst xmlns:p="http://schemas.openxmlformats.org/presentationml/2006/main">
  <p:tag name="AS_UNIQUEID" val="6637"/>
</p:tagLst>
</file>

<file path=ppt/tags/tag346.xml><?xml version="1.0" encoding="utf-8"?>
<p:tagLst xmlns:p="http://schemas.openxmlformats.org/presentationml/2006/main">
  <p:tag name="AS_UNIQUEID" val="6638"/>
</p:tagLst>
</file>

<file path=ppt/tags/tag347.xml><?xml version="1.0" encoding="utf-8"?>
<p:tagLst xmlns:p="http://schemas.openxmlformats.org/presentationml/2006/main">
  <p:tag name="AS_UNIQUEID" val="6639"/>
</p:tagLst>
</file>

<file path=ppt/tags/tag348.xml><?xml version="1.0" encoding="utf-8"?>
<p:tagLst xmlns:p="http://schemas.openxmlformats.org/presentationml/2006/main">
  <p:tag name="AS_UNIQUEID" val="6640"/>
</p:tagLst>
</file>

<file path=ppt/tags/tag349.xml><?xml version="1.0" encoding="utf-8"?>
<p:tagLst xmlns:p="http://schemas.openxmlformats.org/presentationml/2006/main">
  <p:tag name="AS_UNIQUEID" val="6641"/>
</p:tagLst>
</file>

<file path=ppt/tags/tag35.xml><?xml version="1.0" encoding="utf-8"?>
<p:tagLst xmlns:p="http://schemas.openxmlformats.org/presentationml/2006/main">
  <p:tag name="AS_UNIQUEID" val="6438"/>
</p:tagLst>
</file>

<file path=ppt/tags/tag350.xml><?xml version="1.0" encoding="utf-8"?>
<p:tagLst xmlns:p="http://schemas.openxmlformats.org/presentationml/2006/main">
  <p:tag name="AS_UNIQUEID" val="6642"/>
</p:tagLst>
</file>

<file path=ppt/tags/tag351.xml><?xml version="1.0" encoding="utf-8"?>
<p:tagLst xmlns:p="http://schemas.openxmlformats.org/presentationml/2006/main">
  <p:tag name="AS_UNIQUEID" val="6643"/>
</p:tagLst>
</file>

<file path=ppt/tags/tag352.xml><?xml version="1.0" encoding="utf-8"?>
<p:tagLst xmlns:p="http://schemas.openxmlformats.org/presentationml/2006/main">
  <p:tag name="AS_UNIQUEID" val="6644"/>
</p:tagLst>
</file>

<file path=ppt/tags/tag353.xml><?xml version="1.0" encoding="utf-8"?>
<p:tagLst xmlns:p="http://schemas.openxmlformats.org/presentationml/2006/main">
  <p:tag name="AS_UNIQUEID" val="6645"/>
</p:tagLst>
</file>

<file path=ppt/tags/tag354.xml><?xml version="1.0" encoding="utf-8"?>
<p:tagLst xmlns:p="http://schemas.openxmlformats.org/presentationml/2006/main">
  <p:tag name="AS_UNIQUEID" val="6646"/>
</p:tagLst>
</file>

<file path=ppt/tags/tag355.xml><?xml version="1.0" encoding="utf-8"?>
<p:tagLst xmlns:p="http://schemas.openxmlformats.org/presentationml/2006/main">
  <p:tag name="AS_UNIQUEID" val="6647"/>
</p:tagLst>
</file>

<file path=ppt/tags/tag356.xml><?xml version="1.0" encoding="utf-8"?>
<p:tagLst xmlns:p="http://schemas.openxmlformats.org/presentationml/2006/main">
  <p:tag name="AS_UNIQUEID" val="6649"/>
</p:tagLst>
</file>

<file path=ppt/tags/tag357.xml><?xml version="1.0" encoding="utf-8"?>
<p:tagLst xmlns:p="http://schemas.openxmlformats.org/presentationml/2006/main">
  <p:tag name="AS_UNIQUEID" val="6650"/>
</p:tagLst>
</file>

<file path=ppt/tags/tag358.xml><?xml version="1.0" encoding="utf-8"?>
<p:tagLst xmlns:p="http://schemas.openxmlformats.org/presentationml/2006/main">
  <p:tag name="AS_UNIQUEID" val="6651"/>
</p:tagLst>
</file>

<file path=ppt/tags/tag359.xml><?xml version="1.0" encoding="utf-8"?>
<p:tagLst xmlns:p="http://schemas.openxmlformats.org/presentationml/2006/main">
  <p:tag name="AS_UNIQUEID" val="6652"/>
</p:tagLst>
</file>

<file path=ppt/tags/tag36.xml><?xml version="1.0" encoding="utf-8"?>
<p:tagLst xmlns:p="http://schemas.openxmlformats.org/presentationml/2006/main">
  <p:tag name="AS_UNIQUEID" val="6439"/>
</p:tagLst>
</file>

<file path=ppt/tags/tag360.xml><?xml version="1.0" encoding="utf-8"?>
<p:tagLst xmlns:p="http://schemas.openxmlformats.org/presentationml/2006/main">
  <p:tag name="AS_UNIQUEID" val="6653"/>
</p:tagLst>
</file>

<file path=ppt/tags/tag361.xml><?xml version="1.0" encoding="utf-8"?>
<p:tagLst xmlns:p="http://schemas.openxmlformats.org/presentationml/2006/main">
  <p:tag name="AS_UNIQUEID" val="6655"/>
</p:tagLst>
</file>

<file path=ppt/tags/tag362.xml><?xml version="1.0" encoding="utf-8"?>
<p:tagLst xmlns:p="http://schemas.openxmlformats.org/presentationml/2006/main">
  <p:tag name="AS_UNIQUEID" val="6656"/>
</p:tagLst>
</file>

<file path=ppt/tags/tag363.xml><?xml version="1.0" encoding="utf-8"?>
<p:tagLst xmlns:p="http://schemas.openxmlformats.org/presentationml/2006/main">
  <p:tag name="AS_UNIQUEID" val="6657"/>
</p:tagLst>
</file>

<file path=ppt/tags/tag364.xml><?xml version="1.0" encoding="utf-8"?>
<p:tagLst xmlns:p="http://schemas.openxmlformats.org/presentationml/2006/main">
  <p:tag name="AS_UNIQUEID" val="6658"/>
</p:tagLst>
</file>

<file path=ppt/tags/tag365.xml><?xml version="1.0" encoding="utf-8"?>
<p:tagLst xmlns:p="http://schemas.openxmlformats.org/presentationml/2006/main">
  <p:tag name="AS_UNIQUEID" val="6659"/>
</p:tagLst>
</file>

<file path=ppt/tags/tag366.xml><?xml version="1.0" encoding="utf-8"?>
<p:tagLst xmlns:p="http://schemas.openxmlformats.org/presentationml/2006/main">
  <p:tag name="AS_UNIQUEID" val="6660"/>
</p:tagLst>
</file>

<file path=ppt/tags/tag367.xml><?xml version="1.0" encoding="utf-8"?>
<p:tagLst xmlns:p="http://schemas.openxmlformats.org/presentationml/2006/main">
  <p:tag name="AS_UNIQUEID" val="6661"/>
</p:tagLst>
</file>

<file path=ppt/tags/tag368.xml><?xml version="1.0" encoding="utf-8"?>
<p:tagLst xmlns:p="http://schemas.openxmlformats.org/presentationml/2006/main">
  <p:tag name="AS_UNIQUEID" val="6662"/>
</p:tagLst>
</file>

<file path=ppt/tags/tag369.xml><?xml version="1.0" encoding="utf-8"?>
<p:tagLst xmlns:p="http://schemas.openxmlformats.org/presentationml/2006/main">
  <p:tag name="AS_UNIQUEID" val="6663"/>
</p:tagLst>
</file>

<file path=ppt/tags/tag37.xml><?xml version="1.0" encoding="utf-8"?>
<p:tagLst xmlns:p="http://schemas.openxmlformats.org/presentationml/2006/main">
  <p:tag name="AS_UNIQUEID" val="6440"/>
</p:tagLst>
</file>

<file path=ppt/tags/tag370.xml><?xml version="1.0" encoding="utf-8"?>
<p:tagLst xmlns:p="http://schemas.openxmlformats.org/presentationml/2006/main">
  <p:tag name="AS_UNIQUEID" val="6664"/>
</p:tagLst>
</file>

<file path=ppt/tags/tag371.xml><?xml version="1.0" encoding="utf-8"?>
<p:tagLst xmlns:p="http://schemas.openxmlformats.org/presentationml/2006/main">
  <p:tag name="AS_UNIQUEID" val="6666"/>
</p:tagLst>
</file>

<file path=ppt/tags/tag372.xml><?xml version="1.0" encoding="utf-8"?>
<p:tagLst xmlns:p="http://schemas.openxmlformats.org/presentationml/2006/main">
  <p:tag name="AS_UNIQUEID" val="6667"/>
</p:tagLst>
</file>

<file path=ppt/tags/tag373.xml><?xml version="1.0" encoding="utf-8"?>
<p:tagLst xmlns:p="http://schemas.openxmlformats.org/presentationml/2006/main">
  <p:tag name="AS_UNIQUEID" val="6668"/>
</p:tagLst>
</file>

<file path=ppt/tags/tag374.xml><?xml version="1.0" encoding="utf-8"?>
<p:tagLst xmlns:p="http://schemas.openxmlformats.org/presentationml/2006/main">
  <p:tag name="AS_UNIQUEID" val="6669"/>
</p:tagLst>
</file>

<file path=ppt/tags/tag375.xml><?xml version="1.0" encoding="utf-8"?>
<p:tagLst xmlns:p="http://schemas.openxmlformats.org/presentationml/2006/main">
  <p:tag name="AS_UNIQUEID" val="6670"/>
</p:tagLst>
</file>

<file path=ppt/tags/tag376.xml><?xml version="1.0" encoding="utf-8"?>
<p:tagLst xmlns:p="http://schemas.openxmlformats.org/presentationml/2006/main">
  <p:tag name="AS_UNIQUEID" val="6671"/>
</p:tagLst>
</file>

<file path=ppt/tags/tag377.xml><?xml version="1.0" encoding="utf-8"?>
<p:tagLst xmlns:p="http://schemas.openxmlformats.org/presentationml/2006/main">
  <p:tag name="AS_UNIQUEID" val="6672"/>
</p:tagLst>
</file>

<file path=ppt/tags/tag378.xml><?xml version="1.0" encoding="utf-8"?>
<p:tagLst xmlns:p="http://schemas.openxmlformats.org/presentationml/2006/main">
  <p:tag name="AS_UNIQUEID" val="6673"/>
</p:tagLst>
</file>

<file path=ppt/tags/tag379.xml><?xml version="1.0" encoding="utf-8"?>
<p:tagLst xmlns:p="http://schemas.openxmlformats.org/presentationml/2006/main">
  <p:tag name="AS_UNIQUEID" val="6674"/>
</p:tagLst>
</file>

<file path=ppt/tags/tag38.xml><?xml version="1.0" encoding="utf-8"?>
<p:tagLst xmlns:p="http://schemas.openxmlformats.org/presentationml/2006/main">
  <p:tag name="AS_UNIQUEID" val="6441"/>
</p:tagLst>
</file>

<file path=ppt/tags/tag380.xml><?xml version="1.0" encoding="utf-8"?>
<p:tagLst xmlns:p="http://schemas.openxmlformats.org/presentationml/2006/main">
  <p:tag name="AS_UNIQUEID" val="6675"/>
</p:tagLst>
</file>

<file path=ppt/tags/tag381.xml><?xml version="1.0" encoding="utf-8"?>
<p:tagLst xmlns:p="http://schemas.openxmlformats.org/presentationml/2006/main">
  <p:tag name="AS_UNIQUEID" val="6676"/>
</p:tagLst>
</file>

<file path=ppt/tags/tag382.xml><?xml version="1.0" encoding="utf-8"?>
<p:tagLst xmlns:p="http://schemas.openxmlformats.org/presentationml/2006/main">
  <p:tag name="AS_UNIQUEID" val="6677"/>
</p:tagLst>
</file>

<file path=ppt/tags/tag383.xml><?xml version="1.0" encoding="utf-8"?>
<p:tagLst xmlns:p="http://schemas.openxmlformats.org/presentationml/2006/main">
  <p:tag name="AS_UNIQUEID" val="3781"/>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4.xml><?xml version="1.0" encoding="utf-8"?>
<p:tagLst xmlns:p="http://schemas.openxmlformats.org/presentationml/2006/main">
  <p:tag name="AS_UNIQUEID" val="3782"/>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5.xml><?xml version="1.0" encoding="utf-8"?>
<p:tagLst xmlns:p="http://schemas.openxmlformats.org/presentationml/2006/main">
  <p:tag name="AS_UNIQUEID" val="3783"/>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6.xml><?xml version="1.0" encoding="utf-8"?>
<p:tagLst xmlns:p="http://schemas.openxmlformats.org/presentationml/2006/main">
  <p:tag name="AS_UNIQUEID" val="3784"/>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7.xml><?xml version="1.0" encoding="utf-8"?>
<p:tagLst xmlns:p="http://schemas.openxmlformats.org/presentationml/2006/main">
  <p:tag name="AS_UNIQUEID" val="3785"/>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8.xml><?xml version="1.0" encoding="utf-8"?>
<p:tagLst xmlns:p="http://schemas.openxmlformats.org/presentationml/2006/main">
  <p:tag name="AS_UNIQUEID" val="3786"/>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89.xml><?xml version="1.0" encoding="utf-8"?>
<p:tagLst xmlns:p="http://schemas.openxmlformats.org/presentationml/2006/main">
  <p:tag name="AS_UNIQUEID" val="3787"/>
  <p:tag name="KSO_WM_BEAUTIFY_FLAG" val="#wm#"/>
  <p:tag name="KSO_WM_SLIDE_BACKGROUND_TYPE" val="general"/>
  <p:tag name="KSO_WM_SLIDE_BK_DARK_LIGHT" val="2"/>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39.xml><?xml version="1.0" encoding="utf-8"?>
<p:tagLst xmlns:p="http://schemas.openxmlformats.org/presentationml/2006/main">
  <p:tag name="AS_UNIQUEID" val="6442"/>
</p:tagLst>
</file>

<file path=ppt/tags/tag390.xml><?xml version="1.0" encoding="utf-8"?>
<p:tagLst xmlns:p="http://schemas.openxmlformats.org/presentationml/2006/main">
  <p:tag name="AS_UNIQUEID" val="2281"/>
  <p:tag name="KSO_WM_UNIT_TEXT_FILL_FORE_SCHEMECOLOR_INDEX" val="5"/>
  <p:tag name="KSO_WM_UNIT_TEXT_FILL_FORE_SCHEMECOLOR_INDEX_BRIGHTNESS" val="-0.25"/>
  <p:tag name="KSO_WM_UNIT_TEXT_FILL_TYPE" val="1"/>
</p:tagLst>
</file>

<file path=ppt/tags/tag391.xml><?xml version="1.0" encoding="utf-8"?>
<p:tagLst xmlns:p="http://schemas.openxmlformats.org/presentationml/2006/main">
  <p:tag name="AS_UNIQUEID" val="4466"/>
  <p:tag name="KSO_WM_BEAUTIFY_FLAG" val=""/>
</p:tagLst>
</file>

<file path=ppt/tags/tag392.xml><?xml version="1.0" encoding="utf-8"?>
<p:tagLst xmlns:p="http://schemas.openxmlformats.org/presentationml/2006/main">
  <p:tag name="AS_UNIQUEID" val="68"/>
</p:tagLst>
</file>

<file path=ppt/tags/tag393.xml><?xml version="1.0" encoding="utf-8"?>
<p:tagLst xmlns:p="http://schemas.openxmlformats.org/presentationml/2006/main">
  <p:tag name="AS_UNIQUEID" val="69"/>
</p:tagLst>
</file>

<file path=ppt/tags/tag394.xml><?xml version="1.0" encoding="utf-8"?>
<p:tagLst xmlns:p="http://schemas.openxmlformats.org/presentationml/2006/main">
  <p:tag name="AS_UNIQUEID" val="70"/>
</p:tagLst>
</file>

<file path=ppt/tags/tag395.xml><?xml version="1.0" encoding="utf-8"?>
<p:tagLst xmlns:p="http://schemas.openxmlformats.org/presentationml/2006/main">
  <p:tag name="AS_UNIQUEID" val="71"/>
</p:tagLst>
</file>

<file path=ppt/tags/tag396.xml><?xml version="1.0" encoding="utf-8"?>
<p:tagLst xmlns:p="http://schemas.openxmlformats.org/presentationml/2006/main">
  <p:tag name="AS_UNIQUEID" val="72"/>
</p:tagLst>
</file>

<file path=ppt/tags/tag397.xml><?xml version="1.0" encoding="utf-8"?>
<p:tagLst xmlns:p="http://schemas.openxmlformats.org/presentationml/2006/main">
  <p:tag name="AS_UNIQUEID" val="5016"/>
</p:tagLst>
</file>

<file path=ppt/tags/tag398.xml><?xml version="1.0" encoding="utf-8"?>
<p:tagLst xmlns:p="http://schemas.openxmlformats.org/presentationml/2006/main">
  <p:tag name="AS_UNIQUEID" val="5017"/>
</p:tagLst>
</file>

<file path=ppt/tags/tag399.xml><?xml version="1.0" encoding="utf-8"?>
<p:tagLst xmlns:p="http://schemas.openxmlformats.org/presentationml/2006/main">
  <p:tag name="AS_UNIQUEID" val="5018"/>
</p:tagLst>
</file>

<file path=ppt/tags/tag4.xml><?xml version="1.0" encoding="utf-8"?>
<p:tagLst xmlns:p="http://schemas.openxmlformats.org/presentationml/2006/main">
  <p:tag name="AS_UNIQUEID" val="6405"/>
</p:tagLst>
</file>

<file path=ppt/tags/tag40.xml><?xml version="1.0" encoding="utf-8"?>
<p:tagLst xmlns:p="http://schemas.openxmlformats.org/presentationml/2006/main">
  <p:tag name="AS_UNIQUEID" val="6443"/>
</p:tagLst>
</file>

<file path=ppt/tags/tag400.xml><?xml version="1.0" encoding="utf-8"?>
<p:tagLst xmlns:p="http://schemas.openxmlformats.org/presentationml/2006/main">
  <p:tag name="AS_UNIQUEID" val="5019"/>
</p:tagLst>
</file>

<file path=ppt/tags/tag401.xml><?xml version="1.0" encoding="utf-8"?>
<p:tagLst xmlns:p="http://schemas.openxmlformats.org/presentationml/2006/main">
  <p:tag name="AS_UNIQUEID" val="5020"/>
</p:tagLst>
</file>

<file path=ppt/tags/tag402.xml><?xml version="1.0" encoding="utf-8"?>
<p:tagLst xmlns:p="http://schemas.openxmlformats.org/presentationml/2006/main">
  <p:tag name="AS_UNIQUEID" val="5021"/>
</p:tagLst>
</file>

<file path=ppt/tags/tag403.xml><?xml version="1.0" encoding="utf-8"?>
<p:tagLst xmlns:p="http://schemas.openxmlformats.org/presentationml/2006/main">
  <p:tag name="AS_UNIQUEID" val="5022"/>
</p:tagLst>
</file>

<file path=ppt/tags/tag404.xml><?xml version="1.0" encoding="utf-8"?>
<p:tagLst xmlns:p="http://schemas.openxmlformats.org/presentationml/2006/main">
  <p:tag name="AS_UNIQUEID" val="5023"/>
</p:tagLst>
</file>

<file path=ppt/tags/tag405.xml><?xml version="1.0" encoding="utf-8"?>
<p:tagLst xmlns:p="http://schemas.openxmlformats.org/presentationml/2006/main">
  <p:tag name="AS_UNIQUEID" val="5024"/>
</p:tagLst>
</file>

<file path=ppt/tags/tag406.xml><?xml version="1.0" encoding="utf-8"?>
<p:tagLst xmlns:p="http://schemas.openxmlformats.org/presentationml/2006/main">
  <p:tag name="AS_UNIQUEID" val="5025"/>
</p:tagLst>
</file>

<file path=ppt/tags/tag407.xml><?xml version="1.0" encoding="utf-8"?>
<p:tagLst xmlns:p="http://schemas.openxmlformats.org/presentationml/2006/main">
  <p:tag name="AS_UNIQUEID" val="6682"/>
  <p:tag name="KSO_WM_UNIT_SUBTYPE" val="q"/>
  <p:tag name="KSO_WM_UNIT_TYPE" val="i"/>
</p:tagLst>
</file>

<file path=ppt/tags/tag408.xml><?xml version="1.0" encoding="utf-8"?>
<p:tagLst xmlns:p="http://schemas.openxmlformats.org/presentationml/2006/main">
  <p:tag name="AS_UNIQUEID" val="6683"/>
</p:tagLst>
</file>

<file path=ppt/tags/tag409.xml><?xml version="1.0" encoding="utf-8"?>
<p:tagLst xmlns:p="http://schemas.openxmlformats.org/presentationml/2006/main">
  <p:tag name="AS_UNIQUEID" val="5005"/>
</p:tagLst>
</file>

<file path=ppt/tags/tag41.xml><?xml version="1.0" encoding="utf-8"?>
<p:tagLst xmlns:p="http://schemas.openxmlformats.org/presentationml/2006/main">
  <p:tag name="AS_UNIQUEID" val="6444"/>
  <p:tag name="KSO_WM_BEAUTIFY_FLAG" val=""/>
</p:tagLst>
</file>

<file path=ppt/tags/tag410.xml><?xml version="1.0" encoding="utf-8"?>
<p:tagLst xmlns:p="http://schemas.openxmlformats.org/presentationml/2006/main">
  <p:tag name="AS_UNIQUEID" val="5006"/>
</p:tagLst>
</file>

<file path=ppt/tags/tag411.xml><?xml version="1.0" encoding="utf-8"?>
<p:tagLst xmlns:p="http://schemas.openxmlformats.org/presentationml/2006/main">
  <p:tag name="AS_UNIQUEID" val="5007"/>
</p:tagLst>
</file>

<file path=ppt/tags/tag412.xml><?xml version="1.0" encoding="utf-8"?>
<p:tagLst xmlns:p="http://schemas.openxmlformats.org/presentationml/2006/main">
  <p:tag name="AS_UNIQUEID" val="5008"/>
</p:tagLst>
</file>

<file path=ppt/tags/tag413.xml><?xml version="1.0" encoding="utf-8"?>
<p:tagLst xmlns:p="http://schemas.openxmlformats.org/presentationml/2006/main">
  <p:tag name="AS_UNIQUEID" val="5009"/>
</p:tagLst>
</file>

<file path=ppt/tags/tag414.xml><?xml version="1.0" encoding="utf-8"?>
<p:tagLst xmlns:p="http://schemas.openxmlformats.org/presentationml/2006/main">
  <p:tag name="AS_UNIQUEID" val="5010"/>
</p:tagLst>
</file>

<file path=ppt/tags/tag415.xml><?xml version="1.0" encoding="utf-8"?>
<p:tagLst xmlns:p="http://schemas.openxmlformats.org/presentationml/2006/main">
  <p:tag name="AS_UNIQUEID" val="6686"/>
  <p:tag name="KSO_WM_SLIDE_BACKGROUND_TYPE" val="leftRight"/>
  <p:tag name="KSO_WM_UNIT_IGNORE_FIXCOLOR" val="1"/>
  <p:tag name="KSO_WM_UNIT_SUBTYPE" val="h"/>
  <p:tag name="KSO_WM_UNIT_TYPE" val="i"/>
</p:tagLst>
</file>

<file path=ppt/tags/tag416.xml><?xml version="1.0" encoding="utf-8"?>
<p:tagLst xmlns:p="http://schemas.openxmlformats.org/presentationml/2006/main">
  <p:tag name="AS_UNIQUEID" val="6687"/>
  <p:tag name="KSO_WM_SLIDE_BACKGROUND_TYPE" val="leftRight"/>
</p:tagLst>
</file>

<file path=ppt/tags/tag417.xml><?xml version="1.0" encoding="utf-8"?>
<p:tagLst xmlns:p="http://schemas.openxmlformats.org/presentationml/2006/main">
  <p:tag name="AS_UNIQUEID" val="6688"/>
  <p:tag name="KSO_WM_SLIDE_BACKGROUND_TYPE" val="leftRight"/>
</p:tagLst>
</file>

<file path=ppt/tags/tag418.xml><?xml version="1.0" encoding="utf-8"?>
<p:tagLst xmlns:p="http://schemas.openxmlformats.org/presentationml/2006/main">
  <p:tag name="AS_UNIQUEID" val="6689"/>
  <p:tag name="KSO_WM_SLIDE_BACKGROUND_TYPE" val="leftRight"/>
</p:tagLst>
</file>

<file path=ppt/tags/tag419.xml><?xml version="1.0" encoding="utf-8"?>
<p:tagLst xmlns:p="http://schemas.openxmlformats.org/presentationml/2006/main">
  <p:tag name="AS_UNIQUEID" val="6690"/>
  <p:tag name="KSO_WM_SLIDE_BACKGROUND_TYPE" val="leftRight"/>
</p:tagLst>
</file>

<file path=ppt/tags/tag42.xml><?xml version="1.0" encoding="utf-8"?>
<p:tagLst xmlns:p="http://schemas.openxmlformats.org/presentationml/2006/main">
  <p:tag name="AS_UNIQUEID" val="6445"/>
  <p:tag name="KSO_WM_BEAUTIFY_FLAG" val=""/>
</p:tagLst>
</file>

<file path=ppt/tags/tag420.xml><?xml version="1.0" encoding="utf-8"?>
<p:tagLst xmlns:p="http://schemas.openxmlformats.org/presentationml/2006/main">
  <p:tag name="AS_UNIQUEID" val="6691"/>
  <p:tag name="KSO_WM_SLIDE_BACKGROUND_TYPE" val="leftRight"/>
</p:tagLst>
</file>

<file path=ppt/tags/tag421.xml><?xml version="1.0" encoding="utf-8"?>
<p:tagLst xmlns:p="http://schemas.openxmlformats.org/presentationml/2006/main">
  <p:tag name="AS_UNIQUEID" val="6692"/>
  <p:tag name="KSO_WM_SLIDE_BACKGROUND_TYPE" val="leftRight"/>
</p:tagLst>
</file>

<file path=ppt/tags/tag422.xml><?xml version="1.0" encoding="utf-8"?>
<p:tagLst xmlns:p="http://schemas.openxmlformats.org/presentationml/2006/main">
  <p:tag name="AS_UNIQUEID" val="6693"/>
  <p:tag name="KSO_WM_SLIDE_BACKGROUND_TYPE" val="leftRight"/>
</p:tagLst>
</file>

<file path=ppt/tags/tag423.xml><?xml version="1.0" encoding="utf-8"?>
<p:tagLst xmlns:p="http://schemas.openxmlformats.org/presentationml/2006/main">
  <p:tag name="AS_UNIQUEID" val="4998"/>
</p:tagLst>
</file>

<file path=ppt/tags/tag424.xml><?xml version="1.0" encoding="utf-8"?>
<p:tagLst xmlns:p="http://schemas.openxmlformats.org/presentationml/2006/main">
  <p:tag name="AS_UNIQUEID" val="4999"/>
</p:tagLst>
</file>

<file path=ppt/tags/tag425.xml><?xml version="1.0" encoding="utf-8"?>
<p:tagLst xmlns:p="http://schemas.openxmlformats.org/presentationml/2006/main">
  <p:tag name="AS_UNIQUEID" val="5000"/>
</p:tagLst>
</file>

<file path=ppt/tags/tag426.xml><?xml version="1.0" encoding="utf-8"?>
<p:tagLst xmlns:p="http://schemas.openxmlformats.org/presentationml/2006/main">
  <p:tag name="AS_UNIQUEID" val="5001"/>
</p:tagLst>
</file>

<file path=ppt/tags/tag427.xml><?xml version="1.0" encoding="utf-8"?>
<p:tagLst xmlns:p="http://schemas.openxmlformats.org/presentationml/2006/main">
  <p:tag name="AS_UNIQUEID" val="5002"/>
</p:tagLst>
</file>

<file path=ppt/tags/tag428.xml><?xml version="1.0" encoding="utf-8"?>
<p:tagLst xmlns:p="http://schemas.openxmlformats.org/presentationml/2006/main">
  <p:tag name="AS_UNIQUEID" val="5003"/>
</p:tagLst>
</file>

<file path=ppt/tags/tag429.xml><?xml version="1.0" encoding="utf-8"?>
<p:tagLst xmlns:p="http://schemas.openxmlformats.org/presentationml/2006/main">
  <p:tag name="AS_UNIQUEID" val="6697"/>
  <p:tag name="KSO_WM_SLIDE_BACKGROUND_TYPE" val="belt"/>
  <p:tag name="KSO_WM_UNIT_IGNORE_FIXCOLOR" val="1"/>
  <p:tag name="KSO_WM_UNIT_SUBTYPE" val="h"/>
  <p:tag name="KSO_WM_UNIT_TYPE" val="i"/>
</p:tagLst>
</file>

<file path=ppt/tags/tag43.xml><?xml version="1.0" encoding="utf-8"?>
<p:tagLst xmlns:p="http://schemas.openxmlformats.org/presentationml/2006/main">
  <p:tag name="AS_UNIQUEID" val="6446"/>
  <p:tag name="KSO_WM_BEAUTIFY_FLAG" val=""/>
</p:tagLst>
</file>

<file path=ppt/tags/tag430.xml><?xml version="1.0" encoding="utf-8"?>
<p:tagLst xmlns:p="http://schemas.openxmlformats.org/presentationml/2006/main">
  <p:tag name="AS_UNIQUEID" val="6698"/>
  <p:tag name="KSO_WM_SLIDE_BACKGROUND_TYPE" val="belt"/>
</p:tagLst>
</file>

<file path=ppt/tags/tag431.xml><?xml version="1.0" encoding="utf-8"?>
<p:tagLst xmlns:p="http://schemas.openxmlformats.org/presentationml/2006/main">
  <p:tag name="AS_UNIQUEID" val="6699"/>
  <p:tag name="KSO_WM_SLIDE_BACKGROUND_TYPE" val="belt"/>
</p:tagLst>
</file>

<file path=ppt/tags/tag432.xml><?xml version="1.0" encoding="utf-8"?>
<p:tagLst xmlns:p="http://schemas.openxmlformats.org/presentationml/2006/main">
  <p:tag name="AS_UNIQUEID" val="6700"/>
  <p:tag name="KSO_WM_SLIDE_BACKGROUND_TYPE" val="belt"/>
</p:tagLst>
</file>

<file path=ppt/tags/tag433.xml><?xml version="1.0" encoding="utf-8"?>
<p:tagLst xmlns:p="http://schemas.openxmlformats.org/presentationml/2006/main">
  <p:tag name="AS_UNIQUEID" val="6701"/>
  <p:tag name="KSO_WM_SLIDE_BACKGROUND_TYPE" val="belt"/>
</p:tagLst>
</file>

<file path=ppt/tags/tag434.xml><?xml version="1.0" encoding="utf-8"?>
<p:tagLst xmlns:p="http://schemas.openxmlformats.org/presentationml/2006/main">
  <p:tag name="AS_UNIQUEID" val="6702"/>
  <p:tag name="KSO_WM_SLIDE_BACKGROUND_TYPE" val="belt"/>
</p:tagLst>
</file>

<file path=ppt/tags/tag435.xml><?xml version="1.0" encoding="utf-8"?>
<p:tagLst xmlns:p="http://schemas.openxmlformats.org/presentationml/2006/main">
  <p:tag name="AS_UNIQUEID" val="6703"/>
  <p:tag name="KSO_WM_SLIDE_BACKGROUND_TYPE" val="belt"/>
</p:tagLst>
</file>

<file path=ppt/tags/tag436.xml><?xml version="1.0" encoding="utf-8"?>
<p:tagLst xmlns:p="http://schemas.openxmlformats.org/presentationml/2006/main">
  <p:tag name="AS_UNIQUEID" val="6704"/>
  <p:tag name="KSO_WM_SLIDE_BACKGROUND_TYPE" val="belt"/>
</p:tagLst>
</file>

<file path=ppt/tags/tag437.xml><?xml version="1.0" encoding="utf-8"?>
<p:tagLst xmlns:p="http://schemas.openxmlformats.org/presentationml/2006/main">
  <p:tag name="AS_UNIQUEID" val="4991"/>
</p:tagLst>
</file>

<file path=ppt/tags/tag438.xml><?xml version="1.0" encoding="utf-8"?>
<p:tagLst xmlns:p="http://schemas.openxmlformats.org/presentationml/2006/main">
  <p:tag name="AS_UNIQUEID" val="4992"/>
</p:tagLst>
</file>

<file path=ppt/tags/tag439.xml><?xml version="1.0" encoding="utf-8"?>
<p:tagLst xmlns:p="http://schemas.openxmlformats.org/presentationml/2006/main">
  <p:tag name="AS_UNIQUEID" val="4993"/>
</p:tagLst>
</file>

<file path=ppt/tags/tag44.xml><?xml version="1.0" encoding="utf-8"?>
<p:tagLst xmlns:p="http://schemas.openxmlformats.org/presentationml/2006/main">
  <p:tag name="AS_UNIQUEID" val="6448"/>
</p:tagLst>
</file>

<file path=ppt/tags/tag440.xml><?xml version="1.0" encoding="utf-8"?>
<p:tagLst xmlns:p="http://schemas.openxmlformats.org/presentationml/2006/main">
  <p:tag name="AS_UNIQUEID" val="4994"/>
</p:tagLst>
</file>

<file path=ppt/tags/tag441.xml><?xml version="1.0" encoding="utf-8"?>
<p:tagLst xmlns:p="http://schemas.openxmlformats.org/presentationml/2006/main">
  <p:tag name="AS_UNIQUEID" val="4995"/>
</p:tagLst>
</file>

<file path=ppt/tags/tag442.xml><?xml version="1.0" encoding="utf-8"?>
<p:tagLst xmlns:p="http://schemas.openxmlformats.org/presentationml/2006/main">
  <p:tag name="AS_UNIQUEID" val="4996"/>
</p:tagLst>
</file>

<file path=ppt/tags/tag443.xml><?xml version="1.0" encoding="utf-8"?>
<p:tagLst xmlns:p="http://schemas.openxmlformats.org/presentationml/2006/main">
  <p:tag name="AS_UNIQUEID" val="5019"/>
</p:tagLst>
</file>

<file path=ppt/tags/tag444.xml><?xml version="1.0" encoding="utf-8"?>
<p:tagLst xmlns:p="http://schemas.openxmlformats.org/presentationml/2006/main">
  <p:tag name="AS_UNIQUEID" val="5020"/>
</p:tagLst>
</file>

<file path=ppt/tags/tag445.xml><?xml version="1.0" encoding="utf-8"?>
<p:tagLst xmlns:p="http://schemas.openxmlformats.org/presentationml/2006/main">
  <p:tag name="AS_UNIQUEID" val="5021"/>
</p:tagLst>
</file>

<file path=ppt/tags/tag446.xml><?xml version="1.0" encoding="utf-8"?>
<p:tagLst xmlns:p="http://schemas.openxmlformats.org/presentationml/2006/main">
  <p:tag name="AS_UNIQUEID" val="5022"/>
</p:tagLst>
</file>

<file path=ppt/tags/tag447.xml><?xml version="1.0" encoding="utf-8"?>
<p:tagLst xmlns:p="http://schemas.openxmlformats.org/presentationml/2006/main">
  <p:tag name="AS_UNIQUEID" val="5023"/>
</p:tagLst>
</file>

<file path=ppt/tags/tag448.xml><?xml version="1.0" encoding="utf-8"?>
<p:tagLst xmlns:p="http://schemas.openxmlformats.org/presentationml/2006/main">
  <p:tag name="AS_UNIQUEID" val="5024"/>
</p:tagLst>
</file>

<file path=ppt/tags/tag449.xml><?xml version="1.0" encoding="utf-8"?>
<p:tagLst xmlns:p="http://schemas.openxmlformats.org/presentationml/2006/main">
  <p:tag name="AS_UNIQUEID" val="6708"/>
</p:tagLst>
</file>

<file path=ppt/tags/tag45.xml><?xml version="1.0" encoding="utf-8"?>
<p:tagLst xmlns:p="http://schemas.openxmlformats.org/presentationml/2006/main">
  <p:tag name="AS_UNIQUEID" val="6449"/>
</p:tagLst>
</file>

<file path=ppt/tags/tag450.xml><?xml version="1.0" encoding="utf-8"?>
<p:tagLst xmlns:p="http://schemas.openxmlformats.org/presentationml/2006/main">
  <p:tag name="AS_UNIQUEID" val="6709"/>
</p:tagLst>
</file>

<file path=ppt/tags/tag451.xml><?xml version="1.0" encoding="utf-8"?>
<p:tagLst xmlns:p="http://schemas.openxmlformats.org/presentationml/2006/main">
  <p:tag name="AS_UNIQUEID" val="6710"/>
</p:tagLst>
</file>

<file path=ppt/tags/tag452.xml><?xml version="1.0" encoding="utf-8"?>
<p:tagLst xmlns:p="http://schemas.openxmlformats.org/presentationml/2006/main">
  <p:tag name="AS_UNIQUEID" val="6711"/>
</p:tagLst>
</file>

<file path=ppt/tags/tag453.xml><?xml version="1.0" encoding="utf-8"?>
<p:tagLst xmlns:p="http://schemas.openxmlformats.org/presentationml/2006/main">
  <p:tag name="AS_UNIQUEID" val="6712"/>
</p:tagLst>
</file>

<file path=ppt/tags/tag454.xml><?xml version="1.0" encoding="utf-8"?>
<p:tagLst xmlns:p="http://schemas.openxmlformats.org/presentationml/2006/main">
  <p:tag name="AS_UNIQUEID" val="6713"/>
</p:tagLst>
</file>

<file path=ppt/tags/tag455.xml><?xml version="1.0" encoding="utf-8"?>
<p:tagLst xmlns:p="http://schemas.openxmlformats.org/presentationml/2006/main">
  <p:tag name="AS_UNIQUEID" val="6727"/>
</p:tagLst>
</file>

<file path=ppt/tags/tag456.xml><?xml version="1.0" encoding="utf-8"?>
<p:tagLst xmlns:p="http://schemas.openxmlformats.org/presentationml/2006/main">
  <p:tag name="AS_UNIQUEID" val="6729"/>
</p:tagLst>
</file>

<file path=ppt/tags/tag457.xml><?xml version="1.0" encoding="utf-8"?>
<p:tagLst xmlns:p="http://schemas.openxmlformats.org/presentationml/2006/main">
  <p:tag name="AS_UNIQUEID" val="6730"/>
</p:tagLst>
</file>

<file path=ppt/tags/tag458.xml><?xml version="1.0" encoding="utf-8"?>
<p:tagLst xmlns:p="http://schemas.openxmlformats.org/presentationml/2006/main">
  <p:tag name="AS_UNIQUEID" val="6731"/>
</p:tagLst>
</file>

<file path=ppt/tags/tag459.xml><?xml version="1.0" encoding="utf-8"?>
<p:tagLst xmlns:p="http://schemas.openxmlformats.org/presentationml/2006/main">
  <p:tag name="AS_UNIQUEID" val="6732"/>
</p:tagLst>
</file>

<file path=ppt/tags/tag46.xml><?xml version="1.0" encoding="utf-8"?>
<p:tagLst xmlns:p="http://schemas.openxmlformats.org/presentationml/2006/main">
  <p:tag name="AS_UNIQUEID" val="6450"/>
</p:tagLst>
</file>

<file path=ppt/tags/tag460.xml><?xml version="1.0" encoding="utf-8"?>
<p:tagLst xmlns:p="http://schemas.openxmlformats.org/presentationml/2006/main">
  <p:tag name="AS_UNIQUEID" val="6733"/>
</p:tagLst>
</file>

<file path=ppt/tags/tag461.xml><?xml version="1.0" encoding="utf-8"?>
<p:tagLst xmlns:p="http://schemas.openxmlformats.org/presentationml/2006/main">
  <p:tag name="AS_UNIQUEID" val="6735"/>
</p:tagLst>
</file>

<file path=ppt/tags/tag462.xml><?xml version="1.0" encoding="utf-8"?>
<p:tagLst xmlns:p="http://schemas.openxmlformats.org/presentationml/2006/main">
  <p:tag name="AS_UNIQUEID" val="6741"/>
</p:tagLst>
</file>

<file path=ppt/tags/tag463.xml><?xml version="1.0" encoding="utf-8"?>
<p:tagLst xmlns:p="http://schemas.openxmlformats.org/presentationml/2006/main">
  <p:tag name="AS_UNIQUEID" val="6742"/>
</p:tagLst>
</file>

<file path=ppt/tags/tag464.xml><?xml version="1.0" encoding="utf-8"?>
<p:tagLst xmlns:p="http://schemas.openxmlformats.org/presentationml/2006/main">
  <p:tag name="AS_UNIQUEID" val="6743"/>
</p:tagLst>
</file>

<file path=ppt/tags/tag465.xml><?xml version="1.0" encoding="utf-8"?>
<p:tagLst xmlns:p="http://schemas.openxmlformats.org/presentationml/2006/main">
  <p:tag name="AS_UNIQUEID" val="6744"/>
</p:tagLst>
</file>

<file path=ppt/tags/tag466.xml><?xml version="1.0" encoding="utf-8"?>
<p:tagLst xmlns:p="http://schemas.openxmlformats.org/presentationml/2006/main">
  <p:tag name="AS_UNIQUEID" val="6745"/>
</p:tagLst>
</file>

<file path=ppt/tags/tag467.xml><?xml version="1.0" encoding="utf-8"?>
<p:tagLst xmlns:p="http://schemas.openxmlformats.org/presentationml/2006/main">
  <p:tag name="AS_UNIQUEID" val="6746"/>
</p:tagLst>
</file>

<file path=ppt/tags/tag468.xml><?xml version="1.0" encoding="utf-8"?>
<p:tagLst xmlns:p="http://schemas.openxmlformats.org/presentationml/2006/main">
  <p:tag name="AS_UNIQUEID" val="6747"/>
</p:tagLst>
</file>

<file path=ppt/tags/tag469.xml><?xml version="1.0" encoding="utf-8"?>
<p:tagLst xmlns:p="http://schemas.openxmlformats.org/presentationml/2006/main">
  <p:tag name="AS_UNIQUEID" val="6748"/>
</p:tagLst>
</file>

<file path=ppt/tags/tag47.xml><?xml version="1.0" encoding="utf-8"?>
<p:tagLst xmlns:p="http://schemas.openxmlformats.org/presentationml/2006/main">
  <p:tag name="AS_UNIQUEID" val="6451"/>
</p:tagLst>
</file>

<file path=ppt/tags/tag470.xml><?xml version="1.0" encoding="utf-8"?>
<p:tagLst xmlns:p="http://schemas.openxmlformats.org/presentationml/2006/main">
  <p:tag name="AS_UNIQUEID" val="6749"/>
  <p:tag name="KSO_WM_DIAGRAM_VIRTUALLY_FRAME" val="{&quot;height&quot;:210.75,&quot;left&quot;:405.4,&quot;top&quot;:289.8,&quot;width&quot;:555.05}"/>
</p:tagLst>
</file>

<file path=ppt/tags/tag471.xml><?xml version="1.0" encoding="utf-8"?>
<p:tagLst xmlns:p="http://schemas.openxmlformats.org/presentationml/2006/main">
  <p:tag name="AS_UNIQUEID" val="6750"/>
  <p:tag name="KSO_WM_DIAGRAM_VIRTUALLY_FRAME" val="{&quot;height&quot;:210.75,&quot;left&quot;:405.4,&quot;top&quot;:289.8,&quot;width&quot;:555.05}"/>
</p:tagLst>
</file>

<file path=ppt/tags/tag472.xml><?xml version="1.0" encoding="utf-8"?>
<p:tagLst xmlns:p="http://schemas.openxmlformats.org/presentationml/2006/main">
  <p:tag name="AS_UNIQUEID" val="6751"/>
  <p:tag name="KSO_WM_DIAGRAM_VIRTUALLY_FRAME" val="{&quot;height&quot;:210.75,&quot;left&quot;:405.4,&quot;top&quot;:289.8,&quot;width&quot;:555.05}"/>
</p:tagLst>
</file>

<file path=ppt/tags/tag473.xml><?xml version="1.0" encoding="utf-8"?>
<p:tagLst xmlns:p="http://schemas.openxmlformats.org/presentationml/2006/main">
  <p:tag name="AS_UNIQUEID" val="6752"/>
  <p:tag name="KSO_WM_DIAGRAM_VIRTUALLY_FRAME" val="{&quot;height&quot;:210.75,&quot;left&quot;:405.4,&quot;top&quot;:289.8,&quot;width&quot;:555.05}"/>
</p:tagLst>
</file>

<file path=ppt/tags/tag474.xml><?xml version="1.0" encoding="utf-8"?>
<p:tagLst xmlns:p="http://schemas.openxmlformats.org/presentationml/2006/main">
  <p:tag name="AS_UNIQUEID" val="6738"/>
</p:tagLst>
</file>

<file path=ppt/tags/tag475.xml><?xml version="1.0" encoding="utf-8"?>
<p:tagLst xmlns:p="http://schemas.openxmlformats.org/presentationml/2006/main">
  <p:tag name="AS_UNIQUEID" val="6739"/>
</p:tagLst>
</file>

<file path=ppt/tags/tag476.xml><?xml version="1.0" encoding="utf-8"?>
<p:tagLst xmlns:p="http://schemas.openxmlformats.org/presentationml/2006/main">
  <p:tag name="AS_UNIQUEID" val="3829"/>
</p:tagLst>
</file>

<file path=ppt/tags/tag477.xml><?xml version="1.0" encoding="utf-8"?>
<p:tagLst xmlns:p="http://schemas.openxmlformats.org/presentationml/2006/main">
  <p:tag name="AS_UNIQUEID" val="3830"/>
  <p:tag name="TABLE_ENDDRAG_ORIGIN_RECT" val="808*39"/>
  <p:tag name="TABLE_ENDDRAG_RECT" val="80*348*808*39"/>
</p:tagLst>
</file>

<file path=ppt/tags/tag478.xml><?xml version="1.0" encoding="utf-8"?>
<p:tagLst xmlns:p="http://schemas.openxmlformats.org/presentationml/2006/main">
  <p:tag name="AS_UNIQUEID" val="3831"/>
</p:tagLst>
</file>

<file path=ppt/tags/tag479.xml><?xml version="1.0" encoding="utf-8"?>
<p:tagLst xmlns:p="http://schemas.openxmlformats.org/presentationml/2006/main">
  <p:tag name="AS_UNIQUEID" val="3832"/>
</p:tagLst>
</file>

<file path=ppt/tags/tag48.xml><?xml version="1.0" encoding="utf-8"?>
<p:tagLst xmlns:p="http://schemas.openxmlformats.org/presentationml/2006/main">
  <p:tag name="AS_UNIQUEID" val="6452"/>
</p:tagLst>
</file>

<file path=ppt/tags/tag480.xml><?xml version="1.0" encoding="utf-8"?>
<p:tagLst xmlns:p="http://schemas.openxmlformats.org/presentationml/2006/main">
  <p:tag name="AS_UNIQUEID" val="3833"/>
</p:tagLst>
</file>

<file path=ppt/tags/tag481.xml><?xml version="1.0" encoding="utf-8"?>
<p:tagLst xmlns:p="http://schemas.openxmlformats.org/presentationml/2006/main">
  <p:tag name="AS_UNIQUEID" val="3834"/>
</p:tagLst>
</file>

<file path=ppt/tags/tag482.xml><?xml version="1.0" encoding="utf-8"?>
<p:tagLst xmlns:p="http://schemas.openxmlformats.org/presentationml/2006/main">
  <p:tag name="AS_UNIQUEID" val="3835"/>
</p:tagLst>
</file>

<file path=ppt/tags/tag483.xml><?xml version="1.0" encoding="utf-8"?>
<p:tagLst xmlns:p="http://schemas.openxmlformats.org/presentationml/2006/main">
  <p:tag name="AS_UNIQUEID" val="3836"/>
</p:tagLst>
</file>

<file path=ppt/tags/tag484.xml><?xml version="1.0" encoding="utf-8"?>
<p:tagLst xmlns:p="http://schemas.openxmlformats.org/presentationml/2006/main">
  <p:tag name="AS_UNIQUEID" val="3648"/>
  <p:tag name="KSO_WM_BEAUTIFY_FLAG" val=""/>
</p:tagLst>
</file>

<file path=ppt/tags/tag485.xml><?xml version="1.0" encoding="utf-8"?>
<p:tagLst xmlns:p="http://schemas.openxmlformats.org/presentationml/2006/main">
  <p:tag name="AS_UNIQUEID" val="6764"/>
</p:tagLst>
</file>

<file path=ppt/tags/tag486.xml><?xml version="1.0" encoding="utf-8"?>
<p:tagLst xmlns:p="http://schemas.openxmlformats.org/presentationml/2006/main">
  <p:tag name="AS_UNIQUEID" val="6765"/>
  <p:tag name="KSO_WM_BEAUTIFY_FLAG" val=""/>
</p:tagLst>
</file>

<file path=ppt/tags/tag487.xml><?xml version="1.0" encoding="utf-8"?>
<p:tagLst xmlns:p="http://schemas.openxmlformats.org/presentationml/2006/main">
  <p:tag name="AS_UNIQUEID" val="6766"/>
  <p:tag name="KSO_WM_BEAUTIFY_FLAG" val=""/>
</p:tagLst>
</file>

<file path=ppt/tags/tag488.xml><?xml version="1.0" encoding="utf-8"?>
<p:tagLst xmlns:p="http://schemas.openxmlformats.org/presentationml/2006/main">
  <p:tag name="AS_UNIQUEID" val="6767"/>
  <p:tag name="KSO_WM_BEAUTIFY_FLAG" val=""/>
</p:tagLst>
</file>

<file path=ppt/tags/tag489.xml><?xml version="1.0" encoding="utf-8"?>
<p:tagLst xmlns:p="http://schemas.openxmlformats.org/presentationml/2006/main">
  <p:tag name="AS_UNIQUEID" val="3135"/>
</p:tagLst>
</file>

<file path=ppt/tags/tag49.xml><?xml version="1.0" encoding="utf-8"?>
<p:tagLst xmlns:p="http://schemas.openxmlformats.org/presentationml/2006/main">
  <p:tag name="AS_UNIQUEID" val="6453"/>
</p:tagLst>
</file>

<file path=ppt/tags/tag490.xml><?xml version="1.0" encoding="utf-8"?>
<p:tagLst xmlns:p="http://schemas.openxmlformats.org/presentationml/2006/main">
  <p:tag name="AS_UNIQUEID" val="5117"/>
</p:tagLst>
</file>

<file path=ppt/tags/tag491.xml><?xml version="1.0" encoding="utf-8"?>
<p:tagLst xmlns:p="http://schemas.openxmlformats.org/presentationml/2006/main">
  <p:tag name="AS_UNIQUEID" val="5118"/>
</p:tagLst>
</file>

<file path=ppt/tags/tag492.xml><?xml version="1.0" encoding="utf-8"?>
<p:tagLst xmlns:p="http://schemas.openxmlformats.org/presentationml/2006/main">
  <p:tag name="AS_UNIQUEID" val="5119"/>
</p:tagLst>
</file>

<file path=ppt/tags/tag493.xml><?xml version="1.0" encoding="utf-8"?>
<p:tagLst xmlns:p="http://schemas.openxmlformats.org/presentationml/2006/main">
  <p:tag name="AS_UNIQUEID" val="5120"/>
</p:tagLst>
</file>

<file path=ppt/tags/tag494.xml><?xml version="1.0" encoding="utf-8"?>
<p:tagLst xmlns:p="http://schemas.openxmlformats.org/presentationml/2006/main">
  <p:tag name="AS_UNIQUEID" val="5121"/>
</p:tagLst>
</file>

<file path=ppt/tags/tag495.xml><?xml version="1.0" encoding="utf-8"?>
<p:tagLst xmlns:p="http://schemas.openxmlformats.org/presentationml/2006/main">
  <p:tag name="AS_UNIQUEID" val="5122"/>
</p:tagLst>
</file>

<file path=ppt/tags/tag496.xml><?xml version="1.0" encoding="utf-8"?>
<p:tagLst xmlns:p="http://schemas.openxmlformats.org/presentationml/2006/main">
  <p:tag name="AS_UNIQUEID" val="3135"/>
</p:tagLst>
</file>

<file path=ppt/tags/tag497.xml><?xml version="1.0" encoding="utf-8"?>
<p:tagLst xmlns:p="http://schemas.openxmlformats.org/presentationml/2006/main">
  <p:tag name="AS_UNIQUEID" val="5123"/>
</p:tagLst>
</file>

<file path=ppt/tags/tag498.xml><?xml version="1.0" encoding="utf-8"?>
<p:tagLst xmlns:p="http://schemas.openxmlformats.org/presentationml/2006/main">
  <p:tag name="AS_UNIQUEID" val="5124"/>
</p:tagLst>
</file>

<file path=ppt/tags/tag499.xml><?xml version="1.0" encoding="utf-8"?>
<p:tagLst xmlns:p="http://schemas.openxmlformats.org/presentationml/2006/main">
  <p:tag name="AS_UNIQUEID" val="5125"/>
</p:tagLst>
</file>

<file path=ppt/tags/tag5.xml><?xml version="1.0" encoding="utf-8"?>
<p:tagLst xmlns:p="http://schemas.openxmlformats.org/presentationml/2006/main">
  <p:tag name="AS_UNIQUEID" val="6406"/>
</p:tagLst>
</file>

<file path=ppt/tags/tag50.xml><?xml version="1.0" encoding="utf-8"?>
<p:tagLst xmlns:p="http://schemas.openxmlformats.org/presentationml/2006/main">
  <p:tag name="AS_UNIQUEID" val="6454"/>
</p:tagLst>
</file>

<file path=ppt/tags/tag500.xml><?xml version="1.0" encoding="utf-8"?>
<p:tagLst xmlns:p="http://schemas.openxmlformats.org/presentationml/2006/main">
  <p:tag name="AS_UNIQUEID" val="3135"/>
</p:tagLst>
</file>

<file path=ppt/tags/tag501.xml><?xml version="1.0" encoding="utf-8"?>
<p:tagLst xmlns:p="http://schemas.openxmlformats.org/presentationml/2006/main">
  <p:tag name="AS_UNIQUEID" val="5126"/>
</p:tagLst>
</file>

<file path=ppt/tags/tag502.xml><?xml version="1.0" encoding="utf-8"?>
<p:tagLst xmlns:p="http://schemas.openxmlformats.org/presentationml/2006/main">
  <p:tag name="AS_UNIQUEID" val="5127"/>
</p:tagLst>
</file>

<file path=ppt/tags/tag503.xml><?xml version="1.0" encoding="utf-8"?>
<p:tagLst xmlns:p="http://schemas.openxmlformats.org/presentationml/2006/main">
  <p:tag name="AS_UNIQUEID" val="5128"/>
</p:tagLst>
</file>

<file path=ppt/tags/tag504.xml><?xml version="1.0" encoding="utf-8"?>
<p:tagLst xmlns:p="http://schemas.openxmlformats.org/presentationml/2006/main">
  <p:tag name="AS_UNIQUEID" val="3135"/>
</p:tagLst>
</file>

<file path=ppt/tags/tag505.xml><?xml version="1.0" encoding="utf-8"?>
<p:tagLst xmlns:p="http://schemas.openxmlformats.org/presentationml/2006/main">
  <p:tag name="AS_UNIQUEID" val="5129"/>
</p:tagLst>
</file>

<file path=ppt/tags/tag506.xml><?xml version="1.0" encoding="utf-8"?>
<p:tagLst xmlns:p="http://schemas.openxmlformats.org/presentationml/2006/main">
  <p:tag name="AS_UNIQUEID" val="5130"/>
</p:tagLst>
</file>

<file path=ppt/tags/tag507.xml><?xml version="1.0" encoding="utf-8"?>
<p:tagLst xmlns:p="http://schemas.openxmlformats.org/presentationml/2006/main">
  <p:tag name="AS_UNIQUEID" val="5131"/>
</p:tagLst>
</file>

<file path=ppt/tags/tag508.xml><?xml version="1.0" encoding="utf-8"?>
<p:tagLst xmlns:p="http://schemas.openxmlformats.org/presentationml/2006/main">
  <p:tag name="AS_UNIQUEID" val="3135"/>
</p:tagLst>
</file>

<file path=ppt/tags/tag509.xml><?xml version="1.0" encoding="utf-8"?>
<p:tagLst xmlns:p="http://schemas.openxmlformats.org/presentationml/2006/main">
  <p:tag name="AS_UNIQUEID" val="5132"/>
</p:tagLst>
</file>

<file path=ppt/tags/tag51.xml><?xml version="1.0" encoding="utf-8"?>
<p:tagLst xmlns:p="http://schemas.openxmlformats.org/presentationml/2006/main">
  <p:tag name="AS_UNIQUEID" val="6455"/>
</p:tagLst>
</file>

<file path=ppt/tags/tag510.xml><?xml version="1.0" encoding="utf-8"?>
<p:tagLst xmlns:p="http://schemas.openxmlformats.org/presentationml/2006/main">
  <p:tag name="AS_UNIQUEID" val="5133"/>
</p:tagLst>
</file>

<file path=ppt/tags/tag511.xml><?xml version="1.0" encoding="utf-8"?>
<p:tagLst xmlns:p="http://schemas.openxmlformats.org/presentationml/2006/main">
  <p:tag name="AS_UNIQUEID" val="5134"/>
</p:tagLst>
</file>

<file path=ppt/tags/tag512.xml><?xml version="1.0" encoding="utf-8"?>
<p:tagLst xmlns:p="http://schemas.openxmlformats.org/presentationml/2006/main">
  <p:tag name="AS_UNIQUEID" val="3135"/>
</p:tagLst>
</file>

<file path=ppt/tags/tag513.xml><?xml version="1.0" encoding="utf-8"?>
<p:tagLst xmlns:p="http://schemas.openxmlformats.org/presentationml/2006/main">
  <p:tag name="AS_UNIQUEID" val="3135"/>
</p:tagLst>
</file>

<file path=ppt/tags/tag514.xml><?xml version="1.0" encoding="utf-8"?>
<p:tagLst xmlns:p="http://schemas.openxmlformats.org/presentationml/2006/main">
  <p:tag name="AS_UNIQUEID" val="6769"/>
</p:tagLst>
</file>

<file path=ppt/tags/tag515.xml><?xml version="1.0" encoding="utf-8"?>
<p:tagLst xmlns:p="http://schemas.openxmlformats.org/presentationml/2006/main">
  <p:tag name="AS_UNIQUEID" val="6770"/>
  <p:tag name="KSO_WM_BEAUTIFY_FLAG" val=""/>
</p:tagLst>
</file>

<file path=ppt/tags/tag516.xml><?xml version="1.0" encoding="utf-8"?>
<p:tagLst xmlns:p="http://schemas.openxmlformats.org/presentationml/2006/main">
  <p:tag name="AS_UNIQUEID" val="6771"/>
  <p:tag name="KSO_WM_BEAUTIFY_FLAG" val=""/>
</p:tagLst>
</file>

<file path=ppt/tags/tag517.xml><?xml version="1.0" encoding="utf-8"?>
<p:tagLst xmlns:p="http://schemas.openxmlformats.org/presentationml/2006/main">
  <p:tag name="AS_UNIQUEID" val="6772"/>
  <p:tag name="KSO_WM_BEAUTIFY_FLAG" val=""/>
</p:tagLst>
</file>

<file path=ppt/tags/tag518.xml><?xml version="1.0" encoding="utf-8"?>
<p:tagLst xmlns:p="http://schemas.openxmlformats.org/presentationml/2006/main">
  <p:tag name="AS_UNIQUEID" val="2442"/>
</p:tagLst>
</file>

<file path=ppt/tags/tag519.xml><?xml version="1.0" encoding="utf-8"?>
<p:tagLst xmlns:p="http://schemas.openxmlformats.org/presentationml/2006/main">
  <p:tag name="AS_UNIQUEID" val="2443"/>
</p:tagLst>
</file>

<file path=ppt/tags/tag52.xml><?xml version="1.0" encoding="utf-8"?>
<p:tagLst xmlns:p="http://schemas.openxmlformats.org/presentationml/2006/main">
  <p:tag name="AS_UNIQUEID" val="6456"/>
</p:tagLst>
</file>

<file path=ppt/tags/tag520.xml><?xml version="1.0" encoding="utf-8"?>
<p:tagLst xmlns:p="http://schemas.openxmlformats.org/presentationml/2006/main">
  <p:tag name="AS_UNIQUEID" val="2444"/>
</p:tagLst>
</file>

<file path=ppt/tags/tag521.xml><?xml version="1.0" encoding="utf-8"?>
<p:tagLst xmlns:p="http://schemas.openxmlformats.org/presentationml/2006/main">
  <p:tag name="AS_UNIQUEID" val="2445"/>
</p:tagLst>
</file>

<file path=ppt/tags/tag522.xml><?xml version="1.0" encoding="utf-8"?>
<p:tagLst xmlns:p="http://schemas.openxmlformats.org/presentationml/2006/main">
  <p:tag name="AS_UNIQUEID" val="2446"/>
</p:tagLst>
</file>

<file path=ppt/tags/tag523.xml><?xml version="1.0" encoding="utf-8"?>
<p:tagLst xmlns:p="http://schemas.openxmlformats.org/presentationml/2006/main">
  <p:tag name="AS_UNIQUEID" val="2447"/>
</p:tagLst>
</file>

<file path=ppt/tags/tag524.xml><?xml version="1.0" encoding="utf-8"?>
<p:tagLst xmlns:p="http://schemas.openxmlformats.org/presentationml/2006/main">
  <p:tag name="AS_UNIQUEID" val="6773"/>
</p:tagLst>
</file>

<file path=ppt/tags/tag525.xml><?xml version="1.0" encoding="utf-8"?>
<p:tagLst xmlns:p="http://schemas.openxmlformats.org/presentationml/2006/main">
  <p:tag name="AS_UNIQUEID" val="6774"/>
</p:tagLst>
</file>

<file path=ppt/tags/tag526.xml><?xml version="1.0" encoding="utf-8"?>
<p:tagLst xmlns:p="http://schemas.openxmlformats.org/presentationml/2006/main">
  <p:tag name="AS_UNIQUEID" val="6775"/>
</p:tagLst>
</file>

<file path=ppt/tags/tag527.xml><?xml version="1.0" encoding="utf-8"?>
<p:tagLst xmlns:p="http://schemas.openxmlformats.org/presentationml/2006/main">
  <p:tag name="AS_UNIQUEID" val="6776"/>
</p:tagLst>
</file>

<file path=ppt/tags/tag528.xml><?xml version="1.0" encoding="utf-8"?>
<p:tagLst xmlns:p="http://schemas.openxmlformats.org/presentationml/2006/main">
  <p:tag name="AS_UNIQUEID" val="6777"/>
</p:tagLst>
</file>

<file path=ppt/tags/tag529.xml><?xml version="1.0" encoding="utf-8"?>
<p:tagLst xmlns:p="http://schemas.openxmlformats.org/presentationml/2006/main">
  <p:tag name="AS_UNIQUEID" val="6778"/>
</p:tagLst>
</file>

<file path=ppt/tags/tag53.xml><?xml version="1.0" encoding="utf-8"?>
<p:tagLst xmlns:p="http://schemas.openxmlformats.org/presentationml/2006/main">
  <p:tag name="AS_UNIQUEID" val="6457"/>
</p:tagLst>
</file>

<file path=ppt/tags/tag530.xml><?xml version="1.0" encoding="utf-8"?>
<p:tagLst xmlns:p="http://schemas.openxmlformats.org/presentationml/2006/main">
  <p:tag name="AS_UNIQUEID" val="5116"/>
</p:tagLst>
</file>

<file path=ppt/tags/tag531.xml><?xml version="1.0" encoding="utf-8"?>
<p:tagLst xmlns:p="http://schemas.openxmlformats.org/presentationml/2006/main">
  <p:tag name="AS_UNIQUEID" val="2448"/>
</p:tagLst>
</file>

<file path=ppt/tags/tag532.xml><?xml version="1.0" encoding="utf-8"?>
<p:tagLst xmlns:p="http://schemas.openxmlformats.org/presentationml/2006/main">
  <p:tag name="AS_UNIQUEID" val="2449"/>
</p:tagLst>
</file>

<file path=ppt/tags/tag533.xml><?xml version="1.0" encoding="utf-8"?>
<p:tagLst xmlns:p="http://schemas.openxmlformats.org/presentationml/2006/main">
  <p:tag name="AS_UNIQUEID" val="2450"/>
</p:tagLst>
</file>

<file path=ppt/tags/tag534.xml><?xml version="1.0" encoding="utf-8"?>
<p:tagLst xmlns:p="http://schemas.openxmlformats.org/presentationml/2006/main">
  <p:tag name="AS_UNIQUEID" val="6780"/>
</p:tagLst>
</file>

<file path=ppt/tags/tag535.xml><?xml version="1.0" encoding="utf-8"?>
<p:tagLst xmlns:p="http://schemas.openxmlformats.org/presentationml/2006/main">
  <p:tag name="AS_UNIQUEID" val="6781"/>
  <p:tag name="KSO_WM_BEAUTIFY_FLAG" val=""/>
</p:tagLst>
</file>

<file path=ppt/tags/tag536.xml><?xml version="1.0" encoding="utf-8"?>
<p:tagLst xmlns:p="http://schemas.openxmlformats.org/presentationml/2006/main">
  <p:tag name="AS_UNIQUEID" val="6782"/>
  <p:tag name="KSO_WM_BEAUTIFY_FLAG" val=""/>
</p:tagLst>
</file>

<file path=ppt/tags/tag537.xml><?xml version="1.0" encoding="utf-8"?>
<p:tagLst xmlns:p="http://schemas.openxmlformats.org/presentationml/2006/main">
  <p:tag name="AS_UNIQUEID" val="6783"/>
  <p:tag name="KSO_WM_BEAUTIFY_FLAG" val=""/>
</p:tagLst>
</file>

<file path=ppt/tags/tag538.xml><?xml version="1.0" encoding="utf-8"?>
<p:tagLst xmlns:p="http://schemas.openxmlformats.org/presentationml/2006/main">
  <p:tag name="AS_UNIQUEID" val="6784"/>
</p:tagLst>
</file>

<file path=ppt/tags/tag539.xml><?xml version="1.0" encoding="utf-8"?>
<p:tagLst xmlns:p="http://schemas.openxmlformats.org/presentationml/2006/main">
  <p:tag name="AS_UNIQUEID" val="6785"/>
</p:tagLst>
</file>

<file path=ppt/tags/tag54.xml><?xml version="1.0" encoding="utf-8"?>
<p:tagLst xmlns:p="http://schemas.openxmlformats.org/presentationml/2006/main">
  <p:tag name="AS_UNIQUEID" val="6458"/>
</p:tagLst>
</file>

<file path=ppt/tags/tag540.xml><?xml version="1.0" encoding="utf-8"?>
<p:tagLst xmlns:p="http://schemas.openxmlformats.org/presentationml/2006/main">
  <p:tag name="AS_UNIQUEID" val="6786"/>
</p:tagLst>
</file>

<file path=ppt/tags/tag541.xml><?xml version="1.0" encoding="utf-8"?>
<p:tagLst xmlns:p="http://schemas.openxmlformats.org/presentationml/2006/main">
  <p:tag name="AS_UNIQUEID" val="6787"/>
</p:tagLst>
</file>

<file path=ppt/tags/tag542.xml><?xml version="1.0" encoding="utf-8"?>
<p:tagLst xmlns:p="http://schemas.openxmlformats.org/presentationml/2006/main">
  <p:tag name="AS_UNIQUEID" val="6788"/>
</p:tagLst>
</file>

<file path=ppt/tags/tag543.xml><?xml version="1.0" encoding="utf-8"?>
<p:tagLst xmlns:p="http://schemas.openxmlformats.org/presentationml/2006/main">
  <p:tag name="AS_UNIQUEID" val="6789"/>
</p:tagLst>
</file>

<file path=ppt/tags/tag544.xml><?xml version="1.0" encoding="utf-8"?>
<p:tagLst xmlns:p="http://schemas.openxmlformats.org/presentationml/2006/main">
  <p:tag name="AS_UNIQUEID" val="6790"/>
</p:tagLst>
</file>

<file path=ppt/tags/tag545.xml><?xml version="1.0" encoding="utf-8"?>
<p:tagLst xmlns:p="http://schemas.openxmlformats.org/presentationml/2006/main">
  <p:tag name="AS_UNIQUEID" val="5116"/>
</p:tagLst>
</file>

<file path=ppt/tags/tag546.xml><?xml version="1.0" encoding="utf-8"?>
<p:tagLst xmlns:p="http://schemas.openxmlformats.org/presentationml/2006/main">
  <p:tag name="AS_UNIQUEID" val="6791"/>
</p:tagLst>
</file>

<file path=ppt/tags/tag547.xml><?xml version="1.0" encoding="utf-8"?>
<p:tagLst xmlns:p="http://schemas.openxmlformats.org/presentationml/2006/main">
  <p:tag name="AS_UNIQUEID" val="6792"/>
</p:tagLst>
</file>

<file path=ppt/tags/tag548.xml><?xml version="1.0" encoding="utf-8"?>
<p:tagLst xmlns:p="http://schemas.openxmlformats.org/presentationml/2006/main">
  <p:tag name="AS_UNIQUEID" val="614"/>
</p:tagLst>
</file>

<file path=ppt/tags/tag549.xml><?xml version="1.0" encoding="utf-8"?>
<p:tagLst xmlns:p="http://schemas.openxmlformats.org/presentationml/2006/main">
  <p:tag name="AS_UNIQUEID" val="6794"/>
</p:tagLst>
</file>

<file path=ppt/tags/tag55.xml><?xml version="1.0" encoding="utf-8"?>
<p:tagLst xmlns:p="http://schemas.openxmlformats.org/presentationml/2006/main">
  <p:tag name="AS_UNIQUEID" val="6459"/>
  <p:tag name="KSO_WM_BEAUTIFY_FLAG" val=""/>
</p:tagLst>
</file>

<file path=ppt/tags/tag550.xml><?xml version="1.0" encoding="utf-8"?>
<p:tagLst xmlns:p="http://schemas.openxmlformats.org/presentationml/2006/main">
  <p:tag name="AS_UNIQUEID" val="6795"/>
  <p:tag name="KSO_WM_BEAUTIFY_FLAG" val=""/>
</p:tagLst>
</file>

<file path=ppt/tags/tag551.xml><?xml version="1.0" encoding="utf-8"?>
<p:tagLst xmlns:p="http://schemas.openxmlformats.org/presentationml/2006/main">
  <p:tag name="AS_UNIQUEID" val="6796"/>
  <p:tag name="KSO_WM_BEAUTIFY_FLAG" val=""/>
</p:tagLst>
</file>

<file path=ppt/tags/tag552.xml><?xml version="1.0" encoding="utf-8"?>
<p:tagLst xmlns:p="http://schemas.openxmlformats.org/presentationml/2006/main">
  <p:tag name="AS_UNIQUEID" val="6797"/>
  <p:tag name="KSO_WM_BEAUTIFY_FLAG" val=""/>
</p:tagLst>
</file>

<file path=ppt/tags/tag553.xml><?xml version="1.0" encoding="utf-8"?>
<p:tagLst xmlns:p="http://schemas.openxmlformats.org/presentationml/2006/main">
  <p:tag name="AS_UNIQUEID" val="6798"/>
</p:tagLst>
</file>

<file path=ppt/tags/tag554.xml><?xml version="1.0" encoding="utf-8"?>
<p:tagLst xmlns:p="http://schemas.openxmlformats.org/presentationml/2006/main">
  <p:tag name="AS_UNIQUEID" val="6799"/>
</p:tagLst>
</file>

<file path=ppt/tags/tag555.xml><?xml version="1.0" encoding="utf-8"?>
<p:tagLst xmlns:p="http://schemas.openxmlformats.org/presentationml/2006/main">
  <p:tag name="AS_UNIQUEID" val="614"/>
</p:tagLst>
</file>

<file path=ppt/tags/tag556.xml><?xml version="1.0" encoding="utf-8"?>
<p:tagLst xmlns:p="http://schemas.openxmlformats.org/presentationml/2006/main">
  <p:tag name="AS_UNIQUEID" val="6800"/>
</p:tagLst>
</file>

<file path=ppt/tags/tag557.xml><?xml version="1.0" encoding="utf-8"?>
<p:tagLst xmlns:p="http://schemas.openxmlformats.org/presentationml/2006/main">
  <p:tag name="AS_UNIQUEID" val="6801"/>
</p:tagLst>
</file>

<file path=ppt/tags/tag558.xml><?xml version="1.0" encoding="utf-8"?>
<p:tagLst xmlns:p="http://schemas.openxmlformats.org/presentationml/2006/main">
  <p:tag name="AS_UNIQUEID" val="6802"/>
</p:tagLst>
</file>

<file path=ppt/tags/tag559.xml><?xml version="1.0" encoding="utf-8"?>
<p:tagLst xmlns:p="http://schemas.openxmlformats.org/presentationml/2006/main">
  <p:tag name="AS_UNIQUEID" val="6803"/>
</p:tagLst>
</file>

<file path=ppt/tags/tag56.xml><?xml version="1.0" encoding="utf-8"?>
<p:tagLst xmlns:p="http://schemas.openxmlformats.org/presentationml/2006/main">
  <p:tag name="AS_UNIQUEID" val="6460"/>
  <p:tag name="KSO_WM_BEAUTIFY_FLAG" val=""/>
</p:tagLst>
</file>

<file path=ppt/tags/tag560.xml><?xml version="1.0" encoding="utf-8"?>
<p:tagLst xmlns:p="http://schemas.openxmlformats.org/presentationml/2006/main">
  <p:tag name="AS_UNIQUEID" val="6804"/>
</p:tagLst>
</file>

<file path=ppt/tags/tag561.xml><?xml version="1.0" encoding="utf-8"?>
<p:tagLst xmlns:p="http://schemas.openxmlformats.org/presentationml/2006/main">
  <p:tag name="AS_UNIQUEID" val="6805"/>
</p:tagLst>
</file>

<file path=ppt/tags/tag562.xml><?xml version="1.0" encoding="utf-8"?>
<p:tagLst xmlns:p="http://schemas.openxmlformats.org/presentationml/2006/main">
  <p:tag name="AS_UNIQUEID" val="614"/>
</p:tagLst>
</file>

<file path=ppt/tags/tag563.xml><?xml version="1.0" encoding="utf-8"?>
<p:tagLst xmlns:p="http://schemas.openxmlformats.org/presentationml/2006/main">
  <p:tag name="AS_UNIQUEID" val="2056"/>
  <p:tag name="KSO_WM_BEAUTIFY_FLAG" val=""/>
</p:tagLst>
</file>

<file path=ppt/tags/tag564.xml><?xml version="1.0" encoding="utf-8"?>
<p:tagLst xmlns:p="http://schemas.openxmlformats.org/presentationml/2006/main">
  <p:tag name="AS_UNIQUEID" val="752"/>
</p:tagLst>
</file>

<file path=ppt/tags/tag565.xml><?xml version="1.0" encoding="utf-8"?>
<p:tagLst xmlns:p="http://schemas.openxmlformats.org/presentationml/2006/main">
  <p:tag name="AS_UNIQUEID" val="752"/>
</p:tagLst>
</file>

<file path=ppt/tags/tag566.xml><?xml version="1.0" encoding="utf-8"?>
<p:tagLst xmlns:p="http://schemas.openxmlformats.org/presentationml/2006/main">
  <p:tag name="AS_UNIQUEID" val="6807"/>
</p:tagLst>
</file>

<file path=ppt/tags/tag567.xml><?xml version="1.0" encoding="utf-8"?>
<p:tagLst xmlns:p="http://schemas.openxmlformats.org/presentationml/2006/main">
  <p:tag name="AS_UNIQUEID" val="6808"/>
  <p:tag name="KSO_WM_BEAUTIFY_FLAG" val=""/>
</p:tagLst>
</file>

<file path=ppt/tags/tag568.xml><?xml version="1.0" encoding="utf-8"?>
<p:tagLst xmlns:p="http://schemas.openxmlformats.org/presentationml/2006/main">
  <p:tag name="AS_UNIQUEID" val="6809"/>
  <p:tag name="KSO_WM_BEAUTIFY_FLAG" val=""/>
</p:tagLst>
</file>

<file path=ppt/tags/tag569.xml><?xml version="1.0" encoding="utf-8"?>
<p:tagLst xmlns:p="http://schemas.openxmlformats.org/presentationml/2006/main">
  <p:tag name="AS_UNIQUEID" val="6810"/>
  <p:tag name="KSO_WM_BEAUTIFY_FLAG" val=""/>
</p:tagLst>
</file>

<file path=ppt/tags/tag57.xml><?xml version="1.0" encoding="utf-8"?>
<p:tagLst xmlns:p="http://schemas.openxmlformats.org/presentationml/2006/main">
  <p:tag name="AS_UNIQUEID" val="6461"/>
  <p:tag name="KSO_WM_BEAUTIFY_FLAG" val=""/>
</p:tagLst>
</file>

<file path=ppt/tags/tag570.xml><?xml version="1.0" encoding="utf-8"?>
<p:tagLst xmlns:p="http://schemas.openxmlformats.org/presentationml/2006/main">
  <p:tag name="AS_UNIQUEID" val="6811"/>
  <p:tag name="KSO_WM_DIAGRAM_VIRTUALLY_FRAME" val="{&quot;height&quot;:349.61260986328125,&quot;left&quot;:47.8958740234375,&quot;top&quot;:153.84369506835938,&quot;width&quot;:864.208251953125}"/>
</p:tagLst>
</file>

<file path=ppt/tags/tag571.xml><?xml version="1.0" encoding="utf-8"?>
<p:tagLst xmlns:p="http://schemas.openxmlformats.org/presentationml/2006/main">
  <p:tag name="AS_UNIQUEID" val="6812"/>
  <p:tag name="KSO_WM_BEAUTIFY_FLAG" val="#wm#"/>
  <p:tag name="KSO_WM_DIAGRAM_COLOR_MATCH_VALUE" val="{&quot;shape&quot;:{&quot;fill&quot;:{&quot;gradient&quot;:[{&quot;brightness&quot;:0,&quot;colorType&quot;:1,&quot;foreColorIndex&quot;:2,&quot;pos&quot;:0.16179999709129333,&quot;transparency&quot;:1},{&quot;brightness&quot;:0.4000000059604645,&quot;colorType&quot;:1,&quot;foreColorIndex&quot;:6,&quot;pos&quot;:0.6650599837303162,&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1_2"/>
  <p:tag name="KSO_WM_UNIT_INDEX" val="1_2_1_2"/>
  <p:tag name="KSO_WM_UNIT_LAYERLEVEL" val="1_1_1_1"/>
  <p:tag name="KSO_WM_UNIT_TYPE" val="n_h_h_i"/>
</p:tagLst>
</file>

<file path=ppt/tags/tag572.xml><?xml version="1.0" encoding="utf-8"?>
<p:tagLst xmlns:p="http://schemas.openxmlformats.org/presentationml/2006/main">
  <p:tag name="AS_UNIQUEID" val="6813"/>
  <p:tag name="KSO_WM_BEAUTIFY_FLAG" val="#wm#"/>
  <p:tag name="KSO_WM_DIAGRAM_COLOR_MATCH_VALUE" val="{&quot;shape&quot;:{&quot;fill&quot;:{&quot;gradient&quot;:[{&quot;brightness&quot;:0,&quot;colorType&quot;:1,&quot;foreColorIndex&quot;:2,&quot;pos&quot;:1,&quot;transparency&quot;:1},{&quot;brightness&quot;:0,&quot;colorType&quot;:1,&quot;foreColorIndex&quot;:8,&quot;pos&quot;:0,&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4_2"/>
  <p:tag name="KSO_WM_UNIT_INDEX" val="1_2_4_2"/>
  <p:tag name="KSO_WM_UNIT_LAYERLEVEL" val="1_1_1_1"/>
  <p:tag name="KSO_WM_UNIT_TYPE" val="n_h_h_i"/>
</p:tagLst>
</file>

<file path=ppt/tags/tag573.xml><?xml version="1.0" encoding="utf-8"?>
<p:tagLst xmlns:p="http://schemas.openxmlformats.org/presentationml/2006/main">
  <p:tag name="AS_UNIQUEID" val="6814"/>
  <p:tag name="KSO_WM_BEAUTIFY_FLAG" val="#wm#"/>
  <p:tag name="KSO_WM_DIAGRAM_COLOR_MATCH_VALUE" val="{&quot;shape&quot;:{&quot;fill&quot;:{&quot;gradient&quot;:[{&quot;brightness&quot;:0,&quot;colorType&quot;:1,&quot;foreColorIndex&quot;:2,&quot;pos&quot;:1,&quot;transparency&quot;:1},{&quot;brightness&quot;:0,&quot;colorType&quot;:1,&quot;foreColorIndex&quot;:8,&quot;pos&quot;:0,&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2_2"/>
  <p:tag name="KSO_WM_UNIT_INDEX" val="1_2_2_2"/>
  <p:tag name="KSO_WM_UNIT_LAYERLEVEL" val="1_1_1_1"/>
  <p:tag name="KSO_WM_UNIT_TYPE" val="n_h_h_i"/>
</p:tagLst>
</file>

<file path=ppt/tags/tag574.xml><?xml version="1.0" encoding="utf-8"?>
<p:tagLst xmlns:p="http://schemas.openxmlformats.org/presentationml/2006/main">
  <p:tag name="AS_UNIQUEID" val="6815"/>
  <p:tag name="KSO_WM_BEAUTIFY_FLAG" val="#wm#"/>
  <p:tag name="KSO_WM_DIAGRAM_COLOR_MATCH_VALUE" val="{&quot;shape&quot;:{&quot;fill&quot;:{&quot;gradient&quot;:[{&quot;brightness&quot;:0,&quot;colorType&quot;:1,&quot;foreColorIndex&quot;:2,&quot;pos&quot;:0.16179999709129333,&quot;transparency&quot;:1},{&quot;brightness&quot;:0.4000000059604645,&quot;colorType&quot;:1,&quot;foreColorIndex&quot;:6,&quot;pos&quot;:0.6650599837303162,&quot;transparency&quot;:0}],&quot;type&quot;:3},&quot;glow&quot;:{&quot;colorType&quot;:0},&quot;line&quot;:{&quot;type&quot;:0},&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3_2"/>
  <p:tag name="KSO_WM_UNIT_INDEX" val="1_2_3_2"/>
  <p:tag name="KSO_WM_UNIT_LAYERLEVEL" val="1_1_1_1"/>
  <p:tag name="KSO_WM_UNIT_TYPE" val="n_h_h_i"/>
</p:tagLst>
</file>

<file path=ppt/tags/tag575.xml><?xml version="1.0" encoding="utf-8"?>
<p:tagLst xmlns:p="http://schemas.openxmlformats.org/presentationml/2006/main">
  <p:tag name="AS_UNIQUEID" val="6816"/>
  <p:tag name="KSO_WM_BEAUTIFY_FLAG" val="#wm#"/>
  <p:tag name="KSO_WM_DIAGRAM_COLOR_MATCH_VALUE" val="{&quot;shape&quot;:{&quot;fill&quot;:{&quot;gradient&quot;:[{&quot;brightness&quot;:0.4000000059604645,&quot;colorType&quot;:1,&quot;foreColorIndex&quot;:5,&quot;pos&quot;:0,&quot;transparency&quot;:0.4000000059604645},{&quot;brightness&quot;:0,&quot;colorType&quot;:1,&quot;foreColorIndex&quot;:14,&quot;pos&quot;:1,&quot;transparency&quot;:1}],&quot;type&quot;:3},&quot;glow&quot;:{&quot;colorType&quot;:0},&quot;line&quot;:{&quot;gradient&quot;:[{&quot;brightness&quot;:0,&quot;colorType&quot;:1,&quot;foreColorIndex&quot;:5,&quot;pos&quot;:0,&quot;transparency&quot;:1},{&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f*1_2_1_1"/>
  <p:tag name="KSO_WM_UNIT_INDEX" val="1_2_1_1"/>
  <p:tag name="KSO_WM_UNIT_LAYERLEVEL" val="1_1_1_1"/>
  <p:tag name="KSO_WM_UNIT_NOCLEAR" val="0"/>
  <p:tag name="KSO_WM_UNIT_PRESET_TEXT" val="单击此处输入智能图形项正文"/>
  <p:tag name="KSO_WM_UNIT_SUBTYPE" val="a"/>
  <p:tag name="KSO_WM_UNIT_TEXT_FILL_FORE_SCHEMECOLOR_INDEX" val="1"/>
  <p:tag name="KSO_WM_UNIT_TEXT_FILL_TYPE" val="1"/>
  <p:tag name="KSO_WM_UNIT_TEXT_TYPE" val="1"/>
  <p:tag name="KSO_WM_UNIT_TYPE" val="n_h_h_f"/>
  <p:tag name="KSO_WM_UNIT_VALUE" val="60"/>
</p:tagLst>
</file>

<file path=ppt/tags/tag576.xml><?xml version="1.0" encoding="utf-8"?>
<p:tagLst xmlns:p="http://schemas.openxmlformats.org/presentationml/2006/main">
  <p:tag name="AS_UNIQUEID" val="6817"/>
  <p:tag name="KSO_WM_BEAUTIFY_FLAG" val="#wm#"/>
  <p:tag name="KSO_WM_DIAGRAM_COLOR_MATCH_VALUE" val="{&quot;shape&quot;:{&quot;fill&quot;:{&quot;gradient&quot;:[{&quot;brightness&quot;:0,&quot;colorType&quot;:1,&quot;foreColorIndex&quot;:6,&quot;pos&quot;:0,&quot;transparency&quot;:0},{&quot;brightness&quot;:0,&quot;colorType&quot;:1,&quot;foreColorIndex&quot;:5,&quot;pos&quot;:1,&quot;transparency&quot;:0}],&quot;type&quot;:3},&quot;glow&quot;:{&quot;colorType&quot;:0},&quot;line&quot;:{&quot;solidLine&quot;:{&quot;brightness&quot;:0,&quot;colorType&quot;:2,&quot;rgb&quot;:&quot;#ffffff&quot;,&quot;transparency&quot;:0},&quot;type&quot;:1},&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1_1"/>
  <p:tag name="KSO_WM_UNIT_INDEX" val="1_2_1_1"/>
  <p:tag name="KSO_WM_UNIT_LAYERLEVEL" val="1_1_1_1"/>
  <p:tag name="KSO_WM_UNIT_SUBTYPE" val="d"/>
  <p:tag name="KSO_WM_UNIT_TYPE" val="n_h_h_i"/>
</p:tagLst>
</file>

<file path=ppt/tags/tag577.xml><?xml version="1.0" encoding="utf-8"?>
<p:tagLst xmlns:p="http://schemas.openxmlformats.org/presentationml/2006/main">
  <p:tag name="AS_UNIQUEID" val="6818"/>
  <p:tag name="KSO_WM_BEAUTIFY_FLAG" val="#wm#"/>
  <p:tag name="KSO_WM_DIAGRAM_COLOR_MATCH_VALUE" val="{&quot;shape&quot;:{&quot;fill&quot;:{&quot;gradient&quot;:[{&quot;brightness&quot;:0.800000011920929,&quot;colorType&quot;:1,&quot;foreColorIndex&quot;:7,&quot;pos&quot;:0,&quot;transparency&quot;:0},{&quot;brightness&quot;:0,&quot;colorType&quot;:1,&quot;foreColorIndex&quot;:14,&quot;pos&quot;:1,&quot;transparency&quot;:1}],&quot;type&quot;:3},&quot;glow&quot;:{&quot;colorType&quot;:0},&quot;line&quot;:{&quot;gradient&quot;:[{&quot;brightness&quot;:0.4000000059604645,&quot;colorType&quot;:1,&quot;foreColorIndex&quot;:8,&quot;pos&quot;:0,&quot;transparency&quot;:1},{&quot;brightness&quot;:0.4000000059604645,&quot;colorType&quot;:1,&quot;foreColorIndex&quot;:8,&quot;pos&quot;:1,&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f*1_2_4_1"/>
  <p:tag name="KSO_WM_UNIT_INDEX" val="1_2_4_1"/>
  <p:tag name="KSO_WM_UNIT_LAYERLEVEL" val="1_1_1_1"/>
  <p:tag name="KSO_WM_UNIT_NOCLEAR" val="0"/>
  <p:tag name="KSO_WM_UNIT_PRESET_TEXT" val="单击此处输入智能图形项正文"/>
  <p:tag name="KSO_WM_UNIT_SUBTYPE" val="a"/>
  <p:tag name="KSO_WM_UNIT_TEXT_FILL_FORE_SCHEMECOLOR_INDEX" val="1"/>
  <p:tag name="KSO_WM_UNIT_TEXT_FILL_TYPE" val="1"/>
  <p:tag name="KSO_WM_UNIT_TEXT_TYPE" val="1"/>
  <p:tag name="KSO_WM_UNIT_TYPE" val="n_h_h_f"/>
  <p:tag name="KSO_WM_UNIT_VALUE" val="60"/>
</p:tagLst>
</file>

<file path=ppt/tags/tag578.xml><?xml version="1.0" encoding="utf-8"?>
<p:tagLst xmlns:p="http://schemas.openxmlformats.org/presentationml/2006/main">
  <p:tag name="AS_UNIQUEID" val="6819"/>
  <p:tag name="KSO_WM_BEAUTIFY_FLAG" val="#wm#"/>
  <p:tag name="KSO_WM_DIAGRAM_COLOR_MATCH_VALUE" val="{&quot;shape&quot;:{&quot;fill&quot;:{&quot;gradient&quot;:[{&quot;brightness&quot;:0,&quot;colorType&quot;:1,&quot;foreColorIndex&quot;:7,&quot;pos&quot;:0,&quot;transparency&quot;:0},{&quot;brightness&quot;:0,&quot;colorType&quot;:1,&quot;foreColorIndex&quot;:8,&quot;pos&quot;:1,&quot;transparency&quot;:0}],&quot;type&quot;:3},&quot;glow&quot;:{&quot;colorType&quot;:0},&quot;line&quot;:{&quot;solidLine&quot;:{&quot;brightness&quot;:0,&quot;colorType&quot;:2,&quot;rgb&quot;:&quot;#ffffff&quot;,&quot;transparency&quot;:0},&quot;type&quot;:1},&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4_1"/>
  <p:tag name="KSO_WM_UNIT_INDEX" val="1_2_4_1"/>
  <p:tag name="KSO_WM_UNIT_LAYERLEVEL" val="1_1_1_1"/>
  <p:tag name="KSO_WM_UNIT_SUBTYPE" val="d"/>
  <p:tag name="KSO_WM_UNIT_TYPE" val="n_h_h_i"/>
</p:tagLst>
</file>

<file path=ppt/tags/tag579.xml><?xml version="1.0" encoding="utf-8"?>
<p:tagLst xmlns:p="http://schemas.openxmlformats.org/presentationml/2006/main">
  <p:tag name="AS_UNIQUEID" val="6820"/>
  <p:tag name="KSO_WM_BEAUTIFY_FLAG" val="#wm#"/>
  <p:tag name="KSO_WM_DIAGRAM_COLOR_MATCH_VALUE" val="{&quot;shape&quot;:{&quot;fill&quot;:{&quot;gradient&quot;:[{&quot;brightness&quot;:0.800000011920929,&quot;colorType&quot;:1,&quot;foreColorIndex&quot;:7,&quot;pos&quot;:0,&quot;transparency&quot;:0},{&quot;brightness&quot;:0,&quot;colorType&quot;:1,&quot;foreColorIndex&quot;:14,&quot;pos&quot;:1,&quot;transparency&quot;:1}],&quot;type&quot;:3},&quot;glow&quot;:{&quot;colorType&quot;:0},&quot;line&quot;:{&quot;gradient&quot;:[{&quot;brightness&quot;:0.4000000059604645,&quot;colorType&quot;:1,&quot;foreColorIndex&quot;:8,&quot;pos&quot;:0,&quot;transparency&quot;:1},{&quot;brightness&quot;:0.4000000059604645,&quot;colorType&quot;:1,&quot;foreColorIndex&quot;:8,&quot;pos&quot;:1,&quot;transparency&quot;:0}],&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f*1_2_2_1"/>
  <p:tag name="KSO_WM_UNIT_INDEX" val="1_2_2_1"/>
  <p:tag name="KSO_WM_UNIT_LAYERLEVEL" val="1_1_1_1"/>
  <p:tag name="KSO_WM_UNIT_NOCLEAR" val="0"/>
  <p:tag name="KSO_WM_UNIT_PRESET_TEXT" val="单击此处输入智能图形项正文"/>
  <p:tag name="KSO_WM_UNIT_SUBTYPE" val="a"/>
  <p:tag name="KSO_WM_UNIT_TEXT_FILL_FORE_SCHEMECOLOR_INDEX" val="1"/>
  <p:tag name="KSO_WM_UNIT_TEXT_FILL_TYPE" val="1"/>
  <p:tag name="KSO_WM_UNIT_TEXT_TYPE" val="1"/>
  <p:tag name="KSO_WM_UNIT_TYPE" val="n_h_h_f"/>
  <p:tag name="KSO_WM_UNIT_VALUE" val="60"/>
</p:tagLst>
</file>

<file path=ppt/tags/tag58.xml><?xml version="1.0" encoding="utf-8"?>
<p:tagLst xmlns:p="http://schemas.openxmlformats.org/presentationml/2006/main">
  <p:tag name="AS_UNIQUEID" val="6463"/>
</p:tagLst>
</file>

<file path=ppt/tags/tag580.xml><?xml version="1.0" encoding="utf-8"?>
<p:tagLst xmlns:p="http://schemas.openxmlformats.org/presentationml/2006/main">
  <p:tag name="AS_UNIQUEID" val="6821"/>
  <p:tag name="KSO_WM_BEAUTIFY_FLAG" val="#wm#"/>
  <p:tag name="KSO_WM_DIAGRAM_COLOR_MATCH_VALUE" val="{&quot;shape&quot;:{&quot;fill&quot;:{&quot;gradient&quot;:[{&quot;brightness&quot;:0,&quot;colorType&quot;:1,&quot;foreColorIndex&quot;:7,&quot;pos&quot;:0,&quot;transparency&quot;:0},{&quot;brightness&quot;:0,&quot;colorType&quot;:1,&quot;foreColorIndex&quot;:8,&quot;pos&quot;:1,&quot;transparency&quot;:0}],&quot;type&quot;:3},&quot;glow&quot;:{&quot;colorType&quot;:0},&quot;line&quot;:{&quot;solidLine&quot;:{&quot;brightness&quot;:0,&quot;colorType&quot;:2,&quot;rgb&quot;:&quot;#ffffff&quot;,&quot;transparency&quot;:0},&quot;type&quot;:1},&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2_1"/>
  <p:tag name="KSO_WM_UNIT_INDEX" val="1_2_2_1"/>
  <p:tag name="KSO_WM_UNIT_LAYERLEVEL" val="1_1_1_1"/>
  <p:tag name="KSO_WM_UNIT_SUBTYPE" val="d"/>
  <p:tag name="KSO_WM_UNIT_TYPE" val="n_h_h_i"/>
</p:tagLst>
</file>

<file path=ppt/tags/tag581.xml><?xml version="1.0" encoding="utf-8"?>
<p:tagLst xmlns:p="http://schemas.openxmlformats.org/presentationml/2006/main">
  <p:tag name="AS_UNIQUEID" val="6822"/>
  <p:tag name="KSO_WM_BEAUTIFY_FLAG" val="#wm#"/>
  <p:tag name="KSO_WM_DIAGRAM_COLOR_MATCH_VALUE" val="{&quot;shape&quot;:{&quot;fill&quot;:{&quot;gradient&quot;:[{&quot;brightness&quot;:0.4000000059604645,&quot;colorType&quot;:1,&quot;foreColorIndex&quot;:5,&quot;pos&quot;:0,&quot;transparency&quot;:0.4000000059604645},{&quot;brightness&quot;:0,&quot;colorType&quot;:1,&quot;foreColorIndex&quot;:14,&quot;pos&quot;:1,&quot;transparency&quot;:1}],&quot;type&quot;:3},&quot;glow&quot;:{&quot;colorType&quot;:0},&quot;line&quot;:{&quot;gradient&quot;:[{&quot;brightness&quot;:0,&quot;colorType&quot;:1,&quot;foreColorIndex&quot;:5,&quot;pos&quot;:0,&quot;transparency&quot;:1},{&quot;brightness&quot;:0,&quot;colorType&quot;:1,&quot;foreColorIndex&quot;:5,&quot;pos&quot;:1,&quot;transparency&quot;:0.4000000059604645}],&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f*1_2_3_1"/>
  <p:tag name="KSO_WM_UNIT_INDEX" val="1_2_3_1"/>
  <p:tag name="KSO_WM_UNIT_LAYERLEVEL" val="1_1_1_1"/>
  <p:tag name="KSO_WM_UNIT_NOCLEAR" val="0"/>
  <p:tag name="KSO_WM_UNIT_PRESET_TEXT" val="单击此处输入智能图形项正文"/>
  <p:tag name="KSO_WM_UNIT_SUBTYPE" val="a"/>
  <p:tag name="KSO_WM_UNIT_TEXT_FILL_FORE_SCHEMECOLOR_INDEX" val="1"/>
  <p:tag name="KSO_WM_UNIT_TEXT_FILL_TYPE" val="1"/>
  <p:tag name="KSO_WM_UNIT_TEXT_TYPE" val="1"/>
  <p:tag name="KSO_WM_UNIT_TYPE" val="n_h_h_f"/>
  <p:tag name="KSO_WM_UNIT_VALUE" val="60"/>
</p:tagLst>
</file>

<file path=ppt/tags/tag582.xml><?xml version="1.0" encoding="utf-8"?>
<p:tagLst xmlns:p="http://schemas.openxmlformats.org/presentationml/2006/main">
  <p:tag name="AS_UNIQUEID" val="6823"/>
  <p:tag name="KSO_WM_BEAUTIFY_FLAG" val="#wm#"/>
  <p:tag name="KSO_WM_DIAGRAM_COLOR_MATCH_VALUE" val="{&quot;shape&quot;:{&quot;fill&quot;:{&quot;gradient&quot;:[{&quot;brightness&quot;:0,&quot;colorType&quot;:1,&quot;foreColorIndex&quot;:6,&quot;pos&quot;:0,&quot;transparency&quot;:0},{&quot;brightness&quot;:0,&quot;colorType&quot;:1,&quot;foreColorIndex&quot;:5,&quot;pos&quot;:1,&quot;transparency&quot;:0}],&quot;type&quot;:3},&quot;glow&quot;:{&quot;colorType&quot;:0},&quot;line&quot;:{&quot;solidLine&quot;:{&quot;brightness&quot;:0,&quot;colorType&quot;:2,&quot;rgb&quot;:&quot;#ffffff&quot;,&quot;transparency&quot;:0},&quot;type&quot;:1},&quot;shadow&quot;:{&quot;brightness&quot;:0,&quot;colorType&quot;:2,&quot;rgb&quot;:&quot;#000000&quot;,&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2"/>
  <p:tag name="KSO_WM_DIAGRAM_GROUP_CODE" val="n1-1"/>
  <p:tag name="KSO_WM_DIAGRAM_MAX_ITEMCNT" val="6"/>
  <p:tag name="KSO_WM_DIAGRAM_MIN_ITEMCNT" val="2"/>
  <p:tag name="KSO_WM_DIAGRAM_USE_COLOR_VALUE" val="{&quot;color_scheme&quot;:1,&quot;color_type&quot;:1,&quot;theme_color_indexes&quot;:[7,8,7,8,7,8]}"/>
  <p:tag name="KSO_WM_DIAGRAM_VERSION" val="3"/>
  <p:tag name="KSO_WM_DIAGRAM_VIRTUALLY_FRAME" val="{&quot;height&quot;:349.61260986328125,&quot;left&quot;:47.8958740234375,&quot;top&quot;:153.84369506835938,&quot;width&quot;:864.208251953125}"/>
  <p:tag name="KSO_WM_TAG_VERSION" val="3.0"/>
  <p:tag name="KSO_WM_TEMPLATE_CATEGORY" val="diagram"/>
  <p:tag name="KSO_WM_TEMPLATE_INDEX" val="20231692"/>
  <p:tag name="KSO_WM_UNIT_COMPATIBLE" val="0"/>
  <p:tag name="KSO_WM_UNIT_DIAGRAM_ISNUMVISUAL" val="0"/>
  <p:tag name="KSO_WM_UNIT_DIAGRAM_ISREFERUNIT" val="0"/>
  <p:tag name="KSO_WM_UNIT_FILL_TYPE" val="3"/>
  <p:tag name="KSO_WM_UNIT_HIGHLIGHT" val="0"/>
  <p:tag name="KSO_WM_UNIT_ID" val="diagram20231692_3*n_h_h_i*1_2_3_1"/>
  <p:tag name="KSO_WM_UNIT_INDEX" val="1_2_3_1"/>
  <p:tag name="KSO_WM_UNIT_LAYERLEVEL" val="1_1_1_1"/>
  <p:tag name="KSO_WM_UNIT_SUBTYPE" val="d"/>
  <p:tag name="KSO_WM_UNIT_TYPE" val="n_h_h_i"/>
</p:tagLst>
</file>

<file path=ppt/tags/tag583.xml><?xml version="1.0" encoding="utf-8"?>
<p:tagLst xmlns:p="http://schemas.openxmlformats.org/presentationml/2006/main">
  <p:tag name="AS_UNIQUEID" val="6824"/>
</p:tagLst>
</file>

<file path=ppt/tags/tag584.xml><?xml version="1.0" encoding="utf-8"?>
<p:tagLst xmlns:p="http://schemas.openxmlformats.org/presentationml/2006/main">
  <p:tag name="AS_UNIQUEID" val="571"/>
</p:tagLst>
</file>

<file path=ppt/tags/tag585.xml><?xml version="1.0" encoding="utf-8"?>
<p:tagLst xmlns:p="http://schemas.openxmlformats.org/presentationml/2006/main">
  <p:tag name="AS_UNIQUEID" val="573"/>
</p:tagLst>
</file>

<file path=ppt/tags/tag586.xml><?xml version="1.0" encoding="utf-8"?>
<p:tagLst xmlns:p="http://schemas.openxmlformats.org/presentationml/2006/main">
  <p:tag name="AS_UNIQUEID" val="574"/>
</p:tagLst>
</file>

<file path=ppt/tags/tag587.xml><?xml version="1.0" encoding="utf-8"?>
<p:tagLst xmlns:p="http://schemas.openxmlformats.org/presentationml/2006/main">
  <p:tag name="AS_UNIQUEID" val="575"/>
</p:tagLst>
</file>

<file path=ppt/tags/tag588.xml><?xml version="1.0" encoding="utf-8"?>
<p:tagLst xmlns:p="http://schemas.openxmlformats.org/presentationml/2006/main">
  <p:tag name="AS_UNIQUEID" val="576"/>
</p:tagLst>
</file>

<file path=ppt/tags/tag589.xml><?xml version="1.0" encoding="utf-8"?>
<p:tagLst xmlns:p="http://schemas.openxmlformats.org/presentationml/2006/main">
  <p:tag name="AS_UNIQUEID" val="577"/>
</p:tagLst>
</file>

<file path=ppt/tags/tag59.xml><?xml version="1.0" encoding="utf-8"?>
<p:tagLst xmlns:p="http://schemas.openxmlformats.org/presentationml/2006/main">
  <p:tag name="AS_UNIQUEID" val="6464"/>
</p:tagLst>
</file>

<file path=ppt/tags/tag590.xml><?xml version="1.0" encoding="utf-8"?>
<p:tagLst xmlns:p="http://schemas.openxmlformats.org/presentationml/2006/main">
  <p:tag name="AS_UNIQUEID" val="578"/>
</p:tagLst>
</file>

<file path=ppt/tags/tag591.xml><?xml version="1.0" encoding="utf-8"?>
<p:tagLst xmlns:p="http://schemas.openxmlformats.org/presentationml/2006/main">
  <p:tag name="AS_UNIQUEID" val="577"/>
</p:tagLst>
</file>

<file path=ppt/tags/tag592.xml><?xml version="1.0" encoding="utf-8"?>
<p:tagLst xmlns:p="http://schemas.openxmlformats.org/presentationml/2006/main">
  <p:tag name="AS_UNIQUEID" val="6826"/>
</p:tagLst>
</file>

<file path=ppt/tags/tag593.xml><?xml version="1.0" encoding="utf-8"?>
<p:tagLst xmlns:p="http://schemas.openxmlformats.org/presentationml/2006/main">
  <p:tag name="AS_UNIQUEID" val="6828"/>
</p:tagLst>
</file>

<file path=ppt/tags/tag594.xml><?xml version="1.0" encoding="utf-8"?>
<p:tagLst xmlns:p="http://schemas.openxmlformats.org/presentationml/2006/main">
  <p:tag name="AS_UNIQUEID" val="6829"/>
</p:tagLst>
</file>

<file path=ppt/tags/tag595.xml><?xml version="1.0" encoding="utf-8"?>
<p:tagLst xmlns:p="http://schemas.openxmlformats.org/presentationml/2006/main">
  <p:tag name="AS_UNIQUEID" val="27"/>
</p:tagLst>
</file>

<file path=ppt/tags/tag596.xml><?xml version="1.0" encoding="utf-8"?>
<p:tagLst xmlns:p="http://schemas.openxmlformats.org/presentationml/2006/main">
  <p:tag name="AS_UNIQUEID" val="28"/>
</p:tagLst>
</file>

<file path=ppt/tags/tag597.xml><?xml version="1.0" encoding="utf-8"?>
<p:tagLst xmlns:p="http://schemas.openxmlformats.org/presentationml/2006/main">
  <p:tag name="AS_UNIQUEID" val="29"/>
</p:tagLst>
</file>

<file path=ppt/tags/tag598.xml><?xml version="1.0" encoding="utf-8"?>
<p:tagLst xmlns:p="http://schemas.openxmlformats.org/presentationml/2006/main">
  <p:tag name="AS_UNIQUEID" val="27"/>
</p:tagLst>
</file>

<file path=ppt/tags/tag599.xml><?xml version="1.0" encoding="utf-8"?>
<p:tagLst xmlns:p="http://schemas.openxmlformats.org/presentationml/2006/main">
  <p:tag name="AS_UNIQUEID" val="27"/>
</p:tagLst>
</file>

<file path=ppt/tags/tag6.xml><?xml version="1.0" encoding="utf-8"?>
<p:tagLst xmlns:p="http://schemas.openxmlformats.org/presentationml/2006/main">
  <p:tag name="AS_UNIQUEID" val="6407"/>
</p:tagLst>
</file>

<file path=ppt/tags/tag60.xml><?xml version="1.0" encoding="utf-8"?>
<p:tagLst xmlns:p="http://schemas.openxmlformats.org/presentationml/2006/main">
  <p:tag name="AS_UNIQUEID" val="6465"/>
</p:tagLst>
</file>

<file path=ppt/tags/tag600.xml><?xml version="1.0" encoding="utf-8"?>
<p:tagLst xmlns:p="http://schemas.openxmlformats.org/presentationml/2006/main">
  <p:tag name="AS_UNIQUEID" val="6830"/>
</p:tagLst>
</file>

<file path=ppt/tags/tag601.xml><?xml version="1.0" encoding="utf-8"?>
<p:tagLst xmlns:p="http://schemas.openxmlformats.org/presentationml/2006/main">
  <p:tag name="AS_UNIQUEID" val="27"/>
</p:tagLst>
</file>

<file path=ppt/tags/tag602.xml><?xml version="1.0" encoding="utf-8"?>
<p:tagLst xmlns:p="http://schemas.openxmlformats.org/presentationml/2006/main">
  <p:tag name="AS_UNIQUEID" val="29"/>
</p:tagLst>
</file>

<file path=ppt/tags/tag603.xml><?xml version="1.0" encoding="utf-8"?>
<p:tagLst xmlns:p="http://schemas.openxmlformats.org/presentationml/2006/main">
  <p:tag name="AS_UNIQUEID" val="29"/>
</p:tagLst>
</file>

<file path=ppt/tags/tag604.xml><?xml version="1.0" encoding="utf-8"?>
<p:tagLst xmlns:p="http://schemas.openxmlformats.org/presentationml/2006/main">
  <p:tag name="AS_UNIQUEID" val="29"/>
</p:tagLst>
</file>

<file path=ppt/tags/tag605.xml><?xml version="1.0" encoding="utf-8"?>
<p:tagLst xmlns:p="http://schemas.openxmlformats.org/presentationml/2006/main">
  <p:tag name="AS_UNIQUEID" val="29"/>
</p:tagLst>
</file>

<file path=ppt/tags/tag606.xml><?xml version="1.0" encoding="utf-8"?>
<p:tagLst xmlns:p="http://schemas.openxmlformats.org/presentationml/2006/main">
  <p:tag name="AS_UNIQUEID" val="6831"/>
</p:tagLst>
</file>

<file path=ppt/tags/tag607.xml><?xml version="1.0" encoding="utf-8"?>
<p:tagLst xmlns:p="http://schemas.openxmlformats.org/presentationml/2006/main">
  <p:tag name="AS_UNIQUEID" val="6832"/>
</p:tagLst>
</file>

<file path=ppt/tags/tag608.xml><?xml version="1.0" encoding="utf-8"?>
<p:tagLst xmlns:p="http://schemas.openxmlformats.org/presentationml/2006/main">
  <p:tag name="AS_UNIQUEID" val="29"/>
</p:tagLst>
</file>

<file path=ppt/tags/tag609.xml><?xml version="1.0" encoding="utf-8"?>
<p:tagLst xmlns:p="http://schemas.openxmlformats.org/presentationml/2006/main">
  <p:tag name="AS_UNIQUEID" val="29"/>
</p:tagLst>
</file>

<file path=ppt/tags/tag61.xml><?xml version="1.0" encoding="utf-8"?>
<p:tagLst xmlns:p="http://schemas.openxmlformats.org/presentationml/2006/main">
  <p:tag name="AS_UNIQUEID" val="6466"/>
</p:tagLst>
</file>

<file path=ppt/tags/tag610.xml><?xml version="1.0" encoding="utf-8"?>
<p:tagLst xmlns:p="http://schemas.openxmlformats.org/presentationml/2006/main">
  <p:tag name="KSO_WM_BEAUTIFY_FLAG" val="#wm#"/>
  <p:tag name="KSO_WM_TEMPLATE_CATEGORY" val="custom"/>
  <p:tag name="KSO_WM_TEMPLATE_INDEX" val="20204302"/>
</p:tagLst>
</file>

<file path=ppt/tags/tag611.xml><?xml version="1.0" encoding="utf-8"?>
<p:tagLst xmlns:p="http://schemas.openxmlformats.org/presentationml/2006/main">
  <p:tag name="AS_UNIQUEID" val="6834"/>
</p:tagLst>
</file>

<file path=ppt/tags/tag612.xml><?xml version="1.0" encoding="utf-8"?>
<p:tagLst xmlns:p="http://schemas.openxmlformats.org/presentationml/2006/main">
  <p:tag name="AS_UNIQUEID" val="6835"/>
  <p:tag name="KSO_WM_BEAUTIFY_FLAG" val=""/>
</p:tagLst>
</file>

<file path=ppt/tags/tag613.xml><?xml version="1.0" encoding="utf-8"?>
<p:tagLst xmlns:p="http://schemas.openxmlformats.org/presentationml/2006/main">
  <p:tag name="AS_UNIQUEID" val="6836"/>
  <p:tag name="KSO_WM_BEAUTIFY_FLAG" val=""/>
</p:tagLst>
</file>

<file path=ppt/tags/tag614.xml><?xml version="1.0" encoding="utf-8"?>
<p:tagLst xmlns:p="http://schemas.openxmlformats.org/presentationml/2006/main">
  <p:tag name="AS_UNIQUEID" val="6837"/>
  <p:tag name="KSO_WM_BEAUTIFY_FLAG" val=""/>
</p:tagLst>
</file>

<file path=ppt/tags/tag615.xml><?xml version="1.0" encoding="utf-8"?>
<p:tagLst xmlns:p="http://schemas.openxmlformats.org/presentationml/2006/main">
  <p:tag name="AS_UNIQUEID" val="3135"/>
</p:tagLst>
</file>

<file path=ppt/tags/tag616.xml><?xml version="1.0" encoding="utf-8"?>
<p:tagLst xmlns:p="http://schemas.openxmlformats.org/presentationml/2006/main">
  <p:tag name="AS_UNIQUEID" val="5205"/>
  <p:tag name="KSO_WM_DIAGRAM_VIRTUALLY_FRAME" val="{&quot;height&quot;:355.30527559055116,&quot;left&quot;:36.6155905511811,&quot;top&quot;:143.1607874015748,&quot;width&quot;:628.768031496063}"/>
</p:tagLst>
</file>

<file path=ppt/tags/tag617.xml><?xml version="1.0" encoding="utf-8"?>
<p:tagLst xmlns:p="http://schemas.openxmlformats.org/presentationml/2006/main">
  <p:tag name="AS_UNIQUEID" val="5206"/>
</p:tagLst>
</file>

<file path=ppt/tags/tag618.xml><?xml version="1.0" encoding="utf-8"?>
<p:tagLst xmlns:p="http://schemas.openxmlformats.org/presentationml/2006/main">
  <p:tag name="AS_UNIQUEID" val="5207"/>
</p:tagLst>
</file>

<file path=ppt/tags/tag619.xml><?xml version="1.0" encoding="utf-8"?>
<p:tagLst xmlns:p="http://schemas.openxmlformats.org/presentationml/2006/main">
  <p:tag name="AS_UNIQUEID" val="5208"/>
  <p:tag name="KSO_WM_DIAGRAM_VIRTUALLY_FRAME" val="{&quot;height&quot;:355.30527559055116,&quot;left&quot;:36.6155905511811,&quot;top&quot;:143.1607874015748,&quot;width&quot;:628.768031496063}"/>
</p:tagLst>
</file>

<file path=ppt/tags/tag62.xml><?xml version="1.0" encoding="utf-8"?>
<p:tagLst xmlns:p="http://schemas.openxmlformats.org/presentationml/2006/main">
  <p:tag name="AS_UNIQUEID" val="6467"/>
</p:tagLst>
</file>

<file path=ppt/tags/tag620.xml><?xml version="1.0" encoding="utf-8"?>
<p:tagLst xmlns:p="http://schemas.openxmlformats.org/presentationml/2006/main">
  <p:tag name="AS_UNIQUEID" val="5209"/>
</p:tagLst>
</file>

<file path=ppt/tags/tag621.xml><?xml version="1.0" encoding="utf-8"?>
<p:tagLst xmlns:p="http://schemas.openxmlformats.org/presentationml/2006/main">
  <p:tag name="AS_UNIQUEID" val="5210"/>
  <p:tag name="KSO_WM_DIAGRAM_VIRTUALLY_FRAME" val="{&quot;height&quot;:355.30527559055116,&quot;left&quot;:36.6155905511811,&quot;top&quot;:143.1607874015748,&quot;width&quot;:628.768031496063}"/>
</p:tagLst>
</file>

<file path=ppt/tags/tag622.xml><?xml version="1.0" encoding="utf-8"?>
<p:tagLst xmlns:p="http://schemas.openxmlformats.org/presentationml/2006/main">
  <p:tag name="AS_UNIQUEID" val="5211"/>
</p:tagLst>
</file>

<file path=ppt/tags/tag623.xml><?xml version="1.0" encoding="utf-8"?>
<p:tagLst xmlns:p="http://schemas.openxmlformats.org/presentationml/2006/main">
  <p:tag name="AS_UNIQUEID" val="5212"/>
</p:tagLst>
</file>

<file path=ppt/tags/tag624.xml><?xml version="1.0" encoding="utf-8"?>
<p:tagLst xmlns:p="http://schemas.openxmlformats.org/presentationml/2006/main">
  <p:tag name="AS_UNIQUEID" val="5213"/>
  <p:tag name="KSO_WM_DIAGRAM_VIRTUALLY_FRAME" val="{&quot;height&quot;:355.30527559055116,&quot;left&quot;:36.6155905511811,&quot;top&quot;:143.1607874015748,&quot;width&quot;:628.768031496063}"/>
</p:tagLst>
</file>

<file path=ppt/tags/tag625.xml><?xml version="1.0" encoding="utf-8"?>
<p:tagLst xmlns:p="http://schemas.openxmlformats.org/presentationml/2006/main">
  <p:tag name="AS_UNIQUEID" val="5214"/>
</p:tagLst>
</file>

<file path=ppt/tags/tag626.xml><?xml version="1.0" encoding="utf-8"?>
<p:tagLst xmlns:p="http://schemas.openxmlformats.org/presentationml/2006/main">
  <p:tag name="AS_UNIQUEID" val="5215"/>
  <p:tag name="KSO_WM_DIAGRAM_VIRTUALLY_FRAME" val="{&quot;height&quot;:355.30527559055116,&quot;left&quot;:36.6155905511811,&quot;top&quot;:143.1607874015748,&quot;width&quot;:628.768031496063}"/>
</p:tagLst>
</file>

<file path=ppt/tags/tag627.xml><?xml version="1.0" encoding="utf-8"?>
<p:tagLst xmlns:p="http://schemas.openxmlformats.org/presentationml/2006/main">
  <p:tag name="AS_UNIQUEID" val="5216"/>
  <p:tag name="KSO_WM_DIAGRAM_VIRTUALLY_FRAME" val="{&quot;height&quot;:355.30527559055116,&quot;left&quot;:36.6155905511811,&quot;top&quot;:143.1607874015748,&quot;width&quot;:628.768031496063}"/>
</p:tagLst>
</file>

<file path=ppt/tags/tag628.xml><?xml version="1.0" encoding="utf-8"?>
<p:tagLst xmlns:p="http://schemas.openxmlformats.org/presentationml/2006/main">
  <p:tag name="AS_UNIQUEID" val="5217"/>
  <p:tag name="KSO_WM_DIAGRAM_VIRTUALLY_FRAME" val="{&quot;height&quot;:355.30527559055116,&quot;left&quot;:36.6155905511811,&quot;top&quot;:143.1607874015748,&quot;width&quot;:628.768031496063}"/>
</p:tagLst>
</file>

<file path=ppt/tags/tag629.xml><?xml version="1.0" encoding="utf-8"?>
<p:tagLst xmlns:p="http://schemas.openxmlformats.org/presentationml/2006/main">
  <p:tag name="AS_UNIQUEID" val="5218"/>
  <p:tag name="KSO_WM_DIAGRAM_VIRTUALLY_FRAME" val="{&quot;height&quot;:355.30527559055116,&quot;left&quot;:36.6155905511811,&quot;top&quot;:143.1607874015748,&quot;width&quot;:628.768031496063}"/>
</p:tagLst>
</file>

<file path=ppt/tags/tag63.xml><?xml version="1.0" encoding="utf-8"?>
<p:tagLst xmlns:p="http://schemas.openxmlformats.org/presentationml/2006/main">
  <p:tag name="AS_UNIQUEID" val="6468"/>
</p:tagLst>
</file>

<file path=ppt/tags/tag630.xml><?xml version="1.0" encoding="utf-8"?>
<p:tagLst xmlns:p="http://schemas.openxmlformats.org/presentationml/2006/main">
  <p:tag name="AS_UNIQUEID" val="5219"/>
  <p:tag name="KSO_WM_DIAGRAM_VIRTUALLY_FRAME" val="{&quot;height&quot;:355.30527559055116,&quot;left&quot;:36.6155905511811,&quot;top&quot;:143.1607874015748,&quot;width&quot;:628.768031496063}"/>
</p:tagLst>
</file>

<file path=ppt/tags/tag631.xml><?xml version="1.0" encoding="utf-8"?>
<p:tagLst xmlns:p="http://schemas.openxmlformats.org/presentationml/2006/main">
  <p:tag name="AS_UNIQUEID" val="5220"/>
</p:tagLst>
</file>

<file path=ppt/tags/tag632.xml><?xml version="1.0" encoding="utf-8"?>
<p:tagLst xmlns:p="http://schemas.openxmlformats.org/presentationml/2006/main">
  <p:tag name="AS_UNIQUEID" val="5221"/>
  <p:tag name="KSO_WM_DIAGRAM_VIRTUALLY_FRAME" val="{&quot;height&quot;:355.30527559055116,&quot;left&quot;:36.6155905511811,&quot;top&quot;:143.1607874015748,&quot;width&quot;:628.768031496063}"/>
</p:tagLst>
</file>

<file path=ppt/tags/tag633.xml><?xml version="1.0" encoding="utf-8"?>
<p:tagLst xmlns:p="http://schemas.openxmlformats.org/presentationml/2006/main">
  <p:tag name="AS_UNIQUEID" val="5222"/>
  <p:tag name="KSO_WM_DIAGRAM_VIRTUALLY_FRAME" val="{&quot;height&quot;:355.30527559055116,&quot;left&quot;:36.6155905511811,&quot;top&quot;:143.1607874015748,&quot;width&quot;:628.768031496063}"/>
</p:tagLst>
</file>

<file path=ppt/tags/tag634.xml><?xml version="1.0" encoding="utf-8"?>
<p:tagLst xmlns:p="http://schemas.openxmlformats.org/presentationml/2006/main">
  <p:tag name="AS_UNIQUEID" val="5223"/>
</p:tagLst>
</file>

<file path=ppt/tags/tag635.xml><?xml version="1.0" encoding="utf-8"?>
<p:tagLst xmlns:p="http://schemas.openxmlformats.org/presentationml/2006/main">
  <p:tag name="AS_UNIQUEID" val="6839"/>
</p:tagLst>
</file>

<file path=ppt/tags/tag636.xml><?xml version="1.0" encoding="utf-8"?>
<p:tagLst xmlns:p="http://schemas.openxmlformats.org/presentationml/2006/main">
  <p:tag name="AS_UNIQUEID" val="6840"/>
</p:tagLst>
</file>

<file path=ppt/tags/tag637.xml><?xml version="1.0" encoding="utf-8"?>
<p:tagLst xmlns:p="http://schemas.openxmlformats.org/presentationml/2006/main">
  <p:tag name="AS_UNIQUEID" val="87"/>
</p:tagLst>
</file>

<file path=ppt/tags/tag638.xml><?xml version="1.0" encoding="utf-8"?>
<p:tagLst xmlns:p="http://schemas.openxmlformats.org/presentationml/2006/main">
  <p:tag name="AS_UNIQUEID" val="94"/>
</p:tagLst>
</file>

<file path=ppt/tags/tag639.xml><?xml version="1.0" encoding="utf-8"?>
<p:tagLst xmlns:p="http://schemas.openxmlformats.org/presentationml/2006/main">
  <p:tag name="AS_UNIQUEID" val="95"/>
</p:tagLst>
</file>

<file path=ppt/tags/tag64.xml><?xml version="1.0" encoding="utf-8"?>
<p:tagLst xmlns:p="http://schemas.openxmlformats.org/presentationml/2006/main">
  <p:tag name="AS_UNIQUEID" val="6469"/>
</p:tagLst>
</file>

<file path=ppt/tags/tag640.xml><?xml version="1.0" encoding="utf-8"?>
<p:tagLst xmlns:p="http://schemas.openxmlformats.org/presentationml/2006/main">
  <p:tag name="AS_UNIQUEID" val="6841"/>
</p:tagLst>
</file>

<file path=ppt/tags/tag641.xml><?xml version="1.0" encoding="utf-8"?>
<p:tagLst xmlns:p="http://schemas.openxmlformats.org/presentationml/2006/main">
  <p:tag name="AS_UNIQUEID" val="6842"/>
</p:tagLst>
</file>

<file path=ppt/tags/tag642.xml><?xml version="1.0" encoding="utf-8"?>
<p:tagLst xmlns:p="http://schemas.openxmlformats.org/presentationml/2006/main">
  <p:tag name="AS_UNIQUEID" val="614"/>
</p:tagLst>
</file>

<file path=ppt/tags/tag643.xml><?xml version="1.0" encoding="utf-8"?>
<p:tagLst xmlns:p="http://schemas.openxmlformats.org/presentationml/2006/main">
  <p:tag name="AS_UNIQUEID" val="6844"/>
</p:tagLst>
</file>

<file path=ppt/tags/tag644.xml><?xml version="1.0" encoding="utf-8"?>
<p:tagLst xmlns:p="http://schemas.openxmlformats.org/presentationml/2006/main">
  <p:tag name="AS_UNIQUEID" val="6845"/>
  <p:tag name="MH" val="20221211114428"/>
  <p:tag name="MH_LIBRARY" val="GRAPHIC"/>
  <p:tag name="MH_ORDER" val="1"/>
  <p:tag name="MH_TYPE" val="Text"/>
  <p:tag name="KSO_WM_DIAGRAM_VIRTUALLY_FRAME" val="{&quot;height&quot;:319.1891338582677,&quot;left&quot;:43.37503937007874,&quot;top&quot;:100.15149606299212,&quot;width&quot;:873.25}"/>
</p:tagLst>
</file>

<file path=ppt/tags/tag645.xml><?xml version="1.0" encoding="utf-8"?>
<p:tagLst xmlns:p="http://schemas.openxmlformats.org/presentationml/2006/main">
  <p:tag name="AS_UNIQUEID" val="6846"/>
  <p:tag name="MH" val="20221211114428"/>
  <p:tag name="MH_LIBRARY" val="GRAPHIC"/>
  <p:tag name="MH_ORDER" val="2"/>
  <p:tag name="MH_TYPE" val="Text"/>
  <p:tag name="KSO_WM_DIAGRAM_VIRTUALLY_FRAME" val="{&quot;height&quot;:319.1891338582677,&quot;left&quot;:43.37503937007874,&quot;top&quot;:100.15149606299212,&quot;width&quot;:873.25}"/>
</p:tagLst>
</file>

<file path=ppt/tags/tag646.xml><?xml version="1.0" encoding="utf-8"?>
<p:tagLst xmlns:p="http://schemas.openxmlformats.org/presentationml/2006/main">
  <p:tag name="AS_UNIQUEID" val="6847"/>
  <p:tag name="MH" val="20221211114428"/>
  <p:tag name="MH_LIBRARY" val="GRAPHIC"/>
  <p:tag name="MH_ORDER" val="3"/>
  <p:tag name="MH_TYPE" val="Text"/>
  <p:tag name="KSO_WM_DIAGRAM_VIRTUALLY_FRAME" val="{&quot;height&quot;:319.1891338582677,&quot;left&quot;:43.37503937007874,&quot;top&quot;:100.15149606299212,&quot;width&quot;:873.25}"/>
</p:tagLst>
</file>

<file path=ppt/tags/tag647.xml><?xml version="1.0" encoding="utf-8"?>
<p:tagLst xmlns:p="http://schemas.openxmlformats.org/presentationml/2006/main">
  <p:tag name="AS_UNIQUEID" val="6848"/>
  <p:tag name="KSO_WM_DIAGRAM_VIRTUALLY_FRAME" val="{&quot;height&quot;:319.1891338582677,&quot;left&quot;:43.37503937007874,&quot;top&quot;:100.15149606299212,&quot;width&quot;:873.25}"/>
</p:tagLst>
</file>

<file path=ppt/tags/tag648.xml><?xml version="1.0" encoding="utf-8"?>
<p:tagLst xmlns:p="http://schemas.openxmlformats.org/presentationml/2006/main">
  <p:tag name="AS_UNIQUEID" val="6849"/>
  <p:tag name="MH" val="20221211114428"/>
  <p:tag name="MH_LIBRARY" val="GRAPHIC"/>
  <p:tag name="MH_ORDER" val="2"/>
  <p:tag name="MH_TYPE" val="SubTitle"/>
  <p:tag name="KSO_WM_DIAGRAM_VIRTUALLY_FRAME" val="{&quot;height&quot;:319.1891338582677,&quot;left&quot;:43.37503937007874,&quot;top&quot;:100.15149606299212,&quot;width&quot;:873.25}"/>
</p:tagLst>
</file>

<file path=ppt/tags/tag649.xml><?xml version="1.0" encoding="utf-8"?>
<p:tagLst xmlns:p="http://schemas.openxmlformats.org/presentationml/2006/main">
  <p:tag name="AS_UNIQUEID" val="6850"/>
</p:tagLst>
</file>

<file path=ppt/tags/tag65.xml><?xml version="1.0" encoding="utf-8"?>
<p:tagLst xmlns:p="http://schemas.openxmlformats.org/presentationml/2006/main">
  <p:tag name="AS_UNIQUEID" val="6470"/>
</p:tagLst>
</file>

<file path=ppt/tags/tag650.xml><?xml version="1.0" encoding="utf-8"?>
<p:tagLst xmlns:p="http://schemas.openxmlformats.org/presentationml/2006/main">
  <p:tag name="AS_UNIQUEID" val="6851"/>
  <p:tag name="MH" val="20221211114428"/>
  <p:tag name="MH_LIBRARY" val="GRAPHIC"/>
  <p:tag name="MH_ORDER" val="3"/>
  <p:tag name="MH_TYPE" val="Other"/>
</p:tagLst>
</file>

<file path=ppt/tags/tag651.xml><?xml version="1.0" encoding="utf-8"?>
<p:tagLst xmlns:p="http://schemas.openxmlformats.org/presentationml/2006/main">
  <p:tag name="AS_UNIQUEID" val="6852"/>
  <p:tag name="MH" val="20221211114428"/>
  <p:tag name="MH_LIBRARY" val="GRAPHIC"/>
  <p:tag name="MH_ORDER" val="4"/>
  <p:tag name="MH_TYPE" val="Other"/>
</p:tagLst>
</file>

<file path=ppt/tags/tag652.xml><?xml version="1.0" encoding="utf-8"?>
<p:tagLst xmlns:p="http://schemas.openxmlformats.org/presentationml/2006/main">
  <p:tag name="AS_UNIQUEID" val="6853"/>
</p:tagLst>
</file>

<file path=ppt/tags/tag653.xml><?xml version="1.0" encoding="utf-8"?>
<p:tagLst xmlns:p="http://schemas.openxmlformats.org/presentationml/2006/main">
  <p:tag name="AS_UNIQUEID" val="6854"/>
  <p:tag name="KSO_WM_DIAGRAM_VIRTUALLY_FRAME" val="{&quot;height&quot;:319.1891338582677,&quot;left&quot;:43.37503937007874,&quot;top&quot;:100.15149606299212,&quot;width&quot;:873.25}"/>
</p:tagLst>
</file>

<file path=ppt/tags/tag654.xml><?xml version="1.0" encoding="utf-8"?>
<p:tagLst xmlns:p="http://schemas.openxmlformats.org/presentationml/2006/main">
  <p:tag name="AS_UNIQUEID" val="6855"/>
  <p:tag name="MH" val="20221211114428"/>
  <p:tag name="MH_LIBRARY" val="GRAPHIC"/>
  <p:tag name="MH_ORDER" val="3"/>
  <p:tag name="MH_TYPE" val="SubTitle"/>
  <p:tag name="KSO_WM_DIAGRAM_VIRTUALLY_FRAME" val="{&quot;height&quot;:319.1891338582677,&quot;left&quot;:43.37503937007874,&quot;top&quot;:100.15149606299212,&quot;width&quot;:873.25}"/>
</p:tagLst>
</file>

<file path=ppt/tags/tag655.xml><?xml version="1.0" encoding="utf-8"?>
<p:tagLst xmlns:p="http://schemas.openxmlformats.org/presentationml/2006/main">
  <p:tag name="AS_UNIQUEID" val="6856"/>
</p:tagLst>
</file>

<file path=ppt/tags/tag656.xml><?xml version="1.0" encoding="utf-8"?>
<p:tagLst xmlns:p="http://schemas.openxmlformats.org/presentationml/2006/main">
  <p:tag name="AS_UNIQUEID" val="6857"/>
  <p:tag name="MH" val="20221211114428"/>
  <p:tag name="MH_LIBRARY" val="GRAPHIC"/>
  <p:tag name="MH_ORDER" val="5"/>
  <p:tag name="MH_TYPE" val="Other"/>
</p:tagLst>
</file>

<file path=ppt/tags/tag657.xml><?xml version="1.0" encoding="utf-8"?>
<p:tagLst xmlns:p="http://schemas.openxmlformats.org/presentationml/2006/main">
  <p:tag name="AS_UNIQUEID" val="6858"/>
  <p:tag name="MH" val="20221211114428"/>
  <p:tag name="MH_LIBRARY" val="GRAPHIC"/>
  <p:tag name="MH_ORDER" val="6"/>
  <p:tag name="MH_TYPE" val="Other"/>
</p:tagLst>
</file>

<file path=ppt/tags/tag658.xml><?xml version="1.0" encoding="utf-8"?>
<p:tagLst xmlns:p="http://schemas.openxmlformats.org/presentationml/2006/main">
  <p:tag name="AS_UNIQUEID" val="6859"/>
</p:tagLst>
</file>

<file path=ppt/tags/tag659.xml><?xml version="1.0" encoding="utf-8"?>
<p:tagLst xmlns:p="http://schemas.openxmlformats.org/presentationml/2006/main">
  <p:tag name="AS_UNIQUEID" val="6860"/>
  <p:tag name="KSO_WM_DIAGRAM_VIRTUALLY_FRAME" val="{&quot;height&quot;:319.1891338582677,&quot;left&quot;:43.37503937007874,&quot;top&quot;:100.15149606299212,&quot;width&quot;:873.25}"/>
</p:tagLst>
</file>

<file path=ppt/tags/tag66.xml><?xml version="1.0" encoding="utf-8"?>
<p:tagLst xmlns:p="http://schemas.openxmlformats.org/presentationml/2006/main">
  <p:tag name="AS_UNIQUEID" val="6471"/>
</p:tagLst>
</file>

<file path=ppt/tags/tag660.xml><?xml version="1.0" encoding="utf-8"?>
<p:tagLst xmlns:p="http://schemas.openxmlformats.org/presentationml/2006/main">
  <p:tag name="AS_UNIQUEID" val="6861"/>
  <p:tag name="MH" val="20221211114428"/>
  <p:tag name="MH_LIBRARY" val="GRAPHIC"/>
  <p:tag name="MH_ORDER" val="1"/>
  <p:tag name="MH_TYPE" val="SubTitle"/>
  <p:tag name="KSO_WM_DIAGRAM_VIRTUALLY_FRAME" val="{&quot;height&quot;:319.1891338582677,&quot;left&quot;:43.37503937007874,&quot;top&quot;:100.15149606299212,&quot;width&quot;:873.25}"/>
</p:tagLst>
</file>

<file path=ppt/tags/tag661.xml><?xml version="1.0" encoding="utf-8"?>
<p:tagLst xmlns:p="http://schemas.openxmlformats.org/presentationml/2006/main">
  <p:tag name="AS_UNIQUEID" val="6862"/>
</p:tagLst>
</file>

<file path=ppt/tags/tag662.xml><?xml version="1.0" encoding="utf-8"?>
<p:tagLst xmlns:p="http://schemas.openxmlformats.org/presentationml/2006/main">
  <p:tag name="AS_UNIQUEID" val="6863"/>
  <p:tag name="MH" val="20221211114428"/>
  <p:tag name="MH_LIBRARY" val="GRAPHIC"/>
  <p:tag name="MH_ORDER" val="1"/>
  <p:tag name="MH_TYPE" val="Other"/>
</p:tagLst>
</file>

<file path=ppt/tags/tag663.xml><?xml version="1.0" encoding="utf-8"?>
<p:tagLst xmlns:p="http://schemas.openxmlformats.org/presentationml/2006/main">
  <p:tag name="AS_UNIQUEID" val="6864"/>
  <p:tag name="MH" val="20221211114428"/>
  <p:tag name="MH_LIBRARY" val="GRAPHIC"/>
  <p:tag name="MH_ORDER" val="2"/>
  <p:tag name="MH_TYPE" val="Other"/>
</p:tagLst>
</file>

<file path=ppt/tags/tag664.xml><?xml version="1.0" encoding="utf-8"?>
<p:tagLst xmlns:p="http://schemas.openxmlformats.org/presentationml/2006/main">
  <p:tag name="AS_UNIQUEID" val="6865"/>
</p:tagLst>
</file>

<file path=ppt/tags/tag665.xml><?xml version="1.0" encoding="utf-8"?>
<p:tagLst xmlns:p="http://schemas.openxmlformats.org/presentationml/2006/main">
  <p:tag name="AS_UNIQUEID" val="6870"/>
</p:tagLst>
</file>

<file path=ppt/tags/tag666.xml><?xml version="1.0" encoding="utf-8"?>
<p:tagLst xmlns:p="http://schemas.openxmlformats.org/presentationml/2006/main">
  <p:tag name="AS_UNIQUEID" val="6871"/>
  <p:tag name="KSO_WM_BEAUTIFY_FLAG" val=""/>
</p:tagLst>
</file>

<file path=ppt/tags/tag667.xml><?xml version="1.0" encoding="utf-8"?>
<p:tagLst xmlns:p="http://schemas.openxmlformats.org/presentationml/2006/main">
  <p:tag name="AS_UNIQUEID" val="6872"/>
  <p:tag name="KSO_WM_BEAUTIFY_FLAG" val=""/>
</p:tagLst>
</file>

<file path=ppt/tags/tag668.xml><?xml version="1.0" encoding="utf-8"?>
<p:tagLst xmlns:p="http://schemas.openxmlformats.org/presentationml/2006/main">
  <p:tag name="AS_UNIQUEID" val="6873"/>
  <p:tag name="KSO_WM_BEAUTIFY_FLAG" val=""/>
</p:tagLst>
</file>

<file path=ppt/tags/tag669.xml><?xml version="1.0" encoding="utf-8"?>
<p:tagLst xmlns:p="http://schemas.openxmlformats.org/presentationml/2006/main">
  <p:tag name="AS_UNIQUEID" val="3135"/>
</p:tagLst>
</file>

<file path=ppt/tags/tag67.xml><?xml version="1.0" encoding="utf-8"?>
<p:tagLst xmlns:p="http://schemas.openxmlformats.org/presentationml/2006/main">
  <p:tag name="AS_UNIQUEID" val="6473"/>
</p:tagLst>
</file>

<file path=ppt/tags/tag670.xml><?xml version="1.0" encoding="utf-8"?>
<p:tagLst xmlns:p="http://schemas.openxmlformats.org/presentationml/2006/main">
  <p:tag name="AS_UNIQUEID" val="605"/>
</p:tagLst>
</file>

<file path=ppt/tags/tag671.xml><?xml version="1.0" encoding="utf-8"?>
<p:tagLst xmlns:p="http://schemas.openxmlformats.org/presentationml/2006/main">
  <p:tag name="AS_UNIQUEID" val="6874"/>
</p:tagLst>
</file>

<file path=ppt/tags/tag672.xml><?xml version="1.0" encoding="utf-8"?>
<p:tagLst xmlns:p="http://schemas.openxmlformats.org/presentationml/2006/main">
  <p:tag name="AS_UNIQUEID" val="606"/>
</p:tagLst>
</file>

<file path=ppt/tags/tag673.xml><?xml version="1.0" encoding="utf-8"?>
<p:tagLst xmlns:p="http://schemas.openxmlformats.org/presentationml/2006/main">
  <p:tag name="AS_UNIQUEID" val="607"/>
</p:tagLst>
</file>

<file path=ppt/tags/tag674.xml><?xml version="1.0" encoding="utf-8"?>
<p:tagLst xmlns:p="http://schemas.openxmlformats.org/presentationml/2006/main">
  <p:tag name="AS_UNIQUEID" val="4349"/>
</p:tagLst>
</file>

<file path=ppt/tags/tag675.xml><?xml version="1.0" encoding="utf-8"?>
<p:tagLst xmlns:p="http://schemas.openxmlformats.org/presentationml/2006/main">
  <p:tag name="AS_UNIQUEID" val="4358"/>
</p:tagLst>
</file>

<file path=ppt/tags/tag676.xml><?xml version="1.0" encoding="utf-8"?>
<p:tagLst xmlns:p="http://schemas.openxmlformats.org/presentationml/2006/main">
  <p:tag name="AS_UNIQUEID" val="604"/>
</p:tagLst>
</file>

<file path=ppt/tags/tag677.xml><?xml version="1.0" encoding="utf-8"?>
<p:tagLst xmlns:p="http://schemas.openxmlformats.org/presentationml/2006/main">
  <p:tag name="AS_UNIQUEID" val="613"/>
</p:tagLst>
</file>

<file path=ppt/tags/tag678.xml><?xml version="1.0" encoding="utf-8"?>
<p:tagLst xmlns:p="http://schemas.openxmlformats.org/presentationml/2006/main">
  <p:tag name="AS_UNIQUEID" val="614"/>
</p:tagLst>
</file>

<file path=ppt/tags/tag679.xml><?xml version="1.0" encoding="utf-8"?>
<p:tagLst xmlns:p="http://schemas.openxmlformats.org/presentationml/2006/main">
  <p:tag name="AS_UNIQUEID" val="615"/>
</p:tagLst>
</file>

<file path=ppt/tags/tag68.xml><?xml version="1.0" encoding="utf-8"?>
<p:tagLst xmlns:p="http://schemas.openxmlformats.org/presentationml/2006/main">
  <p:tag name="AS_UNIQUEID" val="6474"/>
</p:tagLst>
</file>

<file path=ppt/tags/tag680.xml><?xml version="1.0" encoding="utf-8"?>
<p:tagLst xmlns:p="http://schemas.openxmlformats.org/presentationml/2006/main">
  <p:tag name="AS_UNIQUEID" val="616"/>
</p:tagLst>
</file>

<file path=ppt/tags/tag681.xml><?xml version="1.0" encoding="utf-8"?>
<p:tagLst xmlns:p="http://schemas.openxmlformats.org/presentationml/2006/main">
  <p:tag name="AS_UNIQUEID" val="617"/>
</p:tagLst>
</file>

<file path=ppt/tags/tag682.xml><?xml version="1.0" encoding="utf-8"?>
<p:tagLst xmlns:p="http://schemas.openxmlformats.org/presentationml/2006/main">
  <p:tag name="AS_UNIQUEID" val="618"/>
</p:tagLst>
</file>

<file path=ppt/tags/tag683.xml><?xml version="1.0" encoding="utf-8"?>
<p:tagLst xmlns:p="http://schemas.openxmlformats.org/presentationml/2006/main">
  <p:tag name="AS_UNIQUEID" val="6876"/>
</p:tagLst>
</file>

<file path=ppt/tags/tag684.xml><?xml version="1.0" encoding="utf-8"?>
<p:tagLst xmlns:p="http://schemas.openxmlformats.org/presentationml/2006/main">
  <p:tag name="AS_UNIQUEID" val="6877"/>
  <p:tag name="KSO_WM_BEAUTIFY_FLAG" val=""/>
</p:tagLst>
</file>

<file path=ppt/tags/tag685.xml><?xml version="1.0" encoding="utf-8"?>
<p:tagLst xmlns:p="http://schemas.openxmlformats.org/presentationml/2006/main">
  <p:tag name="AS_UNIQUEID" val="6878"/>
  <p:tag name="KSO_WM_BEAUTIFY_FLAG" val=""/>
</p:tagLst>
</file>

<file path=ppt/tags/tag686.xml><?xml version="1.0" encoding="utf-8"?>
<p:tagLst xmlns:p="http://schemas.openxmlformats.org/presentationml/2006/main">
  <p:tag name="AS_UNIQUEID" val="6879"/>
  <p:tag name="KSO_WM_BEAUTIFY_FLAG" val=""/>
</p:tagLst>
</file>

<file path=ppt/tags/tag687.xml><?xml version="1.0" encoding="utf-8"?>
<p:tagLst xmlns:p="http://schemas.openxmlformats.org/presentationml/2006/main">
  <p:tag name="AS_UNIQUEID" val="6880"/>
</p:tagLst>
</file>

<file path=ppt/tags/tag688.xml><?xml version="1.0" encoding="utf-8"?>
<p:tagLst xmlns:p="http://schemas.openxmlformats.org/presentationml/2006/main">
  <p:tag name="AS_UNIQUEID" val="6881"/>
</p:tagLst>
</file>

<file path=ppt/tags/tag689.xml><?xml version="1.0" encoding="utf-8"?>
<p:tagLst xmlns:p="http://schemas.openxmlformats.org/presentationml/2006/main">
  <p:tag name="AS_UNIQUEID" val="6882"/>
</p:tagLst>
</file>

<file path=ppt/tags/tag69.xml><?xml version="1.0" encoding="utf-8"?>
<p:tagLst xmlns:p="http://schemas.openxmlformats.org/presentationml/2006/main">
  <p:tag name="AS_UNIQUEID" val="6475"/>
</p:tagLst>
</file>

<file path=ppt/tags/tag690.xml><?xml version="1.0" encoding="utf-8"?>
<p:tagLst xmlns:p="http://schemas.openxmlformats.org/presentationml/2006/main">
  <p:tag name="AS_UNIQUEID" val="219"/>
</p:tagLst>
</file>

<file path=ppt/tags/tag691.xml><?xml version="1.0" encoding="utf-8"?>
<p:tagLst xmlns:p="http://schemas.openxmlformats.org/presentationml/2006/main">
  <p:tag name="AS_UNIQUEID" val="6883"/>
</p:tagLst>
</file>

<file path=ppt/tags/tag692.xml><?xml version="1.0" encoding="utf-8"?>
<p:tagLst xmlns:p="http://schemas.openxmlformats.org/presentationml/2006/main">
  <p:tag name="AS_UNIQUEID" val="3831"/>
</p:tagLst>
</file>

<file path=ppt/tags/tag693.xml><?xml version="1.0" encoding="utf-8"?>
<p:tagLst xmlns:p="http://schemas.openxmlformats.org/presentationml/2006/main">
  <p:tag name="AS_UNIQUEID" val="219"/>
</p:tagLst>
</file>

<file path=ppt/tags/tag694.xml><?xml version="1.0" encoding="utf-8"?>
<p:tagLst xmlns:p="http://schemas.openxmlformats.org/presentationml/2006/main">
  <p:tag name="AS_UNIQUEID" val="4763"/>
</p:tagLst>
</file>

<file path=ppt/tags/tag695.xml><?xml version="1.0" encoding="utf-8"?>
<p:tagLst xmlns:p="http://schemas.openxmlformats.org/presentationml/2006/main">
  <p:tag name="AS_UNIQUEID" val="5120"/>
</p:tagLst>
</file>

<file path=ppt/tags/tag696.xml><?xml version="1.0" encoding="utf-8"?>
<p:tagLst xmlns:p="http://schemas.openxmlformats.org/presentationml/2006/main">
  <p:tag name="AS_UNIQUEID" val="5121"/>
</p:tagLst>
</file>

<file path=ppt/tags/tag697.xml><?xml version="1.0" encoding="utf-8"?>
<p:tagLst xmlns:p="http://schemas.openxmlformats.org/presentationml/2006/main">
  <p:tag name="AS_UNIQUEID" val="5122"/>
</p:tagLst>
</file>

<file path=ppt/tags/tag698.xml><?xml version="1.0" encoding="utf-8"?>
<p:tagLst xmlns:p="http://schemas.openxmlformats.org/presentationml/2006/main">
  <p:tag name="AS_UNIQUEID" val="5123"/>
</p:tagLst>
</file>

<file path=ppt/tags/tag699.xml><?xml version="1.0" encoding="utf-8"?>
<p:tagLst xmlns:p="http://schemas.openxmlformats.org/presentationml/2006/main">
  <p:tag name="AS_UNIQUEID" val="5124"/>
</p:tagLst>
</file>

<file path=ppt/tags/tag7.xml><?xml version="1.0" encoding="utf-8"?>
<p:tagLst xmlns:p="http://schemas.openxmlformats.org/presentationml/2006/main">
  <p:tag name="AS_UNIQUEID" val="6408"/>
</p:tagLst>
</file>

<file path=ppt/tags/tag70.xml><?xml version="1.0" encoding="utf-8"?>
<p:tagLst xmlns:p="http://schemas.openxmlformats.org/presentationml/2006/main">
  <p:tag name="AS_UNIQUEID" val="6476"/>
  <p:tag name="KSO_WM_BEAUTIFY_FLAG" val=""/>
</p:tagLst>
</file>

<file path=ppt/tags/tag700.xml><?xml version="1.0" encoding="utf-8"?>
<p:tagLst xmlns:p="http://schemas.openxmlformats.org/presentationml/2006/main">
  <p:tag name="AS_UNIQUEID" val="5125"/>
</p:tagLst>
</file>

<file path=ppt/tags/tag701.xml><?xml version="1.0" encoding="utf-8"?>
<p:tagLst xmlns:p="http://schemas.openxmlformats.org/presentationml/2006/main">
  <p:tag name="AS_UNIQUEID" val="5131"/>
</p:tagLst>
</file>

<file path=ppt/tags/tag702.xml><?xml version="1.0" encoding="utf-8"?>
<p:tagLst xmlns:p="http://schemas.openxmlformats.org/presentationml/2006/main">
  <p:tag name="AS_UNIQUEID" val="5132"/>
</p:tagLst>
</file>

<file path=ppt/tags/tag703.xml><?xml version="1.0" encoding="utf-8"?>
<p:tagLst xmlns:p="http://schemas.openxmlformats.org/presentationml/2006/main">
  <p:tag name="AS_UNIQUEID" val="5133"/>
</p:tagLst>
</file>

<file path=ppt/tags/tag704.xml><?xml version="1.0" encoding="utf-8"?>
<p:tagLst xmlns:p="http://schemas.openxmlformats.org/presentationml/2006/main">
  <p:tag name="AS_UNIQUEID" val="5134"/>
</p:tagLst>
</file>

<file path=ppt/tags/tag705.xml><?xml version="1.0" encoding="utf-8"?>
<p:tagLst xmlns:p="http://schemas.openxmlformats.org/presentationml/2006/main">
  <p:tag name="AS_UNIQUEID" val="5135"/>
</p:tagLst>
</file>

<file path=ppt/tags/tag706.xml><?xml version="1.0" encoding="utf-8"?>
<p:tagLst xmlns:p="http://schemas.openxmlformats.org/presentationml/2006/main">
  <p:tag name="AS_UNIQUEID" val="5136"/>
</p:tagLst>
</file>

<file path=ppt/tags/tag707.xml><?xml version="1.0" encoding="utf-8"?>
<p:tagLst xmlns:p="http://schemas.openxmlformats.org/presentationml/2006/main">
  <p:tag name="AS_UNIQUEID" val="5137"/>
</p:tagLst>
</file>

<file path=ppt/tags/tag708.xml><?xml version="1.0" encoding="utf-8"?>
<p:tagLst xmlns:p="http://schemas.openxmlformats.org/presentationml/2006/main">
  <p:tag name="AS_UNIQUEID" val="5138"/>
</p:tagLst>
</file>

<file path=ppt/tags/tag709.xml><?xml version="1.0" encoding="utf-8"?>
<p:tagLst xmlns:p="http://schemas.openxmlformats.org/presentationml/2006/main">
  <p:tag name="AS_UNIQUEID" val="5139"/>
</p:tagLst>
</file>

<file path=ppt/tags/tag71.xml><?xml version="1.0" encoding="utf-8"?>
<p:tagLst xmlns:p="http://schemas.openxmlformats.org/presentationml/2006/main">
  <p:tag name="AS_UNIQUEID" val="6477"/>
  <p:tag name="KSO_WM_BEAUTIFY_FLAG" val=""/>
</p:tagLst>
</file>

<file path=ppt/tags/tag710.xml><?xml version="1.0" encoding="utf-8"?>
<p:tagLst xmlns:p="http://schemas.openxmlformats.org/presentationml/2006/main">
  <p:tag name="AS_UNIQUEID" val="5140"/>
</p:tagLst>
</file>

<file path=ppt/tags/tag711.xml><?xml version="1.0" encoding="utf-8"?>
<p:tagLst xmlns:p="http://schemas.openxmlformats.org/presentationml/2006/main">
  <p:tag name="AS_UNIQUEID" val="5141"/>
</p:tagLst>
</file>

<file path=ppt/tags/tag712.xml><?xml version="1.0" encoding="utf-8"?>
<p:tagLst xmlns:p="http://schemas.openxmlformats.org/presentationml/2006/main">
  <p:tag name="AS_UNIQUEID" val="5142"/>
</p:tagLst>
</file>

<file path=ppt/tags/tag713.xml><?xml version="1.0" encoding="utf-8"?>
<p:tagLst xmlns:p="http://schemas.openxmlformats.org/presentationml/2006/main">
  <p:tag name="AS_UNIQUEID" val="5143"/>
</p:tagLst>
</file>

<file path=ppt/tags/tag714.xml><?xml version="1.0" encoding="utf-8"?>
<p:tagLst xmlns:p="http://schemas.openxmlformats.org/presentationml/2006/main">
  <p:tag name="AS_UNIQUEID" val="4764"/>
</p:tagLst>
</file>

<file path=ppt/tags/tag715.xml><?xml version="1.0" encoding="utf-8"?>
<p:tagLst xmlns:p="http://schemas.openxmlformats.org/presentationml/2006/main">
  <p:tag name="AS_UNIQUEID" val="5144"/>
</p:tagLst>
</file>

<file path=ppt/tags/tag716.xml><?xml version="1.0" encoding="utf-8"?>
<p:tagLst xmlns:p="http://schemas.openxmlformats.org/presentationml/2006/main">
  <p:tag name="AS_UNIQUEID" val="833"/>
</p:tagLst>
</file>

<file path=ppt/tags/tag717.xml><?xml version="1.0" encoding="utf-8"?>
<p:tagLst xmlns:p="http://schemas.openxmlformats.org/presentationml/2006/main">
  <p:tag name="AS_UNIQUEID" val="6885"/>
</p:tagLst>
</file>

<file path=ppt/tags/tag718.xml><?xml version="1.0" encoding="utf-8"?>
<p:tagLst xmlns:p="http://schemas.openxmlformats.org/presentationml/2006/main">
  <p:tag name="AS_UNIQUEID" val="6886"/>
</p:tagLst>
</file>

<file path=ppt/tags/tag719.xml><?xml version="1.0" encoding="utf-8"?>
<p:tagLst xmlns:p="http://schemas.openxmlformats.org/presentationml/2006/main">
  <p:tag name="AS_UNIQUEID" val="6887"/>
</p:tagLst>
</file>

<file path=ppt/tags/tag72.xml><?xml version="1.0" encoding="utf-8"?>
<p:tagLst xmlns:p="http://schemas.openxmlformats.org/presentationml/2006/main">
  <p:tag name="AS_UNIQUEID" val="6478"/>
  <p:tag name="KSO_WM_BEAUTIFY_FLAG" val=""/>
</p:tagLst>
</file>

<file path=ppt/tags/tag720.xml><?xml version="1.0" encoding="utf-8"?>
<p:tagLst xmlns:p="http://schemas.openxmlformats.org/presentationml/2006/main">
  <p:tag name="AS_UNIQUEID" val="6888"/>
</p:tagLst>
</file>

<file path=ppt/tags/tag721.xml><?xml version="1.0" encoding="utf-8"?>
<p:tagLst xmlns:p="http://schemas.openxmlformats.org/presentationml/2006/main">
  <p:tag name="AS_UNIQUEID" val="6889"/>
</p:tagLst>
</file>

<file path=ppt/tags/tag722.xml><?xml version="1.0" encoding="utf-8"?>
<p:tagLst xmlns:p="http://schemas.openxmlformats.org/presentationml/2006/main">
  <p:tag name="AS_UNIQUEID" val="6890"/>
</p:tagLst>
</file>

<file path=ppt/tags/tag723.xml><?xml version="1.0" encoding="utf-8"?>
<p:tagLst xmlns:p="http://schemas.openxmlformats.org/presentationml/2006/main">
  <p:tag name="AS_UNIQUEID" val="3135"/>
</p:tagLst>
</file>

<file path=ppt/tags/tag724.xml><?xml version="1.0" encoding="utf-8"?>
<p:tagLst xmlns:p="http://schemas.openxmlformats.org/presentationml/2006/main">
  <p:tag name="AS_UNIQUEID" val="6892"/>
</p:tagLst>
</file>

<file path=ppt/tags/tag725.xml><?xml version="1.0" encoding="utf-8"?>
<p:tagLst xmlns:p="http://schemas.openxmlformats.org/presentationml/2006/main">
  <p:tag name="AS_UNIQUEID" val="6893"/>
  <p:tag name="KSO_WM_BEAUTIFY_FLAG" val=""/>
</p:tagLst>
</file>

<file path=ppt/tags/tag726.xml><?xml version="1.0" encoding="utf-8"?>
<p:tagLst xmlns:p="http://schemas.openxmlformats.org/presentationml/2006/main">
  <p:tag name="AS_UNIQUEID" val="6894"/>
  <p:tag name="KSO_WM_BEAUTIFY_FLAG" val=""/>
</p:tagLst>
</file>

<file path=ppt/tags/tag727.xml><?xml version="1.0" encoding="utf-8"?>
<p:tagLst xmlns:p="http://schemas.openxmlformats.org/presentationml/2006/main">
  <p:tag name="AS_UNIQUEID" val="6895"/>
  <p:tag name="KSO_WM_BEAUTIFY_FLAG" val=""/>
</p:tagLst>
</file>

<file path=ppt/tags/tag728.xml><?xml version="1.0" encoding="utf-8"?>
<p:tagLst xmlns:p="http://schemas.openxmlformats.org/presentationml/2006/main">
  <p:tag name="AS_UNIQUEID" val="3135"/>
</p:tagLst>
</file>

<file path=ppt/tags/tag729.xml><?xml version="1.0" encoding="utf-8"?>
<p:tagLst xmlns:p="http://schemas.openxmlformats.org/presentationml/2006/main">
  <p:tag name="AS_UNIQUEID" val="605"/>
</p:tagLst>
</file>

<file path=ppt/tags/tag73.xml><?xml version="1.0" encoding="utf-8"?>
<p:tagLst xmlns:p="http://schemas.openxmlformats.org/presentationml/2006/main">
  <p:tag name="AS_UNIQUEID" val="6479"/>
  <p:tag name="KSO_WM_BEAUTIFY_FLAG" val=""/>
</p:tagLst>
</file>

<file path=ppt/tags/tag730.xml><?xml version="1.0" encoding="utf-8"?>
<p:tagLst xmlns:p="http://schemas.openxmlformats.org/presentationml/2006/main">
  <p:tag name="AS_UNIQUEID" val="6896"/>
</p:tagLst>
</file>

<file path=ppt/tags/tag731.xml><?xml version="1.0" encoding="utf-8"?>
<p:tagLst xmlns:p="http://schemas.openxmlformats.org/presentationml/2006/main">
  <p:tag name="AS_UNIQUEID" val="621"/>
</p:tagLst>
</file>

<file path=ppt/tags/tag732.xml><?xml version="1.0" encoding="utf-8"?>
<p:tagLst xmlns:p="http://schemas.openxmlformats.org/presentationml/2006/main">
  <p:tag name="AS_UNIQUEID" val="2228"/>
</p:tagLst>
</file>

<file path=ppt/tags/tag733.xml><?xml version="1.0" encoding="utf-8"?>
<p:tagLst xmlns:p="http://schemas.openxmlformats.org/presentationml/2006/main">
  <p:tag name="AS_UNIQUEID" val="6897"/>
</p:tagLst>
</file>

<file path=ppt/tags/tag734.xml><?xml version="1.0" encoding="utf-8"?>
<p:tagLst xmlns:p="http://schemas.openxmlformats.org/presentationml/2006/main">
  <p:tag name="AS_UNIQUEID" val="6898"/>
</p:tagLst>
</file>

<file path=ppt/tags/tag735.xml><?xml version="1.0" encoding="utf-8"?>
<p:tagLst xmlns:p="http://schemas.openxmlformats.org/presentationml/2006/main">
  <p:tag name="AS_UNIQUEID" val="620"/>
</p:tagLst>
</file>

<file path=ppt/tags/tag736.xml><?xml version="1.0" encoding="utf-8"?>
<p:tagLst xmlns:p="http://schemas.openxmlformats.org/presentationml/2006/main">
  <p:tag name="AS_UNIQUEID" val="622"/>
</p:tagLst>
</file>

<file path=ppt/tags/tag737.xml><?xml version="1.0" encoding="utf-8"?>
<p:tagLst xmlns:p="http://schemas.openxmlformats.org/presentationml/2006/main">
  <p:tag name="AS_UNIQUEID" val="623"/>
</p:tagLst>
</file>

<file path=ppt/tags/tag738.xml><?xml version="1.0" encoding="utf-8"?>
<p:tagLst xmlns:p="http://schemas.openxmlformats.org/presentationml/2006/main">
  <p:tag name="AS_UNIQUEID" val="624"/>
</p:tagLst>
</file>

<file path=ppt/tags/tag739.xml><?xml version="1.0" encoding="utf-8"?>
<p:tagLst xmlns:p="http://schemas.openxmlformats.org/presentationml/2006/main">
  <p:tag name="AS_UNIQUEID" val="625"/>
</p:tagLst>
</file>

<file path=ppt/tags/tag74.xml><?xml version="1.0" encoding="utf-8"?>
<p:tagLst xmlns:p="http://schemas.openxmlformats.org/presentationml/2006/main">
  <p:tag name="AS_UNIQUEID" val="6480"/>
  <p:tag name="KSO_WM_BEAUTIFY_FLAG" val=""/>
</p:tagLst>
</file>

<file path=ppt/tags/tag740.xml><?xml version="1.0" encoding="utf-8"?>
<p:tagLst xmlns:p="http://schemas.openxmlformats.org/presentationml/2006/main">
  <p:tag name="AS_UNIQUEID" val="4375"/>
</p:tagLst>
</file>

<file path=ppt/tags/tag741.xml><?xml version="1.0" encoding="utf-8"?>
<p:tagLst xmlns:p="http://schemas.openxmlformats.org/presentationml/2006/main">
  <p:tag name="AS_UNIQUEID" val="6900"/>
</p:tagLst>
</file>

<file path=ppt/tags/tag742.xml><?xml version="1.0" encoding="utf-8"?>
<p:tagLst xmlns:p="http://schemas.openxmlformats.org/presentationml/2006/main">
  <p:tag name="AS_UNIQUEID" val="6901"/>
  <p:tag name="KSO_WM_BEAUTIFY_FLAG" val=""/>
</p:tagLst>
</file>

<file path=ppt/tags/tag743.xml><?xml version="1.0" encoding="utf-8"?>
<p:tagLst xmlns:p="http://schemas.openxmlformats.org/presentationml/2006/main">
  <p:tag name="AS_UNIQUEID" val="6902"/>
  <p:tag name="KSO_WM_BEAUTIFY_FLAG" val=""/>
</p:tagLst>
</file>

<file path=ppt/tags/tag744.xml><?xml version="1.0" encoding="utf-8"?>
<p:tagLst xmlns:p="http://schemas.openxmlformats.org/presentationml/2006/main">
  <p:tag name="AS_UNIQUEID" val="6903"/>
  <p:tag name="KSO_WM_BEAUTIFY_FLAG" val=""/>
</p:tagLst>
</file>

<file path=ppt/tags/tag745.xml><?xml version="1.0" encoding="utf-8"?>
<p:tagLst xmlns:p="http://schemas.openxmlformats.org/presentationml/2006/main">
  <p:tag name="AS_UNIQUEID" val="187"/>
  <p:tag name="KSO_WM_UNIT_TABLE_BEAUTIFY" val="smartTable{5cbcf5bf-8311-4dd5-8b97-dbd9e3823caf}"/>
  <p:tag name="TABLE_ENDDRAG_ORIGIN_RECT" val="702*252"/>
  <p:tag name="TABLE_ENDDRAG_RECT" val="8*147*702*252"/>
</p:tagLst>
</file>

<file path=ppt/tags/tag746.xml><?xml version="1.0" encoding="utf-8"?>
<p:tagLst xmlns:p="http://schemas.openxmlformats.org/presentationml/2006/main">
  <p:tag name="AS_UNIQUEID" val="188"/>
</p:tagLst>
</file>

<file path=ppt/tags/tag747.xml><?xml version="1.0" encoding="utf-8"?>
<p:tagLst xmlns:p="http://schemas.openxmlformats.org/presentationml/2006/main">
  <p:tag name="AS_UNIQUEID" val="189"/>
</p:tagLst>
</file>

<file path=ppt/tags/tag748.xml><?xml version="1.0" encoding="utf-8"?>
<p:tagLst xmlns:p="http://schemas.openxmlformats.org/presentationml/2006/main">
  <p:tag name="AS_UNIQUEID" val="190"/>
</p:tagLst>
</file>

<file path=ppt/tags/tag749.xml><?xml version="1.0" encoding="utf-8"?>
<p:tagLst xmlns:p="http://schemas.openxmlformats.org/presentationml/2006/main">
  <p:tag name="AS_UNIQUEID" val="191"/>
</p:tagLst>
</file>

<file path=ppt/tags/tag75.xml><?xml version="1.0" encoding="utf-8"?>
<p:tagLst xmlns:p="http://schemas.openxmlformats.org/presentationml/2006/main">
  <p:tag name="AS_UNIQUEID" val="6481"/>
</p:tagLst>
</file>

<file path=ppt/tags/tag750.xml><?xml version="1.0" encoding="utf-8"?>
<p:tagLst xmlns:p="http://schemas.openxmlformats.org/presentationml/2006/main">
  <p:tag name="AS_UNIQUEID" val="192"/>
</p:tagLst>
</file>

<file path=ppt/tags/tag751.xml><?xml version="1.0" encoding="utf-8"?>
<p:tagLst xmlns:p="http://schemas.openxmlformats.org/presentationml/2006/main">
  <p:tag name="AS_UNIQUEID" val="193"/>
</p:tagLst>
</file>

<file path=ppt/tags/tag752.xml><?xml version="1.0" encoding="utf-8"?>
<p:tagLst xmlns:p="http://schemas.openxmlformats.org/presentationml/2006/main">
  <p:tag name="AS_UNIQUEID" val="194"/>
</p:tagLst>
</file>

<file path=ppt/tags/tag753.xml><?xml version="1.0" encoding="utf-8"?>
<p:tagLst xmlns:p="http://schemas.openxmlformats.org/presentationml/2006/main">
  <p:tag name="AS_UNIQUEID" val="195"/>
</p:tagLst>
</file>

<file path=ppt/tags/tag754.xml><?xml version="1.0" encoding="utf-8"?>
<p:tagLst xmlns:p="http://schemas.openxmlformats.org/presentationml/2006/main">
  <p:tag name="AS_UNIQUEID" val="3135"/>
</p:tagLst>
</file>

<file path=ppt/tags/tag755.xml><?xml version="1.0" encoding="utf-8"?>
<p:tagLst xmlns:p="http://schemas.openxmlformats.org/presentationml/2006/main">
  <p:tag name="AS_UNIQUEID" val="3911"/>
  <p:tag name="KSO_WM_UNIT_TABLE_BEAUTIFY" val="smartTable{7db99c84-4392-4fdb-b2a0-f5595d7cc1c2}"/>
  <p:tag name="TABLE_ENDDRAG_ORIGIN_RECT" val="623*221"/>
  <p:tag name="TABLE_ENDDRAG_RECT" val="131*172*623*221"/>
</p:tagLst>
</file>

<file path=ppt/tags/tag756.xml><?xml version="1.0" encoding="utf-8"?>
<p:tagLst xmlns:p="http://schemas.openxmlformats.org/presentationml/2006/main">
  <p:tag name="AS_UNIQUEID" val="3912"/>
</p:tagLst>
</file>

<file path=ppt/tags/tag757.xml><?xml version="1.0" encoding="utf-8"?>
<p:tagLst xmlns:p="http://schemas.openxmlformats.org/presentationml/2006/main">
  <p:tag name="AS_UNIQUEID" val="3135"/>
</p:tagLst>
</file>

<file path=ppt/tags/tag758.xml><?xml version="1.0" encoding="utf-8"?>
<p:tagLst xmlns:p="http://schemas.openxmlformats.org/presentationml/2006/main">
  <p:tag name="AS_UNIQUEID" val="3135"/>
</p:tagLst>
</file>

<file path=ppt/tags/tag759.xml><?xml version="1.0" encoding="utf-8"?>
<p:tagLst xmlns:p="http://schemas.openxmlformats.org/presentationml/2006/main">
  <p:tag name="AS_UNIQUEID" val="3135"/>
</p:tagLst>
</file>

<file path=ppt/tags/tag76.xml><?xml version="1.0" encoding="utf-8"?>
<p:tagLst xmlns:p="http://schemas.openxmlformats.org/presentationml/2006/main">
  <p:tag name="AS_UNIQUEID" val="6482"/>
  <p:tag name="KSO_WM_BEAUTIFY_FLAG" val=""/>
</p:tagLst>
</file>

<file path=ppt/tags/tag760.xml><?xml version="1.0" encoding="utf-8"?>
<p:tagLst xmlns:p="http://schemas.openxmlformats.org/presentationml/2006/main">
  <p:tag name="AS_UNIQUEID" val="3135"/>
</p:tagLst>
</file>

<file path=ppt/tags/tag761.xml><?xml version="1.0" encoding="utf-8"?>
<p:tagLst xmlns:p="http://schemas.openxmlformats.org/presentationml/2006/main">
  <p:tag name="AS_UNIQUEID" val="5148"/>
</p:tagLst>
</file>

<file path=ppt/tags/tag762.xml><?xml version="1.0" encoding="utf-8"?>
<p:tagLst xmlns:p="http://schemas.openxmlformats.org/presentationml/2006/main">
  <p:tag name="AS_UNIQUEID" val="3135"/>
</p:tagLst>
</file>

<file path=ppt/tags/tag763.xml><?xml version="1.0" encoding="utf-8"?>
<p:tagLst xmlns:p="http://schemas.openxmlformats.org/presentationml/2006/main">
  <p:tag name="KSO_WM_BEAUTIFY_FLAG" val="#wm#"/>
  <p:tag name="KSO_WM_TEMPLATE_CATEGORY" val="custom"/>
  <p:tag name="KSO_WM_TEMPLATE_INDEX" val="20204302"/>
</p:tagLst>
</file>

<file path=ppt/tags/tag764.xml><?xml version="1.0" encoding="utf-8"?>
<p:tagLst xmlns:p="http://schemas.openxmlformats.org/presentationml/2006/main">
  <p:tag name="AS_UNIQUEID" val="6905"/>
</p:tagLst>
</file>

<file path=ppt/tags/tag765.xml><?xml version="1.0" encoding="utf-8"?>
<p:tagLst xmlns:p="http://schemas.openxmlformats.org/presentationml/2006/main">
  <p:tag name="AS_UNIQUEID" val="6906"/>
</p:tagLst>
</file>

<file path=ppt/tags/tag766.xml><?xml version="1.0" encoding="utf-8"?>
<p:tagLst xmlns:p="http://schemas.openxmlformats.org/presentationml/2006/main">
  <p:tag name="AS_UNIQUEID" val="6907"/>
</p:tagLst>
</file>

<file path=ppt/tags/tag767.xml><?xml version="1.0" encoding="utf-8"?>
<p:tagLst xmlns:p="http://schemas.openxmlformats.org/presentationml/2006/main">
  <p:tag name="AS_UNIQUEID" val="6908"/>
</p:tagLst>
</file>

<file path=ppt/tags/tag768.xml><?xml version="1.0" encoding="utf-8"?>
<p:tagLst xmlns:p="http://schemas.openxmlformats.org/presentationml/2006/main">
  <p:tag name="AS_UNIQUEID" val="6909"/>
</p:tagLst>
</file>

<file path=ppt/tags/tag769.xml><?xml version="1.0" encoding="utf-8"?>
<p:tagLst xmlns:p="http://schemas.openxmlformats.org/presentationml/2006/main">
  <p:tag name="AS_UNIQUEID" val="6910"/>
</p:tagLst>
</file>

<file path=ppt/tags/tag77.xml><?xml version="1.0" encoding="utf-8"?>
<p:tagLst xmlns:p="http://schemas.openxmlformats.org/presentationml/2006/main">
  <p:tag name="AS_UNIQUEID" val="6483"/>
</p:tagLst>
</file>

<file path=ppt/tags/tag770.xml><?xml version="1.0" encoding="utf-8"?>
<p:tagLst xmlns:p="http://schemas.openxmlformats.org/presentationml/2006/main">
  <p:tag name="AS_UNIQUEID" val="6911"/>
</p:tagLst>
</file>

<file path=ppt/tags/tag771.xml><?xml version="1.0" encoding="utf-8"?>
<p:tagLst xmlns:p="http://schemas.openxmlformats.org/presentationml/2006/main">
  <p:tag name="AS_UNIQUEID" val="6912"/>
</p:tagLst>
</file>

<file path=ppt/tags/tag772.xml><?xml version="1.0" encoding="utf-8"?>
<p:tagLst xmlns:p="http://schemas.openxmlformats.org/presentationml/2006/main">
  <p:tag name="AS_UNIQUEID" val="6913"/>
</p:tagLst>
</file>

<file path=ppt/tags/tag773.xml><?xml version="1.0" encoding="utf-8"?>
<p:tagLst xmlns:p="http://schemas.openxmlformats.org/presentationml/2006/main">
  <p:tag name="AS_UNIQUEID" val="6914"/>
</p:tagLst>
</file>

<file path=ppt/tags/tag774.xml><?xml version="1.0" encoding="utf-8"?>
<p:tagLst xmlns:p="http://schemas.openxmlformats.org/presentationml/2006/main">
  <p:tag name="AS_UNIQUEID" val="6915"/>
</p:tagLst>
</file>

<file path=ppt/tags/tag775.xml><?xml version="1.0" encoding="utf-8"?>
<p:tagLst xmlns:p="http://schemas.openxmlformats.org/presentationml/2006/main">
  <p:tag name="AS_UNIQUEID" val="6916"/>
</p:tagLst>
</file>

<file path=ppt/tags/tag776.xml><?xml version="1.0" encoding="utf-8"?>
<p:tagLst xmlns:p="http://schemas.openxmlformats.org/presentationml/2006/main">
  <p:tag name="AS_UNIQUEID" val="6917"/>
</p:tagLst>
</file>

<file path=ppt/tags/tag777.xml><?xml version="1.0" encoding="utf-8"?>
<p:tagLst xmlns:p="http://schemas.openxmlformats.org/presentationml/2006/main">
  <p:tag name="AS_UNIQUEID" val="6918"/>
</p:tagLst>
</file>

<file path=ppt/tags/tag778.xml><?xml version="1.0" encoding="utf-8"?>
<p:tagLst xmlns:p="http://schemas.openxmlformats.org/presentationml/2006/main">
  <p:tag name="AS_UNIQUEID" val="6919"/>
</p:tagLst>
</file>

<file path=ppt/tags/tag779.xml><?xml version="1.0" encoding="utf-8"?>
<p:tagLst xmlns:p="http://schemas.openxmlformats.org/presentationml/2006/main">
  <p:tag name="AS_UNIQUEID" val="6920"/>
</p:tagLst>
</file>

<file path=ppt/tags/tag78.xml><?xml version="1.0" encoding="utf-8"?>
<p:tagLst xmlns:p="http://schemas.openxmlformats.org/presentationml/2006/main">
  <p:tag name="AS_UNIQUEID" val="6485"/>
</p:tagLst>
</file>

<file path=ppt/tags/tag780.xml><?xml version="1.0" encoding="utf-8"?>
<p:tagLst xmlns:p="http://schemas.openxmlformats.org/presentationml/2006/main">
  <p:tag name="AS_UNIQUEID" val="6921"/>
</p:tagLst>
</file>

<file path=ppt/tags/tag781.xml><?xml version="1.0" encoding="utf-8"?>
<p:tagLst xmlns:p="http://schemas.openxmlformats.org/presentationml/2006/main">
  <p:tag name="AS_UNIQUEID" val="2247"/>
</p:tagLst>
</file>

<file path=ppt/tags/tag782.xml><?xml version="1.0" encoding="utf-8"?>
<p:tagLst xmlns:p="http://schemas.openxmlformats.org/presentationml/2006/main">
  <p:tag name="AS_UNIQUEID" val="6923"/>
</p:tagLst>
</file>

<file path=ppt/tags/tag783.xml><?xml version="1.0" encoding="utf-8"?>
<p:tagLst xmlns:p="http://schemas.openxmlformats.org/presentationml/2006/main">
  <p:tag name="AS_UNIQUEID" val="6924"/>
</p:tagLst>
</file>

<file path=ppt/tags/tag784.xml><?xml version="1.0" encoding="utf-8"?>
<p:tagLst xmlns:p="http://schemas.openxmlformats.org/presentationml/2006/main">
  <p:tag name="AS_UNIQUEID" val="6925"/>
</p:tagLst>
</file>

<file path=ppt/tags/tag785.xml><?xml version="1.0" encoding="utf-8"?>
<p:tagLst xmlns:p="http://schemas.openxmlformats.org/presentationml/2006/main">
  <p:tag name="AS_UNIQUEID" val="6926"/>
</p:tagLst>
</file>

<file path=ppt/tags/tag786.xml><?xml version="1.0" encoding="utf-8"?>
<p:tagLst xmlns:p="http://schemas.openxmlformats.org/presentationml/2006/main">
  <p:tag name="AS_UNIQUEID" val="6927"/>
</p:tagLst>
</file>

<file path=ppt/tags/tag787.xml><?xml version="1.0" encoding="utf-8"?>
<p:tagLst xmlns:p="http://schemas.openxmlformats.org/presentationml/2006/main">
  <p:tag name="AS_UNIQUEID" val="6928"/>
</p:tagLst>
</file>

<file path=ppt/tags/tag788.xml><?xml version="1.0" encoding="utf-8"?>
<p:tagLst xmlns:p="http://schemas.openxmlformats.org/presentationml/2006/main">
  <p:tag name="AS_UNIQUEID" val="6929"/>
</p:tagLst>
</file>

<file path=ppt/tags/tag789.xml><?xml version="1.0" encoding="utf-8"?>
<p:tagLst xmlns:p="http://schemas.openxmlformats.org/presentationml/2006/main">
  <p:tag name="AS_UNIQUEID" val="6930"/>
</p:tagLst>
</file>

<file path=ppt/tags/tag79.xml><?xml version="1.0" encoding="utf-8"?>
<p:tagLst xmlns:p="http://schemas.openxmlformats.org/presentationml/2006/main">
  <p:tag name="AS_UNIQUEID" val="6486"/>
</p:tagLst>
</file>

<file path=ppt/tags/tag790.xml><?xml version="1.0" encoding="utf-8"?>
<p:tagLst xmlns:p="http://schemas.openxmlformats.org/presentationml/2006/main">
  <p:tag name="AS_UNIQUEID" val="6931"/>
</p:tagLst>
</file>

<file path=ppt/tags/tag791.xml><?xml version="1.0" encoding="utf-8"?>
<p:tagLst xmlns:p="http://schemas.openxmlformats.org/presentationml/2006/main">
  <p:tag name="AS_UNIQUEID" val="6932"/>
</p:tagLst>
</file>

<file path=ppt/tags/tag792.xml><?xml version="1.0" encoding="utf-8"?>
<p:tagLst xmlns:p="http://schemas.openxmlformats.org/presentationml/2006/main">
  <p:tag name="AS_UNIQUEID" val="6933"/>
</p:tagLst>
</file>

<file path=ppt/tags/tag793.xml><?xml version="1.0" encoding="utf-8"?>
<p:tagLst xmlns:p="http://schemas.openxmlformats.org/presentationml/2006/main">
  <p:tag name="AS_UNIQUEID" val="6934"/>
</p:tagLst>
</file>

<file path=ppt/tags/tag794.xml><?xml version="1.0" encoding="utf-8"?>
<p:tagLst xmlns:p="http://schemas.openxmlformats.org/presentationml/2006/main">
  <p:tag name="AS_UNIQUEID" val="5191"/>
</p:tagLst>
</file>

<file path=ppt/tags/tag795.xml><?xml version="1.0" encoding="utf-8"?>
<p:tagLst xmlns:p="http://schemas.openxmlformats.org/presentationml/2006/main">
  <p:tag name="AS_UNIQUEID" val="5192"/>
</p:tagLst>
</file>

<file path=ppt/tags/tag796.xml><?xml version="1.0" encoding="utf-8"?>
<p:tagLst xmlns:p="http://schemas.openxmlformats.org/presentationml/2006/main">
  <p:tag name="AS_UNIQUEID" val="6936"/>
</p:tagLst>
</file>

<file path=ppt/tags/tag797.xml><?xml version="1.0" encoding="utf-8"?>
<p:tagLst xmlns:p="http://schemas.openxmlformats.org/presentationml/2006/main">
  <p:tag name="AS_UNIQUEID" val="6937"/>
  <p:tag name="KSO_WM_BEAUTIFY_FLAG" val=""/>
</p:tagLst>
</file>

<file path=ppt/tags/tag798.xml><?xml version="1.0" encoding="utf-8"?>
<p:tagLst xmlns:p="http://schemas.openxmlformats.org/presentationml/2006/main">
  <p:tag name="AS_UNIQUEID" val="6938"/>
  <p:tag name="KSO_WM_BEAUTIFY_FLAG" val=""/>
</p:tagLst>
</file>

<file path=ppt/tags/tag799.xml><?xml version="1.0" encoding="utf-8"?>
<p:tagLst xmlns:p="http://schemas.openxmlformats.org/presentationml/2006/main">
  <p:tag name="AS_UNIQUEID" val="6939"/>
  <p:tag name="KSO_WM_BEAUTIFY_FLAG" val=""/>
</p:tagLst>
</file>

<file path=ppt/tags/tag8.xml><?xml version="1.0" encoding="utf-8"?>
<p:tagLst xmlns:p="http://schemas.openxmlformats.org/presentationml/2006/main">
  <p:tag name="AS_UNIQUEID" val="6409"/>
</p:tagLst>
</file>

<file path=ppt/tags/tag80.xml><?xml version="1.0" encoding="utf-8"?>
<p:tagLst xmlns:p="http://schemas.openxmlformats.org/presentationml/2006/main">
  <p:tag name="AS_UNIQUEID" val="6487"/>
</p:tagLst>
</file>

<file path=ppt/tags/tag800.xml><?xml version="1.0" encoding="utf-8"?>
<p:tagLst xmlns:p="http://schemas.openxmlformats.org/presentationml/2006/main">
  <p:tag name="AS_UNIQUEID" val="4672"/>
</p:tagLst>
</file>

<file path=ppt/tags/tag801.xml><?xml version="1.0" encoding="utf-8"?>
<p:tagLst xmlns:p="http://schemas.openxmlformats.org/presentationml/2006/main">
  <p:tag name="AS_UNIQUEID" val="4673"/>
</p:tagLst>
</file>

<file path=ppt/tags/tag802.xml><?xml version="1.0" encoding="utf-8"?>
<p:tagLst xmlns:p="http://schemas.openxmlformats.org/presentationml/2006/main">
  <p:tag name="AS_UNIQUEID" val="4674"/>
</p:tagLst>
</file>

<file path=ppt/tags/tag803.xml><?xml version="1.0" encoding="utf-8"?>
<p:tagLst xmlns:p="http://schemas.openxmlformats.org/presentationml/2006/main">
  <p:tag name="AS_UNIQUEID" val="4675"/>
</p:tagLst>
</file>

<file path=ppt/tags/tag804.xml><?xml version="1.0" encoding="utf-8"?>
<p:tagLst xmlns:p="http://schemas.openxmlformats.org/presentationml/2006/main">
  <p:tag name="AS_UNIQUEID" val="4416"/>
</p:tagLst>
</file>

<file path=ppt/tags/tag805.xml><?xml version="1.0" encoding="utf-8"?>
<p:tagLst xmlns:p="http://schemas.openxmlformats.org/presentationml/2006/main">
  <p:tag name="AS_UNIQUEID" val="4417"/>
</p:tagLst>
</file>

<file path=ppt/tags/tag806.xml><?xml version="1.0" encoding="utf-8"?>
<p:tagLst xmlns:p="http://schemas.openxmlformats.org/presentationml/2006/main">
  <p:tag name="AS_UNIQUEID" val="4418"/>
</p:tagLst>
</file>

<file path=ppt/tags/tag807.xml><?xml version="1.0" encoding="utf-8"?>
<p:tagLst xmlns:p="http://schemas.openxmlformats.org/presentationml/2006/main">
  <p:tag name="AS_UNIQUEID" val="4419"/>
</p:tagLst>
</file>

<file path=ppt/tags/tag808.xml><?xml version="1.0" encoding="utf-8"?>
<p:tagLst xmlns:p="http://schemas.openxmlformats.org/presentationml/2006/main">
  <p:tag name="AS_UNIQUEID" val="6400"/>
</p:tagLst>
</file>

<file path=ppt/tags/tag809.xml><?xml version="1.0" encoding="utf-8"?>
<p:tagLst xmlns:p="http://schemas.openxmlformats.org/presentationml/2006/main">
  <p:tag name="AS_UNIQUEID" val="4052"/>
</p:tagLst>
</file>

<file path=ppt/tags/tag81.xml><?xml version="1.0" encoding="utf-8"?>
<p:tagLst xmlns:p="http://schemas.openxmlformats.org/presentationml/2006/main">
  <p:tag name="AS_UNIQUEID" val="6488"/>
</p:tagLst>
</file>

<file path=ppt/tags/tag810.xml><?xml version="1.0" encoding="utf-8"?>
<p:tagLst xmlns:p="http://schemas.openxmlformats.org/presentationml/2006/main">
  <p:tag name="AS_UNIQUEID" val="4053"/>
</p:tagLst>
</file>

<file path=ppt/tags/tag811.xml><?xml version="1.0" encoding="utf-8"?>
<p:tagLst xmlns:p="http://schemas.openxmlformats.org/presentationml/2006/main">
  <p:tag name="AS_UNIQUEID" val="4054"/>
</p:tagLst>
</file>

<file path=ppt/tags/tag812.xml><?xml version="1.0" encoding="utf-8"?>
<p:tagLst xmlns:p="http://schemas.openxmlformats.org/presentationml/2006/main">
  <p:tag name="AS_UNIQUEID" val="4055"/>
</p:tagLst>
</file>

<file path=ppt/tags/tag813.xml><?xml version="1.0" encoding="utf-8"?>
<p:tagLst xmlns:p="http://schemas.openxmlformats.org/presentationml/2006/main">
  <p:tag name="AS_UNIQUEID" val="4056"/>
</p:tagLst>
</file>

<file path=ppt/tags/tag814.xml><?xml version="1.0" encoding="utf-8"?>
<p:tagLst xmlns:p="http://schemas.openxmlformats.org/presentationml/2006/main">
  <p:tag name="AS_UNIQUEID" val="4057"/>
</p:tagLst>
</file>

<file path=ppt/tags/tag815.xml><?xml version="1.0" encoding="utf-8"?>
<p:tagLst xmlns:p="http://schemas.openxmlformats.org/presentationml/2006/main">
  <p:tag name="AS_UNIQUEID" val="488"/>
</p:tagLst>
</file>

<file path=ppt/tags/tag816.xml><?xml version="1.0" encoding="utf-8"?>
<p:tagLst xmlns:p="http://schemas.openxmlformats.org/presentationml/2006/main">
  <p:tag name="AS_UNIQUEID" val="4058"/>
</p:tagLst>
</file>

<file path=ppt/tags/tag817.xml><?xml version="1.0" encoding="utf-8"?>
<p:tagLst xmlns:p="http://schemas.openxmlformats.org/presentationml/2006/main">
  <p:tag name="AS_UNIQUEID" val="4059"/>
</p:tagLst>
</file>

<file path=ppt/tags/tag818.xml><?xml version="1.0" encoding="utf-8"?>
<p:tagLst xmlns:p="http://schemas.openxmlformats.org/presentationml/2006/main">
  <p:tag name="AS_UNIQUEID" val="4060"/>
</p:tagLst>
</file>

<file path=ppt/tags/tag819.xml><?xml version="1.0" encoding="utf-8"?>
<p:tagLst xmlns:p="http://schemas.openxmlformats.org/presentationml/2006/main">
  <p:tag name="AS_UNIQUEID" val="4061"/>
</p:tagLst>
</file>

<file path=ppt/tags/tag82.xml><?xml version="1.0" encoding="utf-8"?>
<p:tagLst xmlns:p="http://schemas.openxmlformats.org/presentationml/2006/main">
  <p:tag name="AS_UNIQUEID" val="6489"/>
</p:tagLst>
</file>

<file path=ppt/tags/tag820.xml><?xml version="1.0" encoding="utf-8"?>
<p:tagLst xmlns:p="http://schemas.openxmlformats.org/presentationml/2006/main">
  <p:tag name="AS_UNIQUEID" val="4062"/>
</p:tagLst>
</file>

<file path=ppt/tags/tag821.xml><?xml version="1.0" encoding="utf-8"?>
<p:tagLst xmlns:p="http://schemas.openxmlformats.org/presentationml/2006/main">
  <p:tag name="AS_UNIQUEID" val="4063"/>
</p:tagLst>
</file>

<file path=ppt/tags/tag822.xml><?xml version="1.0" encoding="utf-8"?>
<p:tagLst xmlns:p="http://schemas.openxmlformats.org/presentationml/2006/main">
  <p:tag name="AS_UNIQUEID" val="488"/>
</p:tagLst>
</file>

<file path=ppt/tags/tag823.xml><?xml version="1.0" encoding="utf-8"?>
<p:tagLst xmlns:p="http://schemas.openxmlformats.org/presentationml/2006/main">
  <p:tag name="AS_UNIQUEID" val="4064"/>
</p:tagLst>
</file>

<file path=ppt/tags/tag824.xml><?xml version="1.0" encoding="utf-8"?>
<p:tagLst xmlns:p="http://schemas.openxmlformats.org/presentationml/2006/main">
  <p:tag name="AS_UNIQUEID" val="4065"/>
</p:tagLst>
</file>

<file path=ppt/tags/tag825.xml><?xml version="1.0" encoding="utf-8"?>
<p:tagLst xmlns:p="http://schemas.openxmlformats.org/presentationml/2006/main">
  <p:tag name="AS_UNIQUEID" val="4067"/>
</p:tagLst>
</file>

<file path=ppt/tags/tag826.xml><?xml version="1.0" encoding="utf-8"?>
<p:tagLst xmlns:p="http://schemas.openxmlformats.org/presentationml/2006/main">
  <p:tag name="AS_UNIQUEID" val="4068"/>
</p:tagLst>
</file>

<file path=ppt/tags/tag827.xml><?xml version="1.0" encoding="utf-8"?>
<p:tagLst xmlns:p="http://schemas.openxmlformats.org/presentationml/2006/main">
  <p:tag name="AS_UNIQUEID" val="4069"/>
</p:tagLst>
</file>

<file path=ppt/tags/tag828.xml><?xml version="1.0" encoding="utf-8"?>
<p:tagLst xmlns:p="http://schemas.openxmlformats.org/presentationml/2006/main">
  <p:tag name="AS_UNIQUEID" val="4070"/>
</p:tagLst>
</file>

<file path=ppt/tags/tag829.xml><?xml version="1.0" encoding="utf-8"?>
<p:tagLst xmlns:p="http://schemas.openxmlformats.org/presentationml/2006/main">
  <p:tag name="AS_UNIQUEID" val="4071"/>
</p:tagLst>
</file>

<file path=ppt/tags/tag83.xml><?xml version="1.0" encoding="utf-8"?>
<p:tagLst xmlns:p="http://schemas.openxmlformats.org/presentationml/2006/main">
  <p:tag name="AS_UNIQUEID" val="6491"/>
</p:tagLst>
</file>

<file path=ppt/tags/tag830.xml><?xml version="1.0" encoding="utf-8"?>
<p:tagLst xmlns:p="http://schemas.openxmlformats.org/presentationml/2006/main">
  <p:tag name="AS_UNIQUEID" val="4072"/>
</p:tagLst>
</file>

<file path=ppt/tags/tag831.xml><?xml version="1.0" encoding="utf-8"?>
<p:tagLst xmlns:p="http://schemas.openxmlformats.org/presentationml/2006/main">
  <p:tag name="AS_UNIQUEID" val="4073"/>
</p:tagLst>
</file>

<file path=ppt/tags/tag832.xml><?xml version="1.0" encoding="utf-8"?>
<p:tagLst xmlns:p="http://schemas.openxmlformats.org/presentationml/2006/main">
  <p:tag name="AS_UNIQUEID" val="4074"/>
</p:tagLst>
</file>

<file path=ppt/tags/tag833.xml><?xml version="1.0" encoding="utf-8"?>
<p:tagLst xmlns:p="http://schemas.openxmlformats.org/presentationml/2006/main">
  <p:tag name="AS_UNIQUEID" val="4075"/>
</p:tagLst>
</file>

<file path=ppt/tags/tag834.xml><?xml version="1.0" encoding="utf-8"?>
<p:tagLst xmlns:p="http://schemas.openxmlformats.org/presentationml/2006/main">
  <p:tag name="AS_UNIQUEID" val="4078"/>
</p:tagLst>
</file>

<file path=ppt/tags/tag835.xml><?xml version="1.0" encoding="utf-8"?>
<p:tagLst xmlns:p="http://schemas.openxmlformats.org/presentationml/2006/main">
  <p:tag name="AS_UNIQUEID" val="4079"/>
</p:tagLst>
</file>

<file path=ppt/tags/tag836.xml><?xml version="1.0" encoding="utf-8"?>
<p:tagLst xmlns:p="http://schemas.openxmlformats.org/presentationml/2006/main">
  <p:tag name="AS_UNIQUEID" val="4401"/>
</p:tagLst>
</file>

<file path=ppt/tags/tag837.xml><?xml version="1.0" encoding="utf-8"?>
<p:tagLst xmlns:p="http://schemas.openxmlformats.org/presentationml/2006/main">
  <p:tag name="AS_UNIQUEID" val="4077"/>
</p:tagLst>
</file>

<file path=ppt/tags/tag838.xml><?xml version="1.0" encoding="utf-8"?>
<p:tagLst xmlns:p="http://schemas.openxmlformats.org/presentationml/2006/main">
  <p:tag name="AS_UNIQUEID" val="4402"/>
</p:tagLst>
</file>

<file path=ppt/tags/tag839.xml><?xml version="1.0" encoding="utf-8"?>
<p:tagLst xmlns:p="http://schemas.openxmlformats.org/presentationml/2006/main">
  <p:tag name="AS_UNIQUEID" val="4403"/>
</p:tagLst>
</file>

<file path=ppt/tags/tag84.xml><?xml version="1.0" encoding="utf-8"?>
<p:tagLst xmlns:p="http://schemas.openxmlformats.org/presentationml/2006/main">
  <p:tag name="AS_UNIQUEID" val="6492"/>
</p:tagLst>
</file>

<file path=ppt/tags/tag840.xml><?xml version="1.0" encoding="utf-8"?>
<p:tagLst xmlns:p="http://schemas.openxmlformats.org/presentationml/2006/main">
  <p:tag name="AS_UNIQUEID" val="4076"/>
</p:tagLst>
</file>

<file path=ppt/tags/tag841.xml><?xml version="1.0" encoding="utf-8"?>
<p:tagLst xmlns:p="http://schemas.openxmlformats.org/presentationml/2006/main">
  <p:tag name="AS_UNIQUEID" val="4404"/>
</p:tagLst>
</file>

<file path=ppt/tags/tag842.xml><?xml version="1.0" encoding="utf-8"?>
<p:tagLst xmlns:p="http://schemas.openxmlformats.org/presentationml/2006/main">
  <p:tag name="AS_UNIQUEID" val="6167"/>
</p:tagLst>
</file>

<file path=ppt/tags/tag843.xml><?xml version="1.0" encoding="utf-8"?>
<p:tagLst xmlns:p="http://schemas.openxmlformats.org/presentationml/2006/main">
  <p:tag name="AS_UNIQUEID" val="6168"/>
</p:tagLst>
</file>

<file path=ppt/tags/tag844.xml><?xml version="1.0" encoding="utf-8"?>
<p:tagLst xmlns:p="http://schemas.openxmlformats.org/presentationml/2006/main">
  <p:tag name="AS_UNIQUEID" val="4826"/>
</p:tagLst>
</file>

<file path=ppt/tags/tag845.xml><?xml version="1.0" encoding="utf-8"?>
<p:tagLst xmlns:p="http://schemas.openxmlformats.org/presentationml/2006/main">
  <p:tag name="AS_UNIQUEID" val="2058"/>
</p:tagLst>
</file>

<file path=ppt/tags/tag846.xml><?xml version="1.0" encoding="utf-8"?>
<p:tagLst xmlns:p="http://schemas.openxmlformats.org/presentationml/2006/main">
  <p:tag name="AS_UNIQUEID" val="4828"/>
</p:tagLst>
</file>

<file path=ppt/tags/tag847.xml><?xml version="1.0" encoding="utf-8"?>
<p:tagLst xmlns:p="http://schemas.openxmlformats.org/presentationml/2006/main">
  <p:tag name="AS_UNIQUEID" val="1654"/>
</p:tagLst>
</file>

<file path=ppt/tags/tag848.xml><?xml version="1.0" encoding="utf-8"?>
<p:tagLst xmlns:p="http://schemas.openxmlformats.org/presentationml/2006/main">
  <p:tag name="AS_UNIQUEID" val="1655"/>
</p:tagLst>
</file>

<file path=ppt/tags/tag849.xml><?xml version="1.0" encoding="utf-8"?>
<p:tagLst xmlns:p="http://schemas.openxmlformats.org/presentationml/2006/main">
  <p:tag name="AS_UNIQUEID" val="1656"/>
</p:tagLst>
</file>

<file path=ppt/tags/tag85.xml><?xml version="1.0" encoding="utf-8"?>
<p:tagLst xmlns:p="http://schemas.openxmlformats.org/presentationml/2006/main">
  <p:tag name="AS_UNIQUEID" val="6493"/>
</p:tagLst>
</file>

<file path=ppt/tags/tag850.xml><?xml version="1.0" encoding="utf-8"?>
<p:tagLst xmlns:p="http://schemas.openxmlformats.org/presentationml/2006/main">
  <p:tag name="AS_UNIQUEID" val="1657"/>
</p:tagLst>
</file>

<file path=ppt/tags/tag851.xml><?xml version="1.0" encoding="utf-8"?>
<p:tagLst xmlns:p="http://schemas.openxmlformats.org/presentationml/2006/main">
  <p:tag name="AS_UNIQUEID" val="1658"/>
</p:tagLst>
</file>

<file path=ppt/tags/tag852.xml><?xml version="1.0" encoding="utf-8"?>
<p:tagLst xmlns:p="http://schemas.openxmlformats.org/presentationml/2006/main">
  <p:tag name="AS_UNIQUEID" val="1659"/>
</p:tagLst>
</file>

<file path=ppt/tags/tag853.xml><?xml version="1.0" encoding="utf-8"?>
<p:tagLst xmlns:p="http://schemas.openxmlformats.org/presentationml/2006/main">
  <p:tag name="AS_UNIQUEID" val="1660"/>
</p:tagLst>
</file>

<file path=ppt/tags/tag854.xml><?xml version="1.0" encoding="utf-8"?>
<p:tagLst xmlns:p="http://schemas.openxmlformats.org/presentationml/2006/main">
  <p:tag name="AS_UNIQUEID" val="1661"/>
</p:tagLst>
</file>

<file path=ppt/tags/tag855.xml><?xml version="1.0" encoding="utf-8"?>
<p:tagLst xmlns:p="http://schemas.openxmlformats.org/presentationml/2006/main">
  <p:tag name="AS_UNIQUEID" val="6946"/>
</p:tagLst>
</file>

<file path=ppt/tags/tag856.xml><?xml version="1.0" encoding="utf-8"?>
<p:tagLst xmlns:p="http://schemas.openxmlformats.org/presentationml/2006/main">
  <p:tag name="AS_UNIQUEID" val="6179"/>
</p:tagLst>
</file>

<file path=ppt/tags/tag857.xml><?xml version="1.0" encoding="utf-8"?>
<p:tagLst xmlns:p="http://schemas.openxmlformats.org/presentationml/2006/main">
  <p:tag name="AS_UNIQUEID" val="6180"/>
</p:tagLst>
</file>

<file path=ppt/tags/tag858.xml><?xml version="1.0" encoding="utf-8"?>
<p:tagLst xmlns:p="http://schemas.openxmlformats.org/presentationml/2006/main">
  <p:tag name="AS_UNIQUEID" val="2811"/>
</p:tagLst>
</file>

<file path=ppt/tags/tag859.xml><?xml version="1.0" encoding="utf-8"?>
<p:tagLst xmlns:p="http://schemas.openxmlformats.org/presentationml/2006/main">
  <p:tag name="AS_UNIQUEID" val="4833"/>
</p:tagLst>
</file>

<file path=ppt/tags/tag86.xml><?xml version="1.0" encoding="utf-8"?>
<p:tagLst xmlns:p="http://schemas.openxmlformats.org/presentationml/2006/main">
  <p:tag name="AS_UNIQUEID" val="6494"/>
</p:tagLst>
</file>

<file path=ppt/tags/tag860.xml><?xml version="1.0" encoding="utf-8"?>
<p:tagLst xmlns:p="http://schemas.openxmlformats.org/presentationml/2006/main">
  <p:tag name="AS_UNIQUEID" val="2058"/>
</p:tagLst>
</file>

<file path=ppt/tags/tag861.xml><?xml version="1.0" encoding="utf-8"?>
<p:tagLst xmlns:p="http://schemas.openxmlformats.org/presentationml/2006/main">
  <p:tag name="AS_UNIQUEID" val="4835"/>
</p:tagLst>
</file>

<file path=ppt/tags/tag862.xml><?xml version="1.0" encoding="utf-8"?>
<p:tagLst xmlns:p="http://schemas.openxmlformats.org/presentationml/2006/main">
  <p:tag name="AS_UNIQUEID" val="6715"/>
</p:tagLst>
</file>

<file path=ppt/tags/tag863.xml><?xml version="1.0" encoding="utf-8"?>
<p:tagLst xmlns:p="http://schemas.openxmlformats.org/presentationml/2006/main">
  <p:tag name="AS_UNIQUEID" val="6716"/>
</p:tagLst>
</file>

<file path=ppt/tags/tag864.xml><?xml version="1.0" encoding="utf-8"?>
<p:tagLst xmlns:p="http://schemas.openxmlformats.org/presentationml/2006/main">
  <p:tag name="AS_UNIQUEID" val="6717"/>
</p:tagLst>
</file>

<file path=ppt/tags/tag865.xml><?xml version="1.0" encoding="utf-8"?>
<p:tagLst xmlns:p="http://schemas.openxmlformats.org/presentationml/2006/main">
  <p:tag name="AS_UNIQUEID" val="6718"/>
</p:tagLst>
</file>

<file path=ppt/tags/tag866.xml><?xml version="1.0" encoding="utf-8"?>
<p:tagLst xmlns:p="http://schemas.openxmlformats.org/presentationml/2006/main">
  <p:tag name="AS_UNIQUEID" val="6719"/>
</p:tagLst>
</file>

<file path=ppt/tags/tag867.xml><?xml version="1.0" encoding="utf-8"?>
<p:tagLst xmlns:p="http://schemas.openxmlformats.org/presentationml/2006/main">
  <p:tag name="AS_UNIQUEID" val="6720"/>
</p:tagLst>
</file>

<file path=ppt/tags/tag868.xml><?xml version="1.0" encoding="utf-8"?>
<p:tagLst xmlns:p="http://schemas.openxmlformats.org/presentationml/2006/main">
  <p:tag name="AS_UNIQUEID" val="6722"/>
</p:tagLst>
</file>

<file path=ppt/tags/tag869.xml><?xml version="1.0" encoding="utf-8"?>
<p:tagLst xmlns:p="http://schemas.openxmlformats.org/presentationml/2006/main">
  <p:tag name="AS_UNIQUEID" val="6723"/>
</p:tagLst>
</file>

<file path=ppt/tags/tag87.xml><?xml version="1.0" encoding="utf-8"?>
<p:tagLst xmlns:p="http://schemas.openxmlformats.org/presentationml/2006/main">
  <p:tag name="AS_UNIQUEID" val="6495"/>
</p:tagLst>
</file>

<file path=ppt/tags/tag870.xml><?xml version="1.0" encoding="utf-8"?>
<p:tagLst xmlns:p="http://schemas.openxmlformats.org/presentationml/2006/main">
  <p:tag name="AS_UNIQUEID" val="6724"/>
</p:tagLst>
</file>

<file path=ppt/tags/tag871.xml><?xml version="1.0" encoding="utf-8"?>
<p:tagLst xmlns:p="http://schemas.openxmlformats.org/presentationml/2006/main">
  <p:tag name="AS_UNIQUEID" val="6725"/>
</p:tagLst>
</file>

<file path=ppt/tags/tag872.xml><?xml version="1.0" encoding="utf-8"?>
<p:tagLst xmlns:p="http://schemas.openxmlformats.org/presentationml/2006/main">
  <p:tag name="AS_OS" val="Unix 3.10 unknown"/>
  <p:tag name="AS_RELEASE_DATE" val="2023.03.31"/>
  <p:tag name="AS_TITLE" val="Aspose.Slides for Java"/>
  <p:tag name="AS_VERSION" val="23.3"/>
  <p:tag name="COMMONDATA" val="eyJoZGlkIjoiZmU1ZTA0MDFmNzU2MjljNjdhODFiNjZmMGIxYTI5Y2YifQ=="/>
  <p:tag name="KSO_WPP_MARK_KEY" val="f3d42915-c62f-4f99-9f3f-36759021fd2a"/>
  <p:tag name="RESOURCE_RECORD_KEY" val="{&quot;13&quot;:[4563109,4670867,20209618,20209619,4364918,20104438,20481693,20174685,4634995,20184176,4721715,4712219,20174682,20025431,4364950,4650229,19965469,20174681,19951219,20184172,4721902,4685212,4705195,20184167,19965474,20482073,4721717,20469019,20242013,4721718,20174677,4364911],&quot;29&quot;:[20405940,20458314,20742495,20740302,20426293,20733083,20736169,20740259],&quot;70&quot;:[3323860]}"/>
</p:tagLst>
</file>

<file path=ppt/tags/tag88.xml><?xml version="1.0" encoding="utf-8"?>
<p:tagLst xmlns:p="http://schemas.openxmlformats.org/presentationml/2006/main">
  <p:tag name="AS_UNIQUEID" val="6497"/>
</p:tagLst>
</file>

<file path=ppt/tags/tag89.xml><?xml version="1.0" encoding="utf-8"?>
<p:tagLst xmlns:p="http://schemas.openxmlformats.org/presentationml/2006/main">
  <p:tag name="AS_UNIQUEID" val="6498"/>
</p:tagLst>
</file>

<file path=ppt/tags/tag9.xml><?xml version="1.0" encoding="utf-8"?>
<p:tagLst xmlns:p="http://schemas.openxmlformats.org/presentationml/2006/main">
  <p:tag name="AS_UNIQUEID" val="6410"/>
</p:tagLst>
</file>

<file path=ppt/tags/tag90.xml><?xml version="1.0" encoding="utf-8"?>
<p:tagLst xmlns:p="http://schemas.openxmlformats.org/presentationml/2006/main">
  <p:tag name="AS_UNIQUEID" val="6499"/>
</p:tagLst>
</file>

<file path=ppt/tags/tag91.xml><?xml version="1.0" encoding="utf-8"?>
<p:tagLst xmlns:p="http://schemas.openxmlformats.org/presentationml/2006/main">
  <p:tag name="AS_UNIQUEID" val="6500"/>
</p:tagLst>
</file>

<file path=ppt/tags/tag92.xml><?xml version="1.0" encoding="utf-8"?>
<p:tagLst xmlns:p="http://schemas.openxmlformats.org/presentationml/2006/main">
  <p:tag name="AS_UNIQUEID" val="6501"/>
</p:tagLst>
</file>

<file path=ppt/tags/tag93.xml><?xml version="1.0" encoding="utf-8"?>
<p:tagLst xmlns:p="http://schemas.openxmlformats.org/presentationml/2006/main">
  <p:tag name="AS_UNIQUEID" val="6503"/>
</p:tagLst>
</file>

<file path=ppt/tags/tag94.xml><?xml version="1.0" encoding="utf-8"?>
<p:tagLst xmlns:p="http://schemas.openxmlformats.org/presentationml/2006/main">
  <p:tag name="AS_UNIQUEID" val="6504"/>
</p:tagLst>
</file>

<file path=ppt/tags/tag95.xml><?xml version="1.0" encoding="utf-8"?>
<p:tagLst xmlns:p="http://schemas.openxmlformats.org/presentationml/2006/main">
  <p:tag name="AS_UNIQUEID" val="6505"/>
</p:tagLst>
</file>

<file path=ppt/tags/tag96.xml><?xml version="1.0" encoding="utf-8"?>
<p:tagLst xmlns:p="http://schemas.openxmlformats.org/presentationml/2006/main">
  <p:tag name="AS_UNIQUEID" val="6506"/>
</p:tagLst>
</file>

<file path=ppt/tags/tag97.xml><?xml version="1.0" encoding="utf-8"?>
<p:tagLst xmlns:p="http://schemas.openxmlformats.org/presentationml/2006/main">
  <p:tag name="AS_UNIQUEID" val="6507"/>
</p:tagLst>
</file>

<file path=ppt/tags/tag98.xml><?xml version="1.0" encoding="utf-8"?>
<p:tagLst xmlns:p="http://schemas.openxmlformats.org/presentationml/2006/main">
  <p:tag name="AS_UNIQUEID" val="6508"/>
</p:tagLst>
</file>

<file path=ppt/tags/tag99.xml><?xml version="1.0" encoding="utf-8"?>
<p:tagLst xmlns:p="http://schemas.openxmlformats.org/presentationml/2006/main">
  <p:tag name="AS_UNIQUEID" val="6510"/>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4414</Words>
  <Application>WPS 演示</Application>
  <PresentationFormat/>
  <Paragraphs>546</Paragraphs>
  <Slides>28</Slides>
  <Notes>1</Notes>
  <HiddenSlides>0</HiddenSlides>
  <MMClips>4</MMClips>
  <ScaleCrop>false</ScaleCrop>
  <HeadingPairs>
    <vt:vector size="8" baseType="variant">
      <vt:variant>
        <vt:lpstr>已用的字体</vt:lpstr>
      </vt:variant>
      <vt:variant>
        <vt:i4>22</vt:i4>
      </vt:variant>
      <vt:variant>
        <vt:lpstr>主题</vt:lpstr>
      </vt:variant>
      <vt:variant>
        <vt:i4>1</vt:i4>
      </vt:variant>
      <vt:variant>
        <vt:lpstr>嵌入 OLE 服务器</vt:lpstr>
      </vt:variant>
      <vt:variant>
        <vt:i4>2</vt:i4>
      </vt:variant>
      <vt:variant>
        <vt:lpstr>幻灯片标题</vt:lpstr>
      </vt:variant>
      <vt:variant>
        <vt:i4>28</vt:i4>
      </vt:variant>
    </vt:vector>
  </HeadingPairs>
  <TitlesOfParts>
    <vt:vector size="53" baseType="lpstr">
      <vt:lpstr>Arial</vt:lpstr>
      <vt:lpstr>宋体</vt:lpstr>
      <vt:lpstr>Wingdings</vt:lpstr>
      <vt:lpstr>汉仪旗黑-55简</vt:lpstr>
      <vt:lpstr>微软雅黑</vt:lpstr>
      <vt:lpstr>汉仪雅酷黑 65W</vt:lpstr>
      <vt:lpstr>Microsoft YaHei UI</vt:lpstr>
      <vt:lpstr>Arial</vt:lpstr>
      <vt:lpstr>Times New Roman</vt:lpstr>
      <vt:lpstr>Calibri</vt:lpstr>
      <vt:lpstr>Calibri</vt:lpstr>
      <vt:lpstr>隶书</vt:lpstr>
      <vt:lpstr>黑体</vt:lpstr>
      <vt:lpstr>汉仪傲娇体简</vt:lpstr>
      <vt:lpstr>汉仪书魂体简</vt:lpstr>
      <vt:lpstr>mn-cs</vt:lpstr>
      <vt:lpstr>Segoe Print</vt:lpstr>
      <vt:lpstr>汉仪颜楷简</vt:lpstr>
      <vt:lpstr>Arial Unicode MS</vt:lpstr>
      <vt:lpstr>Wingdings</vt:lpstr>
      <vt:lpstr>Times New Roman Bold</vt:lpstr>
      <vt:lpstr>楷体</vt:lpstr>
      <vt:lpstr>Office 主题</vt:lpstr>
      <vt:lpstr>Word.Document.8</vt:lpstr>
      <vt:lpstr>Word.Document.8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3</cp:revision>
  <cp:lastPrinted>2025-12-16T10:35:00Z</cp:lastPrinted>
  <dcterms:created xsi:type="dcterms:W3CDTF">2025-12-16T10:35:00Z</dcterms:created>
  <dcterms:modified xsi:type="dcterms:W3CDTF">2026-03-04T03:21:23Z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KSOProductBuildVer">
    <vt:lpwstr>2052-12.1.0.24657</vt:lpwstr>
  </property>
  <property fmtid="{D5CDD505-2E9C-101B-9397-08002B2CF9AE}" pid="7" name="ICV">
    <vt:lpwstr>75F473C73E3A4217974D260D4E8D205A_13</vt:lpwstr>
  </property>
</Properties>
</file>