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gif" ContentType="image/gif"/>
  <Default Extension="wmf" ContentType="image/x-wmf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34"/>
  </p:handoutMasterIdLst>
  <p:sldIdLst>
    <p:sldId id="290" r:id="rId3"/>
    <p:sldId id="5009" r:id="rId4"/>
    <p:sldId id="4849" r:id="rId6"/>
    <p:sldId id="5015" r:id="rId7"/>
    <p:sldId id="5016" r:id="rId8"/>
    <p:sldId id="5017" r:id="rId9"/>
    <p:sldId id="5042" r:id="rId10"/>
    <p:sldId id="5103" r:id="rId11"/>
    <p:sldId id="5104" r:id="rId12"/>
    <p:sldId id="5045" r:id="rId13"/>
    <p:sldId id="5105" r:id="rId14"/>
    <p:sldId id="5048" r:id="rId15"/>
    <p:sldId id="5047" r:id="rId16"/>
    <p:sldId id="5051" r:id="rId17"/>
    <p:sldId id="5034" r:id="rId18"/>
    <p:sldId id="5035" r:id="rId19"/>
    <p:sldId id="5059" r:id="rId20"/>
    <p:sldId id="5060" r:id="rId21"/>
    <p:sldId id="5099" r:id="rId22"/>
    <p:sldId id="5096" r:id="rId23"/>
    <p:sldId id="5072" r:id="rId24"/>
    <p:sldId id="5092" r:id="rId25"/>
    <p:sldId id="5076" r:id="rId26"/>
    <p:sldId id="5077" r:id="rId27"/>
    <p:sldId id="5082" r:id="rId28"/>
    <p:sldId id="5090" r:id="rId29"/>
    <p:sldId id="5091" r:id="rId30"/>
    <p:sldId id="5078" r:id="rId31"/>
    <p:sldId id="5088" r:id="rId32"/>
    <p:sldId id="5098" r:id="rId33"/>
  </p:sldIdLst>
  <p:sldSz cx="12192000" cy="6858000"/>
  <p:notesSz cx="9144000" cy="6858000"/>
  <p:embeddedFontLst>
    <p:embeddedFont>
      <p:font typeface="汉仪旗黑-55简" panose="00020600040101010101" charset="-128"/>
      <p:regular r:id="rId39"/>
    </p:embeddedFont>
    <p:embeddedFont>
      <p:font typeface="微软雅黑" panose="020B0503020204020204" charset="-122"/>
      <p:regular r:id="rId40"/>
    </p:embeddedFont>
    <p:embeddedFont>
      <p:font typeface="汉仪雅酷黑 65W" panose="020B0604020202020204" charset="-122"/>
      <p:regular r:id="rId41"/>
    </p:embeddedFont>
    <p:embeddedFont>
      <p:font typeface="Microsoft YaHei UI" panose="020B0503020204020204" pitchFamily="18" charset="-122"/>
      <p:regular r:id="rId42"/>
    </p:embeddedFont>
    <p:embeddedFont>
      <p:font typeface="隶书" panose="02010509060101010101" pitchFamily="49" charset="-122"/>
      <p:regular r:id="rId43"/>
    </p:embeddedFont>
    <p:embeddedFont>
      <p:font typeface="汉仪傲娇体简" panose="02010509060101010101" charset="-122"/>
      <p:regular r:id="rId44"/>
    </p:embeddedFont>
    <p:embeddedFont>
      <p:font typeface="黑体" panose="02010609060101010101" charset="-122"/>
      <p:regular r:id="rId45"/>
    </p:embeddedFont>
    <p:embeddedFont>
      <p:font typeface="汉仪书魂体简" panose="02010600000101010101" charset="-122"/>
      <p:regular r:id="rId46"/>
    </p:embeddedFont>
    <p:embeddedFont>
      <p:font typeface="等线" panose="02010600030101010101" charset="-122"/>
      <p:regular r:id="rId47"/>
    </p:embeddedFont>
    <p:embeddedFont>
      <p:font typeface="楷体" panose="02010609060101010101" pitchFamily="49" charset="-122"/>
      <p:regular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  <p:cmAuthor id="16" name="Administrator" initials="A" lastIdx="0" clrIdx="15"/>
  <p:cmAuthor id="17" name="weihua" initials="w" lastIdx="0" clrIdx="16"/>
  <p:cmAuthor id="18" name="^_^*me*^_^" initials="^" lastIdx="0" clrIdx="17"/>
  <p:cmAuthor id="19" name="YX" initials="Y" lastIdx="0" clrIdx="18"/>
  <p:cmAuthor id="20" name="think" initials="t" lastIdx="0" clrIdx="19"/>
  <p:cmAuthor id="21" name="周海欧" initials="周海欧" lastIdx="0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9" Type="http://schemas.openxmlformats.org/officeDocument/2006/relationships/tags" Target="tags/tag1035.xml"/><Relationship Id="rId48" Type="http://schemas.openxmlformats.org/officeDocument/2006/relationships/font" Target="fonts/font10.fntdata"/><Relationship Id="rId47" Type="http://schemas.openxmlformats.org/officeDocument/2006/relationships/font" Target="fonts/font9.fntdata"/><Relationship Id="rId46" Type="http://schemas.openxmlformats.org/officeDocument/2006/relationships/font" Target="fonts/font8.fntdata"/><Relationship Id="rId45" Type="http://schemas.openxmlformats.org/officeDocument/2006/relationships/font" Target="fonts/font7.fntdata"/><Relationship Id="rId44" Type="http://schemas.openxmlformats.org/officeDocument/2006/relationships/font" Target="fonts/font6.fntdata"/><Relationship Id="rId43" Type="http://schemas.openxmlformats.org/officeDocument/2006/relationships/font" Target="fonts/font5.fntdata"/><Relationship Id="rId42" Type="http://schemas.openxmlformats.org/officeDocument/2006/relationships/font" Target="fonts/font4.fntdata"/><Relationship Id="rId41" Type="http://schemas.openxmlformats.org/officeDocument/2006/relationships/font" Target="fonts/font3.fntdata"/><Relationship Id="rId40" Type="http://schemas.openxmlformats.org/officeDocument/2006/relationships/font" Target="fonts/font2.fntdata"/><Relationship Id="rId4" Type="http://schemas.openxmlformats.org/officeDocument/2006/relationships/slide" Target="slides/slide2.xml"/><Relationship Id="rId39" Type="http://schemas.openxmlformats.org/officeDocument/2006/relationships/font" Target="fonts/font1.fntdata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1034.xml"/><Relationship Id="rId3" Type="http://schemas.openxmlformats.org/officeDocument/2006/relationships/tags" Target="../tags/tag1033.xml"/><Relationship Id="rId2" Type="http://schemas.openxmlformats.org/officeDocument/2006/relationships/tags" Target="../tags/tag1032.xml"/><Relationship Id="rId1" Type="http://schemas.openxmlformats.org/officeDocument/2006/relationships/tags" Target="../tags/tag103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030.xml"/><Relationship Id="rId5" Type="http://schemas.openxmlformats.org/officeDocument/2006/relationships/tags" Target="../tags/tag1029.xml"/><Relationship Id="rId4" Type="http://schemas.openxmlformats.org/officeDocument/2006/relationships/tags" Target="../tags/tag1028.xml"/><Relationship Id="rId3" Type="http://schemas.openxmlformats.org/officeDocument/2006/relationships/tags" Target="../tags/tag1027.xml"/><Relationship Id="rId2" Type="http://schemas.openxmlformats.org/officeDocument/2006/relationships/tags" Target="../tags/tag1026.xml"/><Relationship Id="rId1" Type="http://schemas.openxmlformats.org/officeDocument/2006/relationships/tags" Target="../tags/tag10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475.xml"/><Relationship Id="rId3" Type="http://schemas.openxmlformats.org/officeDocument/2006/relationships/tags" Target="../tags/tag47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866.xml"/><Relationship Id="rId3" Type="http://schemas.openxmlformats.org/officeDocument/2006/relationships/tags" Target="../tags/tag86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4" Type="http://schemas.openxmlformats.org/officeDocument/2006/relationships/tags" Target="../tags/tag871.xml"/><Relationship Id="rId3" Type="http://schemas.openxmlformats.org/officeDocument/2006/relationships/tags" Target="../tags/tag87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6" Type="http://schemas.openxmlformats.org/officeDocument/2006/relationships/theme" Target="../theme/theme1.xml"/><Relationship Id="rId65" Type="http://schemas.openxmlformats.org/officeDocument/2006/relationships/image" Target="file:///D:\qq&#25991;&#20214;\712321467\Image\C2C\Image2\%7b75232B38-A165-1FB7-499C-2E1C792CACB5%7d.png" TargetMode="External"/><Relationship Id="rId64" Type="http://schemas.openxmlformats.org/officeDocument/2006/relationships/image" Target="../media/image38.png"/><Relationship Id="rId63" Type="http://schemas.openxmlformats.org/officeDocument/2006/relationships/tags" Target="../tags/tag454.xml"/><Relationship Id="rId62" Type="http://schemas.openxmlformats.org/officeDocument/2006/relationships/tags" Target="../tags/tag453.xml"/><Relationship Id="rId61" Type="http://schemas.openxmlformats.org/officeDocument/2006/relationships/tags" Target="../tags/tag452.xml"/><Relationship Id="rId60" Type="http://schemas.openxmlformats.org/officeDocument/2006/relationships/tags" Target="../tags/tag451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0.xml"/><Relationship Id="rId58" Type="http://schemas.openxmlformats.org/officeDocument/2006/relationships/tags" Target="../tags/tag449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8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9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0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2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64" r:link="rId6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61.xml"/><Relationship Id="rId7" Type="http://schemas.openxmlformats.org/officeDocument/2006/relationships/tags" Target="../tags/tag460.xml"/><Relationship Id="rId6" Type="http://schemas.openxmlformats.org/officeDocument/2006/relationships/image" Target="../media/image39.png"/><Relationship Id="rId5" Type="http://schemas.openxmlformats.org/officeDocument/2006/relationships/tags" Target="../tags/tag459.xml"/><Relationship Id="rId4" Type="http://schemas.openxmlformats.org/officeDocument/2006/relationships/tags" Target="../tags/tag458.xml"/><Relationship Id="rId3" Type="http://schemas.openxmlformats.org/officeDocument/2006/relationships/tags" Target="../tags/tag457.xml"/><Relationship Id="rId2" Type="http://schemas.openxmlformats.org/officeDocument/2006/relationships/tags" Target="../tags/tag456.xml"/><Relationship Id="rId1" Type="http://schemas.openxmlformats.org/officeDocument/2006/relationships/tags" Target="../tags/tag455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image" Target="../media/image51.png"/><Relationship Id="rId6" Type="http://schemas.openxmlformats.org/officeDocument/2006/relationships/tags" Target="../tags/tag652.xml"/><Relationship Id="rId5" Type="http://schemas.openxmlformats.org/officeDocument/2006/relationships/tags" Target="../tags/tag651.xml"/><Relationship Id="rId4" Type="http://schemas.openxmlformats.org/officeDocument/2006/relationships/tags" Target="../tags/tag650.xml"/><Relationship Id="rId3" Type="http://schemas.openxmlformats.org/officeDocument/2006/relationships/tags" Target="../tags/tag649.xml"/><Relationship Id="rId28" Type="http://schemas.openxmlformats.org/officeDocument/2006/relationships/slideLayout" Target="../slideLayouts/slideLayout13.xml"/><Relationship Id="rId27" Type="http://schemas.openxmlformats.org/officeDocument/2006/relationships/tags" Target="../tags/tag671.xml"/><Relationship Id="rId26" Type="http://schemas.openxmlformats.org/officeDocument/2006/relationships/tags" Target="../tags/tag670.xml"/><Relationship Id="rId25" Type="http://schemas.openxmlformats.org/officeDocument/2006/relationships/tags" Target="../tags/tag669.xml"/><Relationship Id="rId24" Type="http://schemas.openxmlformats.org/officeDocument/2006/relationships/tags" Target="../tags/tag668.xml"/><Relationship Id="rId23" Type="http://schemas.openxmlformats.org/officeDocument/2006/relationships/tags" Target="../tags/tag667.xml"/><Relationship Id="rId22" Type="http://schemas.openxmlformats.org/officeDocument/2006/relationships/tags" Target="../tags/tag666.xml"/><Relationship Id="rId21" Type="http://schemas.openxmlformats.org/officeDocument/2006/relationships/tags" Target="../tags/tag665.xml"/><Relationship Id="rId20" Type="http://schemas.openxmlformats.org/officeDocument/2006/relationships/tags" Target="../tags/tag664.xml"/><Relationship Id="rId2" Type="http://schemas.openxmlformats.org/officeDocument/2006/relationships/tags" Target="../tags/tag648.xml"/><Relationship Id="rId19" Type="http://schemas.openxmlformats.org/officeDocument/2006/relationships/tags" Target="../tags/tag663.xml"/><Relationship Id="rId18" Type="http://schemas.openxmlformats.org/officeDocument/2006/relationships/tags" Target="../tags/tag662.xml"/><Relationship Id="rId17" Type="http://schemas.openxmlformats.org/officeDocument/2006/relationships/tags" Target="../tags/tag661.xml"/><Relationship Id="rId16" Type="http://schemas.openxmlformats.org/officeDocument/2006/relationships/tags" Target="../tags/tag660.xml"/><Relationship Id="rId15" Type="http://schemas.openxmlformats.org/officeDocument/2006/relationships/tags" Target="../tags/tag659.xml"/><Relationship Id="rId14" Type="http://schemas.openxmlformats.org/officeDocument/2006/relationships/image" Target="../media/image52.png"/><Relationship Id="rId13" Type="http://schemas.openxmlformats.org/officeDocument/2006/relationships/tags" Target="../tags/tag658.xml"/><Relationship Id="rId12" Type="http://schemas.openxmlformats.org/officeDocument/2006/relationships/tags" Target="../tags/tag657.xml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tags" Target="../tags/tag64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image" Target="../media/image53.png"/><Relationship Id="rId7" Type="http://schemas.openxmlformats.org/officeDocument/2006/relationships/tags" Target="../tags/tag676.xml"/><Relationship Id="rId6" Type="http://schemas.microsoft.com/office/2007/relationships/media" Target="../media/media1.mp4"/><Relationship Id="rId5" Type="http://schemas.openxmlformats.org/officeDocument/2006/relationships/video" Target="../media/media1.mp4"/><Relationship Id="rId4" Type="http://schemas.openxmlformats.org/officeDocument/2006/relationships/tags" Target="../tags/tag675.xml"/><Relationship Id="rId3" Type="http://schemas.openxmlformats.org/officeDocument/2006/relationships/tags" Target="../tags/tag674.xml"/><Relationship Id="rId2" Type="http://schemas.openxmlformats.org/officeDocument/2006/relationships/tags" Target="../tags/tag673.xml"/><Relationship Id="rId1" Type="http://schemas.openxmlformats.org/officeDocument/2006/relationships/tags" Target="../tags/tag67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683.xml"/><Relationship Id="rId7" Type="http://schemas.openxmlformats.org/officeDocument/2006/relationships/tags" Target="../tags/tag682.xml"/><Relationship Id="rId6" Type="http://schemas.openxmlformats.org/officeDocument/2006/relationships/tags" Target="../tags/tag681.xml"/><Relationship Id="rId5" Type="http://schemas.openxmlformats.org/officeDocument/2006/relationships/image" Target="../media/image54.png"/><Relationship Id="rId4" Type="http://schemas.openxmlformats.org/officeDocument/2006/relationships/tags" Target="../tags/tag680.xml"/><Relationship Id="rId3" Type="http://schemas.openxmlformats.org/officeDocument/2006/relationships/tags" Target="../tags/tag679.xml"/><Relationship Id="rId2" Type="http://schemas.openxmlformats.org/officeDocument/2006/relationships/tags" Target="../tags/tag678.xml"/><Relationship Id="rId1" Type="http://schemas.openxmlformats.org/officeDocument/2006/relationships/tags" Target="../tags/tag67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4" Type="http://schemas.openxmlformats.org/officeDocument/2006/relationships/vmlDrawing" Target="../drawings/vmlDrawing2.vml"/><Relationship Id="rId83" Type="http://schemas.openxmlformats.org/officeDocument/2006/relationships/slideLayout" Target="../slideLayouts/slideLayout13.xml"/><Relationship Id="rId82" Type="http://schemas.openxmlformats.org/officeDocument/2006/relationships/tags" Target="../tags/tag759.xml"/><Relationship Id="rId81" Type="http://schemas.openxmlformats.org/officeDocument/2006/relationships/tags" Target="../tags/tag758.xml"/><Relationship Id="rId80" Type="http://schemas.openxmlformats.org/officeDocument/2006/relationships/tags" Target="../tags/tag757.xml"/><Relationship Id="rId8" Type="http://schemas.openxmlformats.org/officeDocument/2006/relationships/tags" Target="../tags/tag691.xml"/><Relationship Id="rId79" Type="http://schemas.openxmlformats.org/officeDocument/2006/relationships/tags" Target="../tags/tag756.xml"/><Relationship Id="rId78" Type="http://schemas.openxmlformats.org/officeDocument/2006/relationships/tags" Target="../tags/tag755.xml"/><Relationship Id="rId77" Type="http://schemas.openxmlformats.org/officeDocument/2006/relationships/tags" Target="../tags/tag754.xml"/><Relationship Id="rId76" Type="http://schemas.openxmlformats.org/officeDocument/2006/relationships/tags" Target="../tags/tag753.xml"/><Relationship Id="rId75" Type="http://schemas.openxmlformats.org/officeDocument/2006/relationships/tags" Target="../tags/tag752.xml"/><Relationship Id="rId74" Type="http://schemas.openxmlformats.org/officeDocument/2006/relationships/tags" Target="../tags/tag751.xml"/><Relationship Id="rId73" Type="http://schemas.openxmlformats.org/officeDocument/2006/relationships/tags" Target="../tags/tag750.xml"/><Relationship Id="rId72" Type="http://schemas.openxmlformats.org/officeDocument/2006/relationships/tags" Target="../tags/tag749.xml"/><Relationship Id="rId71" Type="http://schemas.openxmlformats.org/officeDocument/2006/relationships/tags" Target="../tags/tag748.xml"/><Relationship Id="rId70" Type="http://schemas.openxmlformats.org/officeDocument/2006/relationships/tags" Target="../tags/tag747.xml"/><Relationship Id="rId7" Type="http://schemas.openxmlformats.org/officeDocument/2006/relationships/tags" Target="../tags/tag690.xml"/><Relationship Id="rId69" Type="http://schemas.openxmlformats.org/officeDocument/2006/relationships/tags" Target="../tags/tag746.xml"/><Relationship Id="rId68" Type="http://schemas.openxmlformats.org/officeDocument/2006/relationships/tags" Target="../tags/tag745.xml"/><Relationship Id="rId67" Type="http://schemas.openxmlformats.org/officeDocument/2006/relationships/tags" Target="../tags/tag744.xml"/><Relationship Id="rId66" Type="http://schemas.openxmlformats.org/officeDocument/2006/relationships/tags" Target="../tags/tag743.xml"/><Relationship Id="rId65" Type="http://schemas.openxmlformats.org/officeDocument/2006/relationships/tags" Target="../tags/tag742.xml"/><Relationship Id="rId64" Type="http://schemas.openxmlformats.org/officeDocument/2006/relationships/tags" Target="../tags/tag741.xml"/><Relationship Id="rId63" Type="http://schemas.openxmlformats.org/officeDocument/2006/relationships/tags" Target="../tags/tag740.xml"/><Relationship Id="rId62" Type="http://schemas.openxmlformats.org/officeDocument/2006/relationships/tags" Target="../tags/tag739.xml"/><Relationship Id="rId61" Type="http://schemas.openxmlformats.org/officeDocument/2006/relationships/tags" Target="../tags/tag738.xml"/><Relationship Id="rId60" Type="http://schemas.openxmlformats.org/officeDocument/2006/relationships/tags" Target="../tags/tag737.xml"/><Relationship Id="rId6" Type="http://schemas.openxmlformats.org/officeDocument/2006/relationships/tags" Target="../tags/tag689.xml"/><Relationship Id="rId59" Type="http://schemas.openxmlformats.org/officeDocument/2006/relationships/tags" Target="../tags/tag736.xml"/><Relationship Id="rId58" Type="http://schemas.openxmlformats.org/officeDocument/2006/relationships/tags" Target="../tags/tag735.xml"/><Relationship Id="rId57" Type="http://schemas.openxmlformats.org/officeDocument/2006/relationships/tags" Target="../tags/tag734.xml"/><Relationship Id="rId56" Type="http://schemas.openxmlformats.org/officeDocument/2006/relationships/tags" Target="../tags/tag733.xml"/><Relationship Id="rId55" Type="http://schemas.openxmlformats.org/officeDocument/2006/relationships/tags" Target="../tags/tag732.xml"/><Relationship Id="rId54" Type="http://schemas.openxmlformats.org/officeDocument/2006/relationships/tags" Target="../tags/tag731.xml"/><Relationship Id="rId53" Type="http://schemas.openxmlformats.org/officeDocument/2006/relationships/tags" Target="../tags/tag730.xml"/><Relationship Id="rId52" Type="http://schemas.openxmlformats.org/officeDocument/2006/relationships/tags" Target="../tags/tag729.xml"/><Relationship Id="rId51" Type="http://schemas.openxmlformats.org/officeDocument/2006/relationships/tags" Target="../tags/tag728.xml"/><Relationship Id="rId50" Type="http://schemas.openxmlformats.org/officeDocument/2006/relationships/tags" Target="../tags/tag727.xml"/><Relationship Id="rId5" Type="http://schemas.openxmlformats.org/officeDocument/2006/relationships/tags" Target="../tags/tag688.xml"/><Relationship Id="rId49" Type="http://schemas.openxmlformats.org/officeDocument/2006/relationships/tags" Target="../tags/tag726.xml"/><Relationship Id="rId48" Type="http://schemas.openxmlformats.org/officeDocument/2006/relationships/tags" Target="../tags/tag725.xml"/><Relationship Id="rId47" Type="http://schemas.openxmlformats.org/officeDocument/2006/relationships/tags" Target="../tags/tag724.xml"/><Relationship Id="rId46" Type="http://schemas.openxmlformats.org/officeDocument/2006/relationships/tags" Target="../tags/tag723.xml"/><Relationship Id="rId45" Type="http://schemas.openxmlformats.org/officeDocument/2006/relationships/tags" Target="../tags/tag722.xml"/><Relationship Id="rId44" Type="http://schemas.openxmlformats.org/officeDocument/2006/relationships/tags" Target="../tags/tag721.xml"/><Relationship Id="rId43" Type="http://schemas.openxmlformats.org/officeDocument/2006/relationships/tags" Target="../tags/tag720.xml"/><Relationship Id="rId42" Type="http://schemas.openxmlformats.org/officeDocument/2006/relationships/tags" Target="../tags/tag719.xml"/><Relationship Id="rId41" Type="http://schemas.openxmlformats.org/officeDocument/2006/relationships/tags" Target="../tags/tag718.xml"/><Relationship Id="rId40" Type="http://schemas.openxmlformats.org/officeDocument/2006/relationships/tags" Target="../tags/tag717.xml"/><Relationship Id="rId4" Type="http://schemas.openxmlformats.org/officeDocument/2006/relationships/tags" Target="../tags/tag687.xml"/><Relationship Id="rId39" Type="http://schemas.openxmlformats.org/officeDocument/2006/relationships/tags" Target="../tags/tag716.xml"/><Relationship Id="rId38" Type="http://schemas.openxmlformats.org/officeDocument/2006/relationships/tags" Target="../tags/tag715.xml"/><Relationship Id="rId37" Type="http://schemas.openxmlformats.org/officeDocument/2006/relationships/tags" Target="../tags/tag714.xml"/><Relationship Id="rId36" Type="http://schemas.openxmlformats.org/officeDocument/2006/relationships/tags" Target="../tags/tag713.xml"/><Relationship Id="rId35" Type="http://schemas.openxmlformats.org/officeDocument/2006/relationships/tags" Target="../tags/tag712.xml"/><Relationship Id="rId34" Type="http://schemas.openxmlformats.org/officeDocument/2006/relationships/tags" Target="../tags/tag711.xml"/><Relationship Id="rId33" Type="http://schemas.openxmlformats.org/officeDocument/2006/relationships/tags" Target="../tags/tag710.xml"/><Relationship Id="rId32" Type="http://schemas.openxmlformats.org/officeDocument/2006/relationships/tags" Target="../tags/tag709.xml"/><Relationship Id="rId31" Type="http://schemas.openxmlformats.org/officeDocument/2006/relationships/tags" Target="../tags/tag708.xml"/><Relationship Id="rId30" Type="http://schemas.openxmlformats.org/officeDocument/2006/relationships/tags" Target="../tags/tag707.xml"/><Relationship Id="rId3" Type="http://schemas.openxmlformats.org/officeDocument/2006/relationships/tags" Target="../tags/tag686.xml"/><Relationship Id="rId29" Type="http://schemas.openxmlformats.org/officeDocument/2006/relationships/tags" Target="../tags/tag706.xml"/><Relationship Id="rId28" Type="http://schemas.openxmlformats.org/officeDocument/2006/relationships/image" Target="../media/image58.wmf"/><Relationship Id="rId27" Type="http://schemas.openxmlformats.org/officeDocument/2006/relationships/oleObject" Target="../embeddings/oleObject4.bin"/><Relationship Id="rId26" Type="http://schemas.openxmlformats.org/officeDocument/2006/relationships/tags" Target="../tags/tag705.xml"/><Relationship Id="rId25" Type="http://schemas.openxmlformats.org/officeDocument/2006/relationships/tags" Target="../tags/tag704.xml"/><Relationship Id="rId24" Type="http://schemas.openxmlformats.org/officeDocument/2006/relationships/tags" Target="../tags/tag703.xml"/><Relationship Id="rId23" Type="http://schemas.openxmlformats.org/officeDocument/2006/relationships/tags" Target="../tags/tag702.xml"/><Relationship Id="rId22" Type="http://schemas.openxmlformats.org/officeDocument/2006/relationships/tags" Target="../tags/tag701.xml"/><Relationship Id="rId21" Type="http://schemas.openxmlformats.org/officeDocument/2006/relationships/tags" Target="../tags/tag700.xml"/><Relationship Id="rId20" Type="http://schemas.openxmlformats.org/officeDocument/2006/relationships/tags" Target="../tags/tag699.xml"/><Relationship Id="rId2" Type="http://schemas.openxmlformats.org/officeDocument/2006/relationships/tags" Target="../tags/tag685.xml"/><Relationship Id="rId19" Type="http://schemas.openxmlformats.org/officeDocument/2006/relationships/tags" Target="../tags/tag698.xml"/><Relationship Id="rId18" Type="http://schemas.openxmlformats.org/officeDocument/2006/relationships/tags" Target="../tags/tag697.xml"/><Relationship Id="rId17" Type="http://schemas.openxmlformats.org/officeDocument/2006/relationships/tags" Target="../tags/tag696.xml"/><Relationship Id="rId16" Type="http://schemas.openxmlformats.org/officeDocument/2006/relationships/image" Target="../media/image57.wmf"/><Relationship Id="rId15" Type="http://schemas.openxmlformats.org/officeDocument/2006/relationships/oleObject" Target="../embeddings/oleObject3.bin"/><Relationship Id="rId14" Type="http://schemas.openxmlformats.org/officeDocument/2006/relationships/tags" Target="../tags/tag695.xml"/><Relationship Id="rId13" Type="http://schemas.openxmlformats.org/officeDocument/2006/relationships/tags" Target="../tags/tag694.xml"/><Relationship Id="rId12" Type="http://schemas.openxmlformats.org/officeDocument/2006/relationships/tags" Target="../tags/tag693.xml"/><Relationship Id="rId11" Type="http://schemas.openxmlformats.org/officeDocument/2006/relationships/tags" Target="../tags/tag692.xml"/><Relationship Id="rId10" Type="http://schemas.microsoft.com/office/2007/relationships/hdphoto" Target="../media/image56.wdp"/><Relationship Id="rId1" Type="http://schemas.openxmlformats.org/officeDocument/2006/relationships/tags" Target="../tags/tag68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68.xml"/><Relationship Id="rId8" Type="http://schemas.openxmlformats.org/officeDocument/2006/relationships/tags" Target="../tags/tag767.xml"/><Relationship Id="rId7" Type="http://schemas.openxmlformats.org/officeDocument/2006/relationships/tags" Target="../tags/tag766.xml"/><Relationship Id="rId6" Type="http://schemas.openxmlformats.org/officeDocument/2006/relationships/tags" Target="../tags/tag765.xml"/><Relationship Id="rId5" Type="http://schemas.openxmlformats.org/officeDocument/2006/relationships/tags" Target="../tags/tag764.xml"/><Relationship Id="rId4" Type="http://schemas.openxmlformats.org/officeDocument/2006/relationships/tags" Target="../tags/tag763.xml"/><Relationship Id="rId3" Type="http://schemas.openxmlformats.org/officeDocument/2006/relationships/tags" Target="../tags/tag762.xml"/><Relationship Id="rId2" Type="http://schemas.openxmlformats.org/officeDocument/2006/relationships/tags" Target="../tags/tag761.xml"/><Relationship Id="rId18" Type="http://schemas.openxmlformats.org/officeDocument/2006/relationships/slideLayout" Target="../slideLayouts/slideLayout13.xml"/><Relationship Id="rId17" Type="http://schemas.openxmlformats.org/officeDocument/2006/relationships/image" Target="../media/image59.png"/><Relationship Id="rId16" Type="http://schemas.openxmlformats.org/officeDocument/2006/relationships/tags" Target="../tags/tag775.xml"/><Relationship Id="rId15" Type="http://schemas.openxmlformats.org/officeDocument/2006/relationships/tags" Target="../tags/tag774.xml"/><Relationship Id="rId14" Type="http://schemas.openxmlformats.org/officeDocument/2006/relationships/tags" Target="../tags/tag773.xml"/><Relationship Id="rId13" Type="http://schemas.openxmlformats.org/officeDocument/2006/relationships/tags" Target="../tags/tag772.xml"/><Relationship Id="rId12" Type="http://schemas.openxmlformats.org/officeDocument/2006/relationships/tags" Target="../tags/tag771.xml"/><Relationship Id="rId11" Type="http://schemas.openxmlformats.org/officeDocument/2006/relationships/tags" Target="../tags/tag770.xml"/><Relationship Id="rId10" Type="http://schemas.openxmlformats.org/officeDocument/2006/relationships/tags" Target="../tags/tag769.xml"/><Relationship Id="rId1" Type="http://schemas.openxmlformats.org/officeDocument/2006/relationships/tags" Target="../tags/tag76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784.xml"/><Relationship Id="rId8" Type="http://schemas.openxmlformats.org/officeDocument/2006/relationships/tags" Target="../tags/tag783.xml"/><Relationship Id="rId7" Type="http://schemas.openxmlformats.org/officeDocument/2006/relationships/tags" Target="../tags/tag782.xml"/><Relationship Id="rId6" Type="http://schemas.openxmlformats.org/officeDocument/2006/relationships/tags" Target="../tags/tag781.xml"/><Relationship Id="rId5" Type="http://schemas.openxmlformats.org/officeDocument/2006/relationships/tags" Target="../tags/tag780.xml"/><Relationship Id="rId4" Type="http://schemas.openxmlformats.org/officeDocument/2006/relationships/tags" Target="../tags/tag779.xml"/><Relationship Id="rId3" Type="http://schemas.openxmlformats.org/officeDocument/2006/relationships/tags" Target="../tags/tag778.xml"/><Relationship Id="rId27" Type="http://schemas.openxmlformats.org/officeDocument/2006/relationships/slideLayout" Target="../slideLayouts/slideLayout13.xml"/><Relationship Id="rId26" Type="http://schemas.openxmlformats.org/officeDocument/2006/relationships/tags" Target="../tags/tag798.xml"/><Relationship Id="rId25" Type="http://schemas.openxmlformats.org/officeDocument/2006/relationships/tags" Target="../tags/tag797.xml"/><Relationship Id="rId24" Type="http://schemas.openxmlformats.org/officeDocument/2006/relationships/tags" Target="../tags/tag796.xml"/><Relationship Id="rId23" Type="http://schemas.openxmlformats.org/officeDocument/2006/relationships/image" Target="../media/image62.png"/><Relationship Id="rId22" Type="http://schemas.openxmlformats.org/officeDocument/2006/relationships/tags" Target="../tags/tag795.xml"/><Relationship Id="rId21" Type="http://schemas.openxmlformats.org/officeDocument/2006/relationships/tags" Target="../tags/tag794.xml"/><Relationship Id="rId20" Type="http://schemas.openxmlformats.org/officeDocument/2006/relationships/tags" Target="../tags/tag793.xml"/><Relationship Id="rId2" Type="http://schemas.openxmlformats.org/officeDocument/2006/relationships/tags" Target="../tags/tag777.xml"/><Relationship Id="rId19" Type="http://schemas.openxmlformats.org/officeDocument/2006/relationships/tags" Target="../tags/tag792.xml"/><Relationship Id="rId18" Type="http://schemas.openxmlformats.org/officeDocument/2006/relationships/image" Target="../media/image61.png"/><Relationship Id="rId17" Type="http://schemas.openxmlformats.org/officeDocument/2006/relationships/tags" Target="../tags/tag791.xml"/><Relationship Id="rId16" Type="http://schemas.openxmlformats.org/officeDocument/2006/relationships/tags" Target="../tags/tag790.xml"/><Relationship Id="rId15" Type="http://schemas.openxmlformats.org/officeDocument/2006/relationships/tags" Target="../tags/tag789.xml"/><Relationship Id="rId14" Type="http://schemas.openxmlformats.org/officeDocument/2006/relationships/image" Target="../media/image60.png"/><Relationship Id="rId13" Type="http://schemas.openxmlformats.org/officeDocument/2006/relationships/tags" Target="../tags/tag788.xml"/><Relationship Id="rId12" Type="http://schemas.openxmlformats.org/officeDocument/2006/relationships/tags" Target="../tags/tag787.xml"/><Relationship Id="rId11" Type="http://schemas.openxmlformats.org/officeDocument/2006/relationships/tags" Target="../tags/tag786.xml"/><Relationship Id="rId10" Type="http://schemas.openxmlformats.org/officeDocument/2006/relationships/tags" Target="../tags/tag785.xml"/><Relationship Id="rId1" Type="http://schemas.openxmlformats.org/officeDocument/2006/relationships/tags" Target="../tags/tag77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tags" Target="../tags/tag806.xml"/><Relationship Id="rId7" Type="http://schemas.openxmlformats.org/officeDocument/2006/relationships/tags" Target="../tags/tag805.xml"/><Relationship Id="rId6" Type="http://schemas.openxmlformats.org/officeDocument/2006/relationships/tags" Target="../tags/tag804.xml"/><Relationship Id="rId5" Type="http://schemas.openxmlformats.org/officeDocument/2006/relationships/tags" Target="../tags/tag803.xml"/><Relationship Id="rId40" Type="http://schemas.openxmlformats.org/officeDocument/2006/relationships/slideLayout" Target="../slideLayouts/slideLayout13.xml"/><Relationship Id="rId4" Type="http://schemas.openxmlformats.org/officeDocument/2006/relationships/tags" Target="../tags/tag802.xml"/><Relationship Id="rId39" Type="http://schemas.openxmlformats.org/officeDocument/2006/relationships/tags" Target="../tags/tag831.xml"/><Relationship Id="rId38" Type="http://schemas.openxmlformats.org/officeDocument/2006/relationships/tags" Target="../tags/tag830.xml"/><Relationship Id="rId37" Type="http://schemas.openxmlformats.org/officeDocument/2006/relationships/image" Target="../media/image68.png"/><Relationship Id="rId36" Type="http://schemas.openxmlformats.org/officeDocument/2006/relationships/tags" Target="../tags/tag829.xml"/><Relationship Id="rId35" Type="http://schemas.openxmlformats.org/officeDocument/2006/relationships/tags" Target="../tags/tag828.xml"/><Relationship Id="rId34" Type="http://schemas.openxmlformats.org/officeDocument/2006/relationships/tags" Target="../tags/tag827.xml"/><Relationship Id="rId33" Type="http://schemas.openxmlformats.org/officeDocument/2006/relationships/tags" Target="../tags/tag826.xml"/><Relationship Id="rId32" Type="http://schemas.openxmlformats.org/officeDocument/2006/relationships/image" Target="../media/image67.png"/><Relationship Id="rId31" Type="http://schemas.openxmlformats.org/officeDocument/2006/relationships/tags" Target="../tags/tag825.xml"/><Relationship Id="rId30" Type="http://schemas.openxmlformats.org/officeDocument/2006/relationships/tags" Target="../tags/tag824.xml"/><Relationship Id="rId3" Type="http://schemas.openxmlformats.org/officeDocument/2006/relationships/tags" Target="../tags/tag801.xml"/><Relationship Id="rId29" Type="http://schemas.openxmlformats.org/officeDocument/2006/relationships/tags" Target="../tags/tag823.xml"/><Relationship Id="rId28" Type="http://schemas.openxmlformats.org/officeDocument/2006/relationships/tags" Target="../tags/tag822.xml"/><Relationship Id="rId27" Type="http://schemas.openxmlformats.org/officeDocument/2006/relationships/image" Target="../media/image66.png"/><Relationship Id="rId26" Type="http://schemas.openxmlformats.org/officeDocument/2006/relationships/tags" Target="../tags/tag821.xml"/><Relationship Id="rId25" Type="http://schemas.openxmlformats.org/officeDocument/2006/relationships/tags" Target="../tags/tag820.xml"/><Relationship Id="rId24" Type="http://schemas.openxmlformats.org/officeDocument/2006/relationships/tags" Target="../tags/tag819.xml"/><Relationship Id="rId23" Type="http://schemas.openxmlformats.org/officeDocument/2006/relationships/tags" Target="../tags/tag818.xml"/><Relationship Id="rId22" Type="http://schemas.openxmlformats.org/officeDocument/2006/relationships/tags" Target="../tags/tag817.xml"/><Relationship Id="rId21" Type="http://schemas.openxmlformats.org/officeDocument/2006/relationships/tags" Target="../tags/tag816.xml"/><Relationship Id="rId20" Type="http://schemas.openxmlformats.org/officeDocument/2006/relationships/image" Target="../media/image65.png"/><Relationship Id="rId2" Type="http://schemas.openxmlformats.org/officeDocument/2006/relationships/tags" Target="../tags/tag800.xml"/><Relationship Id="rId19" Type="http://schemas.openxmlformats.org/officeDocument/2006/relationships/tags" Target="../tags/tag815.xml"/><Relationship Id="rId18" Type="http://schemas.openxmlformats.org/officeDocument/2006/relationships/tags" Target="../tags/tag814.xml"/><Relationship Id="rId17" Type="http://schemas.openxmlformats.org/officeDocument/2006/relationships/tags" Target="../tags/tag813.xml"/><Relationship Id="rId16" Type="http://schemas.openxmlformats.org/officeDocument/2006/relationships/tags" Target="../tags/tag812.xml"/><Relationship Id="rId15" Type="http://schemas.openxmlformats.org/officeDocument/2006/relationships/image" Target="../media/image64.png"/><Relationship Id="rId14" Type="http://schemas.openxmlformats.org/officeDocument/2006/relationships/tags" Target="../tags/tag811.xml"/><Relationship Id="rId13" Type="http://schemas.openxmlformats.org/officeDocument/2006/relationships/tags" Target="../tags/tag810.xml"/><Relationship Id="rId12" Type="http://schemas.openxmlformats.org/officeDocument/2006/relationships/tags" Target="../tags/tag809.xml"/><Relationship Id="rId11" Type="http://schemas.openxmlformats.org/officeDocument/2006/relationships/tags" Target="../tags/tag808.xml"/><Relationship Id="rId10" Type="http://schemas.openxmlformats.org/officeDocument/2006/relationships/tags" Target="../tags/tag807.xml"/><Relationship Id="rId1" Type="http://schemas.openxmlformats.org/officeDocument/2006/relationships/tags" Target="../tags/tag799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838.xml"/><Relationship Id="rId8" Type="http://schemas.openxmlformats.org/officeDocument/2006/relationships/image" Target="../media/image70.jpeg"/><Relationship Id="rId7" Type="http://schemas.openxmlformats.org/officeDocument/2006/relationships/tags" Target="../tags/tag837.xml"/><Relationship Id="rId6" Type="http://schemas.openxmlformats.org/officeDocument/2006/relationships/tags" Target="../tags/tag836.xml"/><Relationship Id="rId5" Type="http://schemas.openxmlformats.org/officeDocument/2006/relationships/tags" Target="../tags/tag835.xml"/><Relationship Id="rId4" Type="http://schemas.openxmlformats.org/officeDocument/2006/relationships/image" Target="../media/image69.jpeg"/><Relationship Id="rId3" Type="http://schemas.openxmlformats.org/officeDocument/2006/relationships/tags" Target="../tags/tag834.xml"/><Relationship Id="rId2" Type="http://schemas.openxmlformats.org/officeDocument/2006/relationships/tags" Target="../tags/tag833.x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839.xml"/><Relationship Id="rId1" Type="http://schemas.openxmlformats.org/officeDocument/2006/relationships/tags" Target="../tags/tag83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848.xml"/><Relationship Id="rId8" Type="http://schemas.openxmlformats.org/officeDocument/2006/relationships/tags" Target="../tags/tag847.xml"/><Relationship Id="rId7" Type="http://schemas.openxmlformats.org/officeDocument/2006/relationships/tags" Target="../tags/tag846.xml"/><Relationship Id="rId6" Type="http://schemas.openxmlformats.org/officeDocument/2006/relationships/tags" Target="../tags/tag845.xml"/><Relationship Id="rId5" Type="http://schemas.openxmlformats.org/officeDocument/2006/relationships/tags" Target="../tags/tag844.xml"/><Relationship Id="rId4" Type="http://schemas.openxmlformats.org/officeDocument/2006/relationships/tags" Target="../tags/tag843.xml"/><Relationship Id="rId3" Type="http://schemas.openxmlformats.org/officeDocument/2006/relationships/tags" Target="../tags/tag842.xml"/><Relationship Id="rId27" Type="http://schemas.openxmlformats.org/officeDocument/2006/relationships/notesSlide" Target="../notesSlides/notesSlide2.xml"/><Relationship Id="rId26" Type="http://schemas.openxmlformats.org/officeDocument/2006/relationships/slideLayout" Target="../slideLayouts/slideLayout3.xml"/><Relationship Id="rId25" Type="http://schemas.openxmlformats.org/officeDocument/2006/relationships/tags" Target="../tags/tag864.xml"/><Relationship Id="rId24" Type="http://schemas.openxmlformats.org/officeDocument/2006/relationships/tags" Target="../tags/tag863.xml"/><Relationship Id="rId23" Type="http://schemas.openxmlformats.org/officeDocument/2006/relationships/tags" Target="../tags/tag862.xml"/><Relationship Id="rId22" Type="http://schemas.openxmlformats.org/officeDocument/2006/relationships/tags" Target="../tags/tag861.xml"/><Relationship Id="rId21" Type="http://schemas.openxmlformats.org/officeDocument/2006/relationships/tags" Target="../tags/tag860.xml"/><Relationship Id="rId20" Type="http://schemas.openxmlformats.org/officeDocument/2006/relationships/tags" Target="../tags/tag859.xml"/><Relationship Id="rId2" Type="http://schemas.openxmlformats.org/officeDocument/2006/relationships/tags" Target="../tags/tag841.xml"/><Relationship Id="rId19" Type="http://schemas.openxmlformats.org/officeDocument/2006/relationships/tags" Target="../tags/tag858.xml"/><Relationship Id="rId18" Type="http://schemas.openxmlformats.org/officeDocument/2006/relationships/tags" Target="../tags/tag857.xml"/><Relationship Id="rId17" Type="http://schemas.openxmlformats.org/officeDocument/2006/relationships/tags" Target="../tags/tag856.xml"/><Relationship Id="rId16" Type="http://schemas.openxmlformats.org/officeDocument/2006/relationships/tags" Target="../tags/tag855.xml"/><Relationship Id="rId15" Type="http://schemas.openxmlformats.org/officeDocument/2006/relationships/tags" Target="../tags/tag854.xml"/><Relationship Id="rId14" Type="http://schemas.openxmlformats.org/officeDocument/2006/relationships/tags" Target="../tags/tag853.xml"/><Relationship Id="rId13" Type="http://schemas.openxmlformats.org/officeDocument/2006/relationships/tags" Target="../tags/tag852.xml"/><Relationship Id="rId12" Type="http://schemas.openxmlformats.org/officeDocument/2006/relationships/tags" Target="../tags/tag851.xml"/><Relationship Id="rId11" Type="http://schemas.openxmlformats.org/officeDocument/2006/relationships/tags" Target="../tags/tag850.xml"/><Relationship Id="rId10" Type="http://schemas.openxmlformats.org/officeDocument/2006/relationships/tags" Target="../tags/tag849.xml"/><Relationship Id="rId1" Type="http://schemas.openxmlformats.org/officeDocument/2006/relationships/tags" Target="../tags/tag840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869.xml"/><Relationship Id="rId2" Type="http://schemas.openxmlformats.org/officeDocument/2006/relationships/tags" Target="../tags/tag868.xml"/><Relationship Id="rId1" Type="http://schemas.openxmlformats.org/officeDocument/2006/relationships/tags" Target="../tags/tag86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image" Target="../media/image4.png"/><Relationship Id="rId7" Type="http://schemas.openxmlformats.org/officeDocument/2006/relationships/tags" Target="../tags/tag467.xml"/><Relationship Id="rId6" Type="http://schemas.openxmlformats.org/officeDocument/2006/relationships/image" Target="../media/image1.png"/><Relationship Id="rId5" Type="http://schemas.openxmlformats.org/officeDocument/2006/relationships/tags" Target="../tags/tag466.xml"/><Relationship Id="rId4" Type="http://schemas.openxmlformats.org/officeDocument/2006/relationships/tags" Target="../tags/tag465.xml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473.xml"/><Relationship Id="rId13" Type="http://schemas.openxmlformats.org/officeDocument/2006/relationships/tags" Target="../tags/tag472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tags" Target="../tags/tag46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880.xml"/><Relationship Id="rId8" Type="http://schemas.openxmlformats.org/officeDocument/2006/relationships/tags" Target="../tags/tag879.xml"/><Relationship Id="rId7" Type="http://schemas.openxmlformats.org/officeDocument/2006/relationships/tags" Target="../tags/tag878.xml"/><Relationship Id="rId6" Type="http://schemas.openxmlformats.org/officeDocument/2006/relationships/tags" Target="../tags/tag877.xml"/><Relationship Id="rId5" Type="http://schemas.openxmlformats.org/officeDocument/2006/relationships/tags" Target="../tags/tag876.xml"/><Relationship Id="rId4" Type="http://schemas.openxmlformats.org/officeDocument/2006/relationships/tags" Target="../tags/tag875.xml"/><Relationship Id="rId3" Type="http://schemas.openxmlformats.org/officeDocument/2006/relationships/tags" Target="../tags/tag874.xml"/><Relationship Id="rId2" Type="http://schemas.openxmlformats.org/officeDocument/2006/relationships/tags" Target="../tags/tag873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87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889.xml"/><Relationship Id="rId8" Type="http://schemas.openxmlformats.org/officeDocument/2006/relationships/tags" Target="../tags/tag888.xml"/><Relationship Id="rId7" Type="http://schemas.openxmlformats.org/officeDocument/2006/relationships/tags" Target="../tags/tag887.xml"/><Relationship Id="rId6" Type="http://schemas.openxmlformats.org/officeDocument/2006/relationships/tags" Target="../tags/tag886.xml"/><Relationship Id="rId5" Type="http://schemas.openxmlformats.org/officeDocument/2006/relationships/tags" Target="../tags/tag885.xml"/><Relationship Id="rId4" Type="http://schemas.openxmlformats.org/officeDocument/2006/relationships/tags" Target="../tags/tag884.xml"/><Relationship Id="rId39" Type="http://schemas.openxmlformats.org/officeDocument/2006/relationships/slideLayout" Target="../slideLayouts/slideLayout6.xml"/><Relationship Id="rId38" Type="http://schemas.openxmlformats.org/officeDocument/2006/relationships/tags" Target="../tags/tag918.xml"/><Relationship Id="rId37" Type="http://schemas.openxmlformats.org/officeDocument/2006/relationships/tags" Target="../tags/tag917.xml"/><Relationship Id="rId36" Type="http://schemas.openxmlformats.org/officeDocument/2006/relationships/tags" Target="../tags/tag916.xml"/><Relationship Id="rId35" Type="http://schemas.openxmlformats.org/officeDocument/2006/relationships/tags" Target="../tags/tag915.xml"/><Relationship Id="rId34" Type="http://schemas.openxmlformats.org/officeDocument/2006/relationships/tags" Target="../tags/tag914.xml"/><Relationship Id="rId33" Type="http://schemas.openxmlformats.org/officeDocument/2006/relationships/tags" Target="../tags/tag913.xml"/><Relationship Id="rId32" Type="http://schemas.openxmlformats.org/officeDocument/2006/relationships/tags" Target="../tags/tag912.xml"/><Relationship Id="rId31" Type="http://schemas.openxmlformats.org/officeDocument/2006/relationships/tags" Target="../tags/tag911.xml"/><Relationship Id="rId30" Type="http://schemas.openxmlformats.org/officeDocument/2006/relationships/tags" Target="../tags/tag910.xml"/><Relationship Id="rId3" Type="http://schemas.openxmlformats.org/officeDocument/2006/relationships/tags" Target="../tags/tag883.xml"/><Relationship Id="rId29" Type="http://schemas.openxmlformats.org/officeDocument/2006/relationships/tags" Target="../tags/tag909.xml"/><Relationship Id="rId28" Type="http://schemas.openxmlformats.org/officeDocument/2006/relationships/tags" Target="../tags/tag908.xml"/><Relationship Id="rId27" Type="http://schemas.openxmlformats.org/officeDocument/2006/relationships/tags" Target="../tags/tag907.xml"/><Relationship Id="rId26" Type="http://schemas.openxmlformats.org/officeDocument/2006/relationships/tags" Target="../tags/tag906.xml"/><Relationship Id="rId25" Type="http://schemas.openxmlformats.org/officeDocument/2006/relationships/tags" Target="../tags/tag905.xml"/><Relationship Id="rId24" Type="http://schemas.openxmlformats.org/officeDocument/2006/relationships/tags" Target="../tags/tag904.xml"/><Relationship Id="rId23" Type="http://schemas.openxmlformats.org/officeDocument/2006/relationships/tags" Target="../tags/tag903.xml"/><Relationship Id="rId22" Type="http://schemas.openxmlformats.org/officeDocument/2006/relationships/tags" Target="../tags/tag902.xml"/><Relationship Id="rId21" Type="http://schemas.openxmlformats.org/officeDocument/2006/relationships/tags" Target="../tags/tag901.xml"/><Relationship Id="rId20" Type="http://schemas.openxmlformats.org/officeDocument/2006/relationships/tags" Target="../tags/tag900.xml"/><Relationship Id="rId2" Type="http://schemas.openxmlformats.org/officeDocument/2006/relationships/tags" Target="../tags/tag882.xml"/><Relationship Id="rId19" Type="http://schemas.openxmlformats.org/officeDocument/2006/relationships/tags" Target="../tags/tag899.xml"/><Relationship Id="rId18" Type="http://schemas.openxmlformats.org/officeDocument/2006/relationships/tags" Target="../tags/tag898.xml"/><Relationship Id="rId17" Type="http://schemas.openxmlformats.org/officeDocument/2006/relationships/tags" Target="../tags/tag897.xml"/><Relationship Id="rId16" Type="http://schemas.openxmlformats.org/officeDocument/2006/relationships/tags" Target="../tags/tag896.xml"/><Relationship Id="rId15" Type="http://schemas.openxmlformats.org/officeDocument/2006/relationships/tags" Target="../tags/tag895.xml"/><Relationship Id="rId14" Type="http://schemas.openxmlformats.org/officeDocument/2006/relationships/tags" Target="../tags/tag894.xml"/><Relationship Id="rId13" Type="http://schemas.openxmlformats.org/officeDocument/2006/relationships/tags" Target="../tags/tag893.xml"/><Relationship Id="rId12" Type="http://schemas.openxmlformats.org/officeDocument/2006/relationships/tags" Target="../tags/tag892.xml"/><Relationship Id="rId11" Type="http://schemas.openxmlformats.org/officeDocument/2006/relationships/tags" Target="../tags/tag891.xml"/><Relationship Id="rId10" Type="http://schemas.openxmlformats.org/officeDocument/2006/relationships/tags" Target="../tags/tag890.xml"/><Relationship Id="rId1" Type="http://schemas.openxmlformats.org/officeDocument/2006/relationships/tags" Target="../tags/tag88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927.xml"/><Relationship Id="rId8" Type="http://schemas.openxmlformats.org/officeDocument/2006/relationships/tags" Target="../tags/tag926.xml"/><Relationship Id="rId7" Type="http://schemas.openxmlformats.org/officeDocument/2006/relationships/tags" Target="../tags/tag925.xml"/><Relationship Id="rId6" Type="http://schemas.openxmlformats.org/officeDocument/2006/relationships/tags" Target="../tags/tag924.xml"/><Relationship Id="rId5" Type="http://schemas.openxmlformats.org/officeDocument/2006/relationships/tags" Target="../tags/tag923.xml"/><Relationship Id="rId4" Type="http://schemas.openxmlformats.org/officeDocument/2006/relationships/tags" Target="../tags/tag922.xml"/><Relationship Id="rId3" Type="http://schemas.openxmlformats.org/officeDocument/2006/relationships/tags" Target="../tags/tag921.xml"/><Relationship Id="rId24" Type="http://schemas.openxmlformats.org/officeDocument/2006/relationships/slideLayout" Target="../slideLayouts/slideLayout13.xml"/><Relationship Id="rId23" Type="http://schemas.openxmlformats.org/officeDocument/2006/relationships/tags" Target="../tags/tag941.xml"/><Relationship Id="rId22" Type="http://schemas.openxmlformats.org/officeDocument/2006/relationships/tags" Target="../tags/tag940.xml"/><Relationship Id="rId21" Type="http://schemas.openxmlformats.org/officeDocument/2006/relationships/tags" Target="../tags/tag939.xml"/><Relationship Id="rId20" Type="http://schemas.openxmlformats.org/officeDocument/2006/relationships/tags" Target="../tags/tag938.xml"/><Relationship Id="rId2" Type="http://schemas.openxmlformats.org/officeDocument/2006/relationships/tags" Target="../tags/tag920.xml"/><Relationship Id="rId19" Type="http://schemas.openxmlformats.org/officeDocument/2006/relationships/tags" Target="../tags/tag937.xml"/><Relationship Id="rId18" Type="http://schemas.openxmlformats.org/officeDocument/2006/relationships/tags" Target="../tags/tag936.xml"/><Relationship Id="rId17" Type="http://schemas.openxmlformats.org/officeDocument/2006/relationships/tags" Target="../tags/tag935.xml"/><Relationship Id="rId16" Type="http://schemas.openxmlformats.org/officeDocument/2006/relationships/tags" Target="../tags/tag934.xml"/><Relationship Id="rId15" Type="http://schemas.openxmlformats.org/officeDocument/2006/relationships/tags" Target="../tags/tag933.xml"/><Relationship Id="rId14" Type="http://schemas.openxmlformats.org/officeDocument/2006/relationships/tags" Target="../tags/tag932.xml"/><Relationship Id="rId13" Type="http://schemas.openxmlformats.org/officeDocument/2006/relationships/tags" Target="../tags/tag931.xml"/><Relationship Id="rId12" Type="http://schemas.openxmlformats.org/officeDocument/2006/relationships/tags" Target="../tags/tag930.xml"/><Relationship Id="rId11" Type="http://schemas.openxmlformats.org/officeDocument/2006/relationships/tags" Target="../tags/tag929.xml"/><Relationship Id="rId10" Type="http://schemas.openxmlformats.org/officeDocument/2006/relationships/tags" Target="../tags/tag928.xml"/><Relationship Id="rId1" Type="http://schemas.openxmlformats.org/officeDocument/2006/relationships/tags" Target="../tags/tag919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947.xml"/><Relationship Id="rId5" Type="http://schemas.openxmlformats.org/officeDocument/2006/relationships/tags" Target="../tags/tag946.xml"/><Relationship Id="rId4" Type="http://schemas.openxmlformats.org/officeDocument/2006/relationships/tags" Target="../tags/tag945.xml"/><Relationship Id="rId3" Type="http://schemas.openxmlformats.org/officeDocument/2006/relationships/tags" Target="../tags/tag944.xml"/><Relationship Id="rId2" Type="http://schemas.openxmlformats.org/officeDocument/2006/relationships/tags" Target="../tags/tag943.xml"/><Relationship Id="rId1" Type="http://schemas.openxmlformats.org/officeDocument/2006/relationships/tags" Target="../tags/tag942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1.png"/><Relationship Id="rId3" Type="http://schemas.openxmlformats.org/officeDocument/2006/relationships/tags" Target="../tags/tag950.xml"/><Relationship Id="rId2" Type="http://schemas.openxmlformats.org/officeDocument/2006/relationships/tags" Target="../tags/tag949.xml"/><Relationship Id="rId1" Type="http://schemas.openxmlformats.org/officeDocument/2006/relationships/tags" Target="../tags/tag9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952.xml"/><Relationship Id="rId1" Type="http://schemas.openxmlformats.org/officeDocument/2006/relationships/tags" Target="../tags/tag95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961.xml"/><Relationship Id="rId8" Type="http://schemas.openxmlformats.org/officeDocument/2006/relationships/tags" Target="../tags/tag960.xml"/><Relationship Id="rId7" Type="http://schemas.openxmlformats.org/officeDocument/2006/relationships/tags" Target="../tags/tag959.xml"/><Relationship Id="rId6" Type="http://schemas.openxmlformats.org/officeDocument/2006/relationships/tags" Target="../tags/tag958.xml"/><Relationship Id="rId5" Type="http://schemas.openxmlformats.org/officeDocument/2006/relationships/tags" Target="../tags/tag957.xml"/><Relationship Id="rId4" Type="http://schemas.openxmlformats.org/officeDocument/2006/relationships/tags" Target="../tags/tag956.xml"/><Relationship Id="rId3" Type="http://schemas.openxmlformats.org/officeDocument/2006/relationships/tags" Target="../tags/tag955.xml"/><Relationship Id="rId2" Type="http://schemas.openxmlformats.org/officeDocument/2006/relationships/tags" Target="../tags/tag954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964.xml"/><Relationship Id="rId11" Type="http://schemas.openxmlformats.org/officeDocument/2006/relationships/tags" Target="../tags/tag963.xml"/><Relationship Id="rId10" Type="http://schemas.openxmlformats.org/officeDocument/2006/relationships/tags" Target="../tags/tag962.xml"/><Relationship Id="rId1" Type="http://schemas.openxmlformats.org/officeDocument/2006/relationships/tags" Target="../tags/tag95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72.png"/><Relationship Id="rId7" Type="http://schemas.openxmlformats.org/officeDocument/2006/relationships/tags" Target="../tags/tag971.xml"/><Relationship Id="rId6" Type="http://schemas.openxmlformats.org/officeDocument/2006/relationships/tags" Target="../tags/tag970.xml"/><Relationship Id="rId5" Type="http://schemas.openxmlformats.org/officeDocument/2006/relationships/tags" Target="../tags/tag969.xml"/><Relationship Id="rId4" Type="http://schemas.openxmlformats.org/officeDocument/2006/relationships/tags" Target="../tags/tag968.xml"/><Relationship Id="rId3" Type="http://schemas.openxmlformats.org/officeDocument/2006/relationships/tags" Target="../tags/tag967.xml"/><Relationship Id="rId2" Type="http://schemas.openxmlformats.org/officeDocument/2006/relationships/tags" Target="../tags/tag966.xml"/><Relationship Id="rId1" Type="http://schemas.openxmlformats.org/officeDocument/2006/relationships/tags" Target="../tags/tag965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979.xml"/><Relationship Id="rId8" Type="http://schemas.openxmlformats.org/officeDocument/2006/relationships/tags" Target="../tags/tag978.xml"/><Relationship Id="rId7" Type="http://schemas.openxmlformats.org/officeDocument/2006/relationships/image" Target="../media/image73.png"/><Relationship Id="rId6" Type="http://schemas.openxmlformats.org/officeDocument/2006/relationships/tags" Target="../tags/tag977.xml"/><Relationship Id="rId5" Type="http://schemas.openxmlformats.org/officeDocument/2006/relationships/tags" Target="../tags/tag976.xml"/><Relationship Id="rId4" Type="http://schemas.openxmlformats.org/officeDocument/2006/relationships/tags" Target="../tags/tag975.xml"/><Relationship Id="rId3" Type="http://schemas.openxmlformats.org/officeDocument/2006/relationships/tags" Target="../tags/tag974.xml"/><Relationship Id="rId2" Type="http://schemas.openxmlformats.org/officeDocument/2006/relationships/tags" Target="../tags/tag973.xml"/><Relationship Id="rId13" Type="http://schemas.openxmlformats.org/officeDocument/2006/relationships/slideLayout" Target="../slideLayouts/slideLayout4.xml"/><Relationship Id="rId12" Type="http://schemas.openxmlformats.org/officeDocument/2006/relationships/image" Target="../media/image75.tiff"/><Relationship Id="rId11" Type="http://schemas.openxmlformats.org/officeDocument/2006/relationships/tags" Target="../tags/tag980.xml"/><Relationship Id="rId10" Type="http://schemas.openxmlformats.org/officeDocument/2006/relationships/image" Target="../media/image74.png"/><Relationship Id="rId1" Type="http://schemas.openxmlformats.org/officeDocument/2006/relationships/tags" Target="../tags/tag97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989.xml"/><Relationship Id="rId8" Type="http://schemas.openxmlformats.org/officeDocument/2006/relationships/tags" Target="../tags/tag988.xml"/><Relationship Id="rId7" Type="http://schemas.openxmlformats.org/officeDocument/2006/relationships/tags" Target="../tags/tag987.xml"/><Relationship Id="rId6" Type="http://schemas.openxmlformats.org/officeDocument/2006/relationships/tags" Target="../tags/tag986.xml"/><Relationship Id="rId5" Type="http://schemas.openxmlformats.org/officeDocument/2006/relationships/tags" Target="../tags/tag985.xml"/><Relationship Id="rId44" Type="http://schemas.openxmlformats.org/officeDocument/2006/relationships/slideLayout" Target="../slideLayouts/slideLayout6.xml"/><Relationship Id="rId43" Type="http://schemas.openxmlformats.org/officeDocument/2006/relationships/tags" Target="../tags/tag1023.xml"/><Relationship Id="rId42" Type="http://schemas.openxmlformats.org/officeDocument/2006/relationships/tags" Target="../tags/tag1022.xml"/><Relationship Id="rId41" Type="http://schemas.openxmlformats.org/officeDocument/2006/relationships/tags" Target="../tags/tag1021.xml"/><Relationship Id="rId40" Type="http://schemas.openxmlformats.org/officeDocument/2006/relationships/tags" Target="../tags/tag1020.xml"/><Relationship Id="rId4" Type="http://schemas.openxmlformats.org/officeDocument/2006/relationships/tags" Target="../tags/tag984.xml"/><Relationship Id="rId39" Type="http://schemas.openxmlformats.org/officeDocument/2006/relationships/tags" Target="../tags/tag1019.xml"/><Relationship Id="rId38" Type="http://schemas.openxmlformats.org/officeDocument/2006/relationships/tags" Target="../tags/tag1018.xml"/><Relationship Id="rId37" Type="http://schemas.openxmlformats.org/officeDocument/2006/relationships/tags" Target="../tags/tag1017.xml"/><Relationship Id="rId36" Type="http://schemas.openxmlformats.org/officeDocument/2006/relationships/tags" Target="../tags/tag1016.xml"/><Relationship Id="rId35" Type="http://schemas.openxmlformats.org/officeDocument/2006/relationships/tags" Target="../tags/tag1015.xml"/><Relationship Id="rId34" Type="http://schemas.openxmlformats.org/officeDocument/2006/relationships/tags" Target="../tags/tag1014.xml"/><Relationship Id="rId33" Type="http://schemas.openxmlformats.org/officeDocument/2006/relationships/tags" Target="../tags/tag1013.xml"/><Relationship Id="rId32" Type="http://schemas.openxmlformats.org/officeDocument/2006/relationships/tags" Target="../tags/tag1012.xml"/><Relationship Id="rId31" Type="http://schemas.openxmlformats.org/officeDocument/2006/relationships/tags" Target="../tags/tag1011.xml"/><Relationship Id="rId30" Type="http://schemas.openxmlformats.org/officeDocument/2006/relationships/tags" Target="../tags/tag1010.xml"/><Relationship Id="rId3" Type="http://schemas.openxmlformats.org/officeDocument/2006/relationships/tags" Target="../tags/tag983.xml"/><Relationship Id="rId29" Type="http://schemas.openxmlformats.org/officeDocument/2006/relationships/tags" Target="../tags/tag1009.xml"/><Relationship Id="rId28" Type="http://schemas.openxmlformats.org/officeDocument/2006/relationships/tags" Target="../tags/tag1008.xml"/><Relationship Id="rId27" Type="http://schemas.openxmlformats.org/officeDocument/2006/relationships/tags" Target="../tags/tag1007.xml"/><Relationship Id="rId26" Type="http://schemas.openxmlformats.org/officeDocument/2006/relationships/tags" Target="../tags/tag1006.xml"/><Relationship Id="rId25" Type="http://schemas.openxmlformats.org/officeDocument/2006/relationships/tags" Target="../tags/tag1005.xml"/><Relationship Id="rId24" Type="http://schemas.openxmlformats.org/officeDocument/2006/relationships/tags" Target="../tags/tag1004.xml"/><Relationship Id="rId23" Type="http://schemas.openxmlformats.org/officeDocument/2006/relationships/tags" Target="../tags/tag1003.xml"/><Relationship Id="rId22" Type="http://schemas.openxmlformats.org/officeDocument/2006/relationships/tags" Target="../tags/tag1002.xml"/><Relationship Id="rId21" Type="http://schemas.openxmlformats.org/officeDocument/2006/relationships/tags" Target="../tags/tag1001.xml"/><Relationship Id="rId20" Type="http://schemas.openxmlformats.org/officeDocument/2006/relationships/tags" Target="../tags/tag1000.xml"/><Relationship Id="rId2" Type="http://schemas.openxmlformats.org/officeDocument/2006/relationships/tags" Target="../tags/tag982.xml"/><Relationship Id="rId19" Type="http://schemas.openxmlformats.org/officeDocument/2006/relationships/tags" Target="../tags/tag999.xml"/><Relationship Id="rId18" Type="http://schemas.openxmlformats.org/officeDocument/2006/relationships/tags" Target="../tags/tag998.xml"/><Relationship Id="rId17" Type="http://schemas.openxmlformats.org/officeDocument/2006/relationships/tags" Target="../tags/tag997.xml"/><Relationship Id="rId16" Type="http://schemas.openxmlformats.org/officeDocument/2006/relationships/tags" Target="../tags/tag996.xml"/><Relationship Id="rId15" Type="http://schemas.openxmlformats.org/officeDocument/2006/relationships/tags" Target="../tags/tag995.xml"/><Relationship Id="rId14" Type="http://schemas.openxmlformats.org/officeDocument/2006/relationships/tags" Target="../tags/tag994.xml"/><Relationship Id="rId13" Type="http://schemas.openxmlformats.org/officeDocument/2006/relationships/tags" Target="../tags/tag993.xml"/><Relationship Id="rId12" Type="http://schemas.openxmlformats.org/officeDocument/2006/relationships/tags" Target="../tags/tag992.xml"/><Relationship Id="rId11" Type="http://schemas.openxmlformats.org/officeDocument/2006/relationships/tags" Target="../tags/tag991.xml"/><Relationship Id="rId10" Type="http://schemas.openxmlformats.org/officeDocument/2006/relationships/tags" Target="../tags/tag990.xml"/><Relationship Id="rId1" Type="http://schemas.openxmlformats.org/officeDocument/2006/relationships/tags" Target="../tags/tag98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82.xml"/><Relationship Id="rId8" Type="http://schemas.openxmlformats.org/officeDocument/2006/relationships/image" Target="../media/image41.GIF"/><Relationship Id="rId7" Type="http://schemas.openxmlformats.org/officeDocument/2006/relationships/tags" Target="../tags/tag481.xml"/><Relationship Id="rId6" Type="http://schemas.openxmlformats.org/officeDocument/2006/relationships/tags" Target="../tags/tag480.xml"/><Relationship Id="rId5" Type="http://schemas.openxmlformats.org/officeDocument/2006/relationships/tags" Target="../tags/tag479.xml"/><Relationship Id="rId4" Type="http://schemas.openxmlformats.org/officeDocument/2006/relationships/tags" Target="../tags/tag478.xml"/><Relationship Id="rId3" Type="http://schemas.openxmlformats.org/officeDocument/2006/relationships/image" Target="../media/image40.png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495.xml"/><Relationship Id="rId24" Type="http://schemas.openxmlformats.org/officeDocument/2006/relationships/tags" Target="../tags/tag494.xml"/><Relationship Id="rId23" Type="http://schemas.openxmlformats.org/officeDocument/2006/relationships/tags" Target="../tags/tag493.xml"/><Relationship Id="rId22" Type="http://schemas.openxmlformats.org/officeDocument/2006/relationships/tags" Target="../tags/tag492.xml"/><Relationship Id="rId21" Type="http://schemas.openxmlformats.org/officeDocument/2006/relationships/image" Target="../media/image44.png"/><Relationship Id="rId20" Type="http://schemas.openxmlformats.org/officeDocument/2006/relationships/tags" Target="../tags/tag491.xml"/><Relationship Id="rId2" Type="http://schemas.openxmlformats.org/officeDocument/2006/relationships/tags" Target="../tags/tag477.xml"/><Relationship Id="rId19" Type="http://schemas.openxmlformats.org/officeDocument/2006/relationships/tags" Target="../tags/tag490.xml"/><Relationship Id="rId18" Type="http://schemas.openxmlformats.org/officeDocument/2006/relationships/tags" Target="../tags/tag489.xml"/><Relationship Id="rId17" Type="http://schemas.openxmlformats.org/officeDocument/2006/relationships/tags" Target="../tags/tag488.xml"/><Relationship Id="rId16" Type="http://schemas.openxmlformats.org/officeDocument/2006/relationships/tags" Target="../tags/tag487.xml"/><Relationship Id="rId15" Type="http://schemas.openxmlformats.org/officeDocument/2006/relationships/image" Target="../media/image43.png"/><Relationship Id="rId14" Type="http://schemas.openxmlformats.org/officeDocument/2006/relationships/tags" Target="../tags/tag486.xml"/><Relationship Id="rId13" Type="http://schemas.openxmlformats.org/officeDocument/2006/relationships/tags" Target="../tags/tag485.xml"/><Relationship Id="rId12" Type="http://schemas.openxmlformats.org/officeDocument/2006/relationships/tags" Target="../tags/tag484.xml"/><Relationship Id="rId11" Type="http://schemas.openxmlformats.org/officeDocument/2006/relationships/image" Target="../media/image42.png"/><Relationship Id="rId10" Type="http://schemas.openxmlformats.org/officeDocument/2006/relationships/tags" Target="../tags/tag483.xml"/><Relationship Id="rId1" Type="http://schemas.openxmlformats.org/officeDocument/2006/relationships/tags" Target="../tags/tag476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76.png"/><Relationship Id="rId3" Type="http://schemas.openxmlformats.org/officeDocument/2006/relationships/tags" Target="../tags/tag1024.xml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4.xml"/><Relationship Id="rId8" Type="http://schemas.openxmlformats.org/officeDocument/2006/relationships/tags" Target="../tags/tag503.xml"/><Relationship Id="rId7" Type="http://schemas.openxmlformats.org/officeDocument/2006/relationships/tags" Target="../tags/tag502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35" Type="http://schemas.openxmlformats.org/officeDocument/2006/relationships/slideLayout" Target="../slideLayouts/slideLayout13.xml"/><Relationship Id="rId34" Type="http://schemas.openxmlformats.org/officeDocument/2006/relationships/tags" Target="../tags/tag527.xml"/><Relationship Id="rId33" Type="http://schemas.openxmlformats.org/officeDocument/2006/relationships/tags" Target="../tags/tag526.xml"/><Relationship Id="rId32" Type="http://schemas.openxmlformats.org/officeDocument/2006/relationships/image" Target="../media/image45.png"/><Relationship Id="rId31" Type="http://schemas.openxmlformats.org/officeDocument/2006/relationships/tags" Target="../tags/tag525.xml"/><Relationship Id="rId30" Type="http://schemas.openxmlformats.org/officeDocument/2006/relationships/tags" Target="../tags/tag524.xml"/><Relationship Id="rId3" Type="http://schemas.openxmlformats.org/officeDocument/2006/relationships/tags" Target="../tags/tag498.xml"/><Relationship Id="rId29" Type="http://schemas.openxmlformats.org/officeDocument/2006/relationships/tags" Target="../tags/tag523.xml"/><Relationship Id="rId28" Type="http://schemas.openxmlformats.org/officeDocument/2006/relationships/image" Target="../media/image41.GIF"/><Relationship Id="rId27" Type="http://schemas.openxmlformats.org/officeDocument/2006/relationships/tags" Target="../tags/tag522.xml"/><Relationship Id="rId26" Type="http://schemas.openxmlformats.org/officeDocument/2006/relationships/tags" Target="../tags/tag521.xml"/><Relationship Id="rId25" Type="http://schemas.openxmlformats.org/officeDocument/2006/relationships/tags" Target="../tags/tag520.xml"/><Relationship Id="rId24" Type="http://schemas.openxmlformats.org/officeDocument/2006/relationships/tags" Target="../tags/tag519.xml"/><Relationship Id="rId23" Type="http://schemas.openxmlformats.org/officeDocument/2006/relationships/tags" Target="../tags/tag518.xml"/><Relationship Id="rId22" Type="http://schemas.openxmlformats.org/officeDocument/2006/relationships/tags" Target="../tags/tag517.xml"/><Relationship Id="rId21" Type="http://schemas.openxmlformats.org/officeDocument/2006/relationships/tags" Target="../tags/tag516.xml"/><Relationship Id="rId20" Type="http://schemas.openxmlformats.org/officeDocument/2006/relationships/tags" Target="../tags/tag515.xml"/><Relationship Id="rId2" Type="http://schemas.openxmlformats.org/officeDocument/2006/relationships/tags" Target="../tags/tag497.xml"/><Relationship Id="rId19" Type="http://schemas.openxmlformats.org/officeDocument/2006/relationships/tags" Target="../tags/tag514.xml"/><Relationship Id="rId18" Type="http://schemas.openxmlformats.org/officeDocument/2006/relationships/tags" Target="../tags/tag513.xml"/><Relationship Id="rId17" Type="http://schemas.openxmlformats.org/officeDocument/2006/relationships/tags" Target="../tags/tag512.xml"/><Relationship Id="rId16" Type="http://schemas.openxmlformats.org/officeDocument/2006/relationships/tags" Target="../tags/tag511.xml"/><Relationship Id="rId15" Type="http://schemas.openxmlformats.org/officeDocument/2006/relationships/tags" Target="../tags/tag510.xml"/><Relationship Id="rId14" Type="http://schemas.openxmlformats.org/officeDocument/2006/relationships/tags" Target="../tags/tag509.xml"/><Relationship Id="rId13" Type="http://schemas.openxmlformats.org/officeDocument/2006/relationships/tags" Target="../tags/tag508.xml"/><Relationship Id="rId12" Type="http://schemas.openxmlformats.org/officeDocument/2006/relationships/tags" Target="../tags/tag507.xml"/><Relationship Id="rId11" Type="http://schemas.openxmlformats.org/officeDocument/2006/relationships/tags" Target="../tags/tag506.xml"/><Relationship Id="rId10" Type="http://schemas.openxmlformats.org/officeDocument/2006/relationships/tags" Target="../tags/tag505.xml"/><Relationship Id="rId1" Type="http://schemas.openxmlformats.org/officeDocument/2006/relationships/tags" Target="../tags/tag49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35.xml"/><Relationship Id="rId8" Type="http://schemas.openxmlformats.org/officeDocument/2006/relationships/image" Target="../media/image41.GIF"/><Relationship Id="rId7" Type="http://schemas.openxmlformats.org/officeDocument/2006/relationships/tags" Target="../tags/tag534.xml"/><Relationship Id="rId6" Type="http://schemas.openxmlformats.org/officeDocument/2006/relationships/tags" Target="../tags/tag533.xml"/><Relationship Id="rId5" Type="http://schemas.openxmlformats.org/officeDocument/2006/relationships/tags" Target="../tags/tag532.xml"/><Relationship Id="rId4" Type="http://schemas.openxmlformats.org/officeDocument/2006/relationships/tags" Target="../tags/tag531.xml"/><Relationship Id="rId3" Type="http://schemas.openxmlformats.org/officeDocument/2006/relationships/tags" Target="../tags/tag530.xml"/><Relationship Id="rId2" Type="http://schemas.openxmlformats.org/officeDocument/2006/relationships/tags" Target="../tags/tag529.xml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542.xml"/><Relationship Id="rId15" Type="http://schemas.openxmlformats.org/officeDocument/2006/relationships/tags" Target="../tags/tag541.xml"/><Relationship Id="rId14" Type="http://schemas.openxmlformats.org/officeDocument/2006/relationships/tags" Target="../tags/tag540.xml"/><Relationship Id="rId13" Type="http://schemas.openxmlformats.org/officeDocument/2006/relationships/tags" Target="../tags/tag539.xml"/><Relationship Id="rId12" Type="http://schemas.openxmlformats.org/officeDocument/2006/relationships/tags" Target="../tags/tag538.xml"/><Relationship Id="rId11" Type="http://schemas.openxmlformats.org/officeDocument/2006/relationships/tags" Target="../tags/tag537.xml"/><Relationship Id="rId10" Type="http://schemas.openxmlformats.org/officeDocument/2006/relationships/tags" Target="../tags/tag536.xml"/><Relationship Id="rId1" Type="http://schemas.openxmlformats.org/officeDocument/2006/relationships/tags" Target="../tags/tag52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50.xml"/><Relationship Id="rId8" Type="http://schemas.openxmlformats.org/officeDocument/2006/relationships/tags" Target="../tags/tag549.xml"/><Relationship Id="rId7" Type="http://schemas.openxmlformats.org/officeDocument/2006/relationships/image" Target="../media/image46.png"/><Relationship Id="rId6" Type="http://schemas.openxmlformats.org/officeDocument/2006/relationships/tags" Target="../tags/tag548.xml"/><Relationship Id="rId5" Type="http://schemas.openxmlformats.org/officeDocument/2006/relationships/tags" Target="../tags/tag547.xml"/><Relationship Id="rId4" Type="http://schemas.openxmlformats.org/officeDocument/2006/relationships/tags" Target="../tags/tag546.xml"/><Relationship Id="rId3" Type="http://schemas.openxmlformats.org/officeDocument/2006/relationships/tags" Target="../tags/tag545.xml"/><Relationship Id="rId2" Type="http://schemas.openxmlformats.org/officeDocument/2006/relationships/tags" Target="../tags/tag544.xml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59.xml"/><Relationship Id="rId17" Type="http://schemas.openxmlformats.org/officeDocument/2006/relationships/tags" Target="../tags/tag558.xml"/><Relationship Id="rId16" Type="http://schemas.openxmlformats.org/officeDocument/2006/relationships/tags" Target="../tags/tag557.xml"/><Relationship Id="rId15" Type="http://schemas.openxmlformats.org/officeDocument/2006/relationships/tags" Target="../tags/tag556.xml"/><Relationship Id="rId14" Type="http://schemas.openxmlformats.org/officeDocument/2006/relationships/tags" Target="../tags/tag555.xml"/><Relationship Id="rId13" Type="http://schemas.openxmlformats.org/officeDocument/2006/relationships/tags" Target="../tags/tag554.xml"/><Relationship Id="rId12" Type="http://schemas.openxmlformats.org/officeDocument/2006/relationships/tags" Target="../tags/tag553.xml"/><Relationship Id="rId11" Type="http://schemas.openxmlformats.org/officeDocument/2006/relationships/tags" Target="../tags/tag552.xml"/><Relationship Id="rId10" Type="http://schemas.openxmlformats.org/officeDocument/2006/relationships/tags" Target="../tags/tag551.xml"/><Relationship Id="rId1" Type="http://schemas.openxmlformats.org/officeDocument/2006/relationships/tags" Target="../tags/tag54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68.xml"/><Relationship Id="rId87" Type="http://schemas.openxmlformats.org/officeDocument/2006/relationships/slideLayout" Target="../slideLayouts/slideLayout13.xml"/><Relationship Id="rId86" Type="http://schemas.openxmlformats.org/officeDocument/2006/relationships/tags" Target="../tags/tag644.xml"/><Relationship Id="rId85" Type="http://schemas.openxmlformats.org/officeDocument/2006/relationships/tags" Target="../tags/tag643.xml"/><Relationship Id="rId84" Type="http://schemas.openxmlformats.org/officeDocument/2006/relationships/tags" Target="../tags/tag642.xml"/><Relationship Id="rId83" Type="http://schemas.openxmlformats.org/officeDocument/2006/relationships/tags" Target="../tags/tag641.xml"/><Relationship Id="rId82" Type="http://schemas.openxmlformats.org/officeDocument/2006/relationships/tags" Target="../tags/tag640.xml"/><Relationship Id="rId81" Type="http://schemas.openxmlformats.org/officeDocument/2006/relationships/tags" Target="../tags/tag639.xml"/><Relationship Id="rId80" Type="http://schemas.openxmlformats.org/officeDocument/2006/relationships/tags" Target="../tags/tag638.xml"/><Relationship Id="rId8" Type="http://schemas.openxmlformats.org/officeDocument/2006/relationships/tags" Target="../tags/tag567.xml"/><Relationship Id="rId79" Type="http://schemas.openxmlformats.org/officeDocument/2006/relationships/tags" Target="../tags/tag637.xml"/><Relationship Id="rId78" Type="http://schemas.openxmlformats.org/officeDocument/2006/relationships/tags" Target="../tags/tag636.xml"/><Relationship Id="rId77" Type="http://schemas.openxmlformats.org/officeDocument/2006/relationships/tags" Target="../tags/tag635.xml"/><Relationship Id="rId76" Type="http://schemas.openxmlformats.org/officeDocument/2006/relationships/tags" Target="../tags/tag634.xml"/><Relationship Id="rId75" Type="http://schemas.openxmlformats.org/officeDocument/2006/relationships/tags" Target="../tags/tag633.xml"/><Relationship Id="rId74" Type="http://schemas.openxmlformats.org/officeDocument/2006/relationships/tags" Target="../tags/tag632.xml"/><Relationship Id="rId73" Type="http://schemas.openxmlformats.org/officeDocument/2006/relationships/tags" Target="../tags/tag631.xml"/><Relationship Id="rId72" Type="http://schemas.openxmlformats.org/officeDocument/2006/relationships/tags" Target="../tags/tag630.xml"/><Relationship Id="rId71" Type="http://schemas.openxmlformats.org/officeDocument/2006/relationships/tags" Target="../tags/tag629.xml"/><Relationship Id="rId70" Type="http://schemas.openxmlformats.org/officeDocument/2006/relationships/tags" Target="../tags/tag628.xml"/><Relationship Id="rId7" Type="http://schemas.openxmlformats.org/officeDocument/2006/relationships/tags" Target="../tags/tag566.xml"/><Relationship Id="rId69" Type="http://schemas.openxmlformats.org/officeDocument/2006/relationships/tags" Target="../tags/tag627.xml"/><Relationship Id="rId68" Type="http://schemas.openxmlformats.org/officeDocument/2006/relationships/tags" Target="../tags/tag626.xml"/><Relationship Id="rId67" Type="http://schemas.openxmlformats.org/officeDocument/2006/relationships/tags" Target="../tags/tag625.xml"/><Relationship Id="rId66" Type="http://schemas.openxmlformats.org/officeDocument/2006/relationships/tags" Target="../tags/tag624.xml"/><Relationship Id="rId65" Type="http://schemas.openxmlformats.org/officeDocument/2006/relationships/tags" Target="../tags/tag623.xml"/><Relationship Id="rId64" Type="http://schemas.openxmlformats.org/officeDocument/2006/relationships/tags" Target="../tags/tag622.xml"/><Relationship Id="rId63" Type="http://schemas.openxmlformats.org/officeDocument/2006/relationships/tags" Target="../tags/tag621.xml"/><Relationship Id="rId62" Type="http://schemas.openxmlformats.org/officeDocument/2006/relationships/tags" Target="../tags/tag620.xml"/><Relationship Id="rId61" Type="http://schemas.openxmlformats.org/officeDocument/2006/relationships/tags" Target="../tags/tag619.xml"/><Relationship Id="rId60" Type="http://schemas.openxmlformats.org/officeDocument/2006/relationships/tags" Target="../tags/tag618.xml"/><Relationship Id="rId6" Type="http://schemas.openxmlformats.org/officeDocument/2006/relationships/tags" Target="../tags/tag565.xml"/><Relationship Id="rId59" Type="http://schemas.openxmlformats.org/officeDocument/2006/relationships/tags" Target="../tags/tag617.xml"/><Relationship Id="rId58" Type="http://schemas.openxmlformats.org/officeDocument/2006/relationships/tags" Target="../tags/tag616.xml"/><Relationship Id="rId57" Type="http://schemas.openxmlformats.org/officeDocument/2006/relationships/tags" Target="../tags/tag615.xml"/><Relationship Id="rId56" Type="http://schemas.openxmlformats.org/officeDocument/2006/relationships/tags" Target="../tags/tag614.xml"/><Relationship Id="rId55" Type="http://schemas.openxmlformats.org/officeDocument/2006/relationships/tags" Target="../tags/tag613.xml"/><Relationship Id="rId54" Type="http://schemas.openxmlformats.org/officeDocument/2006/relationships/tags" Target="../tags/tag612.xml"/><Relationship Id="rId53" Type="http://schemas.openxmlformats.org/officeDocument/2006/relationships/tags" Target="../tags/tag611.xml"/><Relationship Id="rId52" Type="http://schemas.openxmlformats.org/officeDocument/2006/relationships/tags" Target="../tags/tag610.xml"/><Relationship Id="rId51" Type="http://schemas.openxmlformats.org/officeDocument/2006/relationships/tags" Target="../tags/tag609.xml"/><Relationship Id="rId50" Type="http://schemas.openxmlformats.org/officeDocument/2006/relationships/tags" Target="../tags/tag608.xml"/><Relationship Id="rId5" Type="http://schemas.openxmlformats.org/officeDocument/2006/relationships/tags" Target="../tags/tag564.xml"/><Relationship Id="rId49" Type="http://schemas.openxmlformats.org/officeDocument/2006/relationships/tags" Target="../tags/tag607.xml"/><Relationship Id="rId48" Type="http://schemas.openxmlformats.org/officeDocument/2006/relationships/tags" Target="../tags/tag606.xml"/><Relationship Id="rId47" Type="http://schemas.openxmlformats.org/officeDocument/2006/relationships/tags" Target="../tags/tag605.xml"/><Relationship Id="rId46" Type="http://schemas.openxmlformats.org/officeDocument/2006/relationships/tags" Target="../tags/tag604.xml"/><Relationship Id="rId45" Type="http://schemas.openxmlformats.org/officeDocument/2006/relationships/tags" Target="../tags/tag603.xml"/><Relationship Id="rId44" Type="http://schemas.openxmlformats.org/officeDocument/2006/relationships/tags" Target="../tags/tag602.xml"/><Relationship Id="rId43" Type="http://schemas.openxmlformats.org/officeDocument/2006/relationships/tags" Target="../tags/tag601.xml"/><Relationship Id="rId42" Type="http://schemas.openxmlformats.org/officeDocument/2006/relationships/tags" Target="../tags/tag600.xml"/><Relationship Id="rId41" Type="http://schemas.openxmlformats.org/officeDocument/2006/relationships/tags" Target="../tags/tag599.xml"/><Relationship Id="rId40" Type="http://schemas.openxmlformats.org/officeDocument/2006/relationships/tags" Target="../tags/tag598.xml"/><Relationship Id="rId4" Type="http://schemas.openxmlformats.org/officeDocument/2006/relationships/tags" Target="../tags/tag563.xml"/><Relationship Id="rId39" Type="http://schemas.openxmlformats.org/officeDocument/2006/relationships/tags" Target="../tags/tag597.xml"/><Relationship Id="rId38" Type="http://schemas.openxmlformats.org/officeDocument/2006/relationships/tags" Target="../tags/tag596.xml"/><Relationship Id="rId37" Type="http://schemas.openxmlformats.org/officeDocument/2006/relationships/tags" Target="../tags/tag595.xml"/><Relationship Id="rId36" Type="http://schemas.openxmlformats.org/officeDocument/2006/relationships/tags" Target="../tags/tag594.xml"/><Relationship Id="rId35" Type="http://schemas.openxmlformats.org/officeDocument/2006/relationships/tags" Target="../tags/tag593.xml"/><Relationship Id="rId34" Type="http://schemas.openxmlformats.org/officeDocument/2006/relationships/tags" Target="../tags/tag592.xml"/><Relationship Id="rId33" Type="http://schemas.openxmlformats.org/officeDocument/2006/relationships/tags" Target="../tags/tag591.xml"/><Relationship Id="rId32" Type="http://schemas.openxmlformats.org/officeDocument/2006/relationships/tags" Target="../tags/tag590.xml"/><Relationship Id="rId31" Type="http://schemas.openxmlformats.org/officeDocument/2006/relationships/tags" Target="../tags/tag589.xml"/><Relationship Id="rId30" Type="http://schemas.openxmlformats.org/officeDocument/2006/relationships/tags" Target="../tags/tag588.xml"/><Relationship Id="rId3" Type="http://schemas.openxmlformats.org/officeDocument/2006/relationships/tags" Target="../tags/tag562.xml"/><Relationship Id="rId29" Type="http://schemas.openxmlformats.org/officeDocument/2006/relationships/tags" Target="../tags/tag587.xml"/><Relationship Id="rId28" Type="http://schemas.openxmlformats.org/officeDocument/2006/relationships/tags" Target="../tags/tag586.xml"/><Relationship Id="rId27" Type="http://schemas.openxmlformats.org/officeDocument/2006/relationships/tags" Target="../tags/tag585.xml"/><Relationship Id="rId26" Type="http://schemas.openxmlformats.org/officeDocument/2006/relationships/tags" Target="../tags/tag584.xml"/><Relationship Id="rId25" Type="http://schemas.openxmlformats.org/officeDocument/2006/relationships/tags" Target="../tags/tag583.xml"/><Relationship Id="rId24" Type="http://schemas.openxmlformats.org/officeDocument/2006/relationships/tags" Target="../tags/tag582.xml"/><Relationship Id="rId23" Type="http://schemas.openxmlformats.org/officeDocument/2006/relationships/tags" Target="../tags/tag581.xml"/><Relationship Id="rId22" Type="http://schemas.openxmlformats.org/officeDocument/2006/relationships/tags" Target="../tags/tag580.xml"/><Relationship Id="rId21" Type="http://schemas.openxmlformats.org/officeDocument/2006/relationships/tags" Target="../tags/tag579.xml"/><Relationship Id="rId20" Type="http://schemas.openxmlformats.org/officeDocument/2006/relationships/tags" Target="../tags/tag578.xml"/><Relationship Id="rId2" Type="http://schemas.openxmlformats.org/officeDocument/2006/relationships/tags" Target="../tags/tag561.xml"/><Relationship Id="rId19" Type="http://schemas.openxmlformats.org/officeDocument/2006/relationships/tags" Target="../tags/tag577.xml"/><Relationship Id="rId18" Type="http://schemas.openxmlformats.org/officeDocument/2006/relationships/tags" Target="../tags/tag576.xml"/><Relationship Id="rId17" Type="http://schemas.openxmlformats.org/officeDocument/2006/relationships/image" Target="../media/image47.png"/><Relationship Id="rId16" Type="http://schemas.openxmlformats.org/officeDocument/2006/relationships/tags" Target="../tags/tag575.xml"/><Relationship Id="rId15" Type="http://schemas.openxmlformats.org/officeDocument/2006/relationships/tags" Target="../tags/tag574.xml"/><Relationship Id="rId14" Type="http://schemas.openxmlformats.org/officeDocument/2006/relationships/tags" Target="../tags/tag573.xml"/><Relationship Id="rId13" Type="http://schemas.openxmlformats.org/officeDocument/2006/relationships/tags" Target="../tags/tag572.xml"/><Relationship Id="rId12" Type="http://schemas.openxmlformats.org/officeDocument/2006/relationships/tags" Target="../tags/tag571.xml"/><Relationship Id="rId11" Type="http://schemas.openxmlformats.org/officeDocument/2006/relationships/tags" Target="../tags/tag570.xml"/><Relationship Id="rId10" Type="http://schemas.openxmlformats.org/officeDocument/2006/relationships/tags" Target="../tags/tag569.xml"/><Relationship Id="rId1" Type="http://schemas.openxmlformats.org/officeDocument/2006/relationships/tags" Target="../tags/tag560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NULL" TargetMode="External"/><Relationship Id="rId2" Type="http://schemas.openxmlformats.org/officeDocument/2006/relationships/image" Target="../media/image48.png"/><Relationship Id="rId1" Type="http://schemas.openxmlformats.org/officeDocument/2006/relationships/tags" Target="../tags/tag645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646.xml"/><Relationship Id="rId4" Type="http://schemas.openxmlformats.org/officeDocument/2006/relationships/image" Target="../media/image50.jpeg"/><Relationship Id="rId3" Type="http://schemas.openxmlformats.org/officeDocument/2006/relationships/oleObject" Target="../embeddings/oleObject2.bin"/><Relationship Id="rId2" Type="http://schemas.openxmlformats.org/officeDocument/2006/relationships/image" Target="../media/image49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第二节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分子晶体与共价晶体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共价晶体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03565" y="54203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5986" y="349905"/>
            <a:ext cx="292417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1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</a:t>
            </a: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金刚石</a:t>
            </a:r>
            <a:endParaRPr lang="en-US" altLang="zh-CN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115" name="文本框 114"/>
          <p:cNvSpPr txBox="1"/>
          <p:nvPr>
            <p:custDataLst>
              <p:tags r:id="rId9"/>
            </p:custDataLst>
          </p:nvPr>
        </p:nvSpPr>
        <p:spPr>
          <a:xfrm>
            <a:off x="459433" y="2072868"/>
            <a:ext cx="80352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金刚石晶胞中占有的碳原子数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</a:t>
            </a:r>
            <a:endParaRPr lang="zh-CN" altLang="en-US" sz="2800" b="1" u="sng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10"/>
            </p:custDataLst>
          </p:nvPr>
        </p:nvSpPr>
        <p:spPr>
          <a:xfrm>
            <a:off x="5669280" y="2044700"/>
            <a:ext cx="1229995" cy="5835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8</a:t>
            </a:r>
            <a:endParaRPr lang="en-US" altLang="zh-CN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7" name="文本框 116"/>
          <p:cNvSpPr txBox="1"/>
          <p:nvPr>
            <p:custDataLst>
              <p:tags r:id="rId11"/>
            </p:custDataLst>
          </p:nvPr>
        </p:nvSpPr>
        <p:spPr>
          <a:xfrm>
            <a:off x="7942580" y="3026410"/>
            <a:ext cx="409003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×1/8+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×1/2+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=8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888" name="Text Box 25"/>
          <p:cNvSpPr txBox="1"/>
          <p:nvPr>
            <p:custDataLst>
              <p:tags r:id="rId12"/>
            </p:custDataLst>
          </p:nvPr>
        </p:nvSpPr>
        <p:spPr>
          <a:xfrm>
            <a:off x="2099979" y="4599605"/>
            <a:ext cx="3419687" cy="11684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键能：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347.7 kJ/mol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 defTabSz="1625600">
              <a:lnSpc>
                <a:spcPct val="50000"/>
              </a:lnSpc>
              <a:spcBef>
                <a:spcPct val="50000"/>
              </a:spcBef>
              <a:tabLst>
                <a:tab pos="946785" algn="l"/>
              </a:tabLst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很大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11818" t="10692" r="11705" b="7393"/>
          <a:stretch>
            <a:fillRect/>
          </a:stretch>
        </p:blipFill>
        <p:spPr>
          <a:xfrm>
            <a:off x="299085" y="4014470"/>
            <a:ext cx="2136775" cy="2096770"/>
          </a:xfrm>
          <a:prstGeom prst="rect">
            <a:avLst/>
          </a:prstGeom>
        </p:spPr>
      </p:pic>
      <p:grpSp>
        <p:nvGrpSpPr>
          <p:cNvPr id="36883" name="Group 20"/>
          <p:cNvGrpSpPr/>
          <p:nvPr>
            <p:custDataLst>
              <p:tags r:id="rId15"/>
            </p:custDataLst>
          </p:nvPr>
        </p:nvGrpSpPr>
        <p:grpSpPr>
          <a:xfrm>
            <a:off x="1420982" y="5341914"/>
            <a:ext cx="3967161" cy="1482779"/>
            <a:chOff x="0" y="0"/>
            <a:chExt cx="2499" cy="933"/>
          </a:xfrm>
        </p:grpSpPr>
        <p:sp>
          <p:nvSpPr>
            <p:cNvPr id="39956" name="AutoShape 21"/>
            <p:cNvSpPr/>
            <p:nvPr>
              <p:custDataLst>
                <p:tags r:id="rId16"/>
              </p:custDataLst>
            </p:nvPr>
          </p:nvSpPr>
          <p:spPr>
            <a:xfrm rot="-3595935">
              <a:off x="84" y="-84"/>
              <a:ext cx="168" cy="336"/>
            </a:xfrm>
            <a:prstGeom prst="leftBrace">
              <a:avLst>
                <a:gd name="adj1" fmla="val 16592"/>
                <a:gd name="adj2" fmla="val 39306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32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9957" name="Group 22"/>
            <p:cNvGrpSpPr/>
            <p:nvPr>
              <p:custDataLst>
                <p:tags r:id="rId17"/>
              </p:custDataLst>
            </p:nvPr>
          </p:nvGrpSpPr>
          <p:grpSpPr>
            <a:xfrm>
              <a:off x="132" y="176"/>
              <a:ext cx="2367" cy="757"/>
              <a:chOff x="96" y="0"/>
              <a:chExt cx="2367" cy="757"/>
            </a:xfrm>
          </p:grpSpPr>
          <p:sp>
            <p:nvSpPr>
              <p:cNvPr id="39958" name="Line 23"/>
              <p:cNvSpPr/>
              <p:nvPr>
                <p:custDataLst>
                  <p:tags r:id="rId18"/>
                </p:custDataLst>
              </p:nvPr>
            </p:nvSpPr>
            <p:spPr>
              <a:xfrm rot="10800000" flipH="1" flipV="1">
                <a:off x="96" y="0"/>
                <a:ext cx="637" cy="368"/>
              </a:xfrm>
              <a:prstGeom prst="line">
                <a:avLst/>
              </a:prstGeom>
              <a:ln w="57150" cap="flat" cmpd="sng">
                <a:solidFill>
                  <a:srgbClr val="FF0000"/>
                </a:solidFill>
                <a:prstDash val="sysDot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sz="24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9959" name="Text Box 24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33" y="157"/>
                <a:ext cx="1830" cy="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键长：</a:t>
                </a:r>
                <a:r>
                  <a:rPr lang="en-US" altLang="zh-CN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154 pm</a:t>
                </a: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（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很短</a:t>
                </a:r>
                <a:r>
                  <a:rPr lang="zh-CN" altLang="en-US" sz="2800" b="1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）</a:t>
                </a:r>
                <a:endPara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sp>
        <p:nvSpPr>
          <p:cNvPr id="11" name="Arc 18"/>
          <p:cNvSpPr/>
          <p:nvPr>
            <p:custDataLst>
              <p:tags r:id="rId20"/>
            </p:custDataLst>
          </p:nvPr>
        </p:nvSpPr>
        <p:spPr>
          <a:xfrm rot="750016">
            <a:off x="1204523" y="4585814"/>
            <a:ext cx="881380" cy="73744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0" b="0"/>
            <a:pathLst>
              <a:path w="21600" h="21703" fill="none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</a:path>
              <a:path w="21600" h="21703" stroke="0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  <a:lnTo>
                  <a:pt x="0" y="21509"/>
                </a:lnTo>
                <a:lnTo>
                  <a:pt x="1983" y="0"/>
                </a:lnTo>
                <a:close/>
              </a:path>
            </a:pathLst>
          </a:custGeom>
          <a:noFill/>
          <a:ln w="38100" cap="sq" cmpd="sng">
            <a:solidFill>
              <a:srgbClr val="014C9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Line 28"/>
          <p:cNvSpPr/>
          <p:nvPr>
            <p:custDataLst>
              <p:tags r:id="rId21"/>
            </p:custDataLst>
          </p:nvPr>
        </p:nvSpPr>
        <p:spPr>
          <a:xfrm rot="20820000" flipV="1">
            <a:off x="1778635" y="3948430"/>
            <a:ext cx="899160" cy="703580"/>
          </a:xfrm>
          <a:prstGeom prst="line">
            <a:avLst/>
          </a:prstGeom>
          <a:ln w="76200" cap="flat" cmpd="sng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sz="2400"/>
          </a:p>
        </p:txBody>
      </p:sp>
      <p:grpSp>
        <p:nvGrpSpPr>
          <p:cNvPr id="13" name="组合 12"/>
          <p:cNvGrpSpPr/>
          <p:nvPr>
            <p:custDataLst>
              <p:tags r:id="rId22"/>
            </p:custDataLst>
          </p:nvPr>
        </p:nvGrpSpPr>
        <p:grpSpPr>
          <a:xfrm>
            <a:off x="8147393" y="4835019"/>
            <a:ext cx="3885354" cy="1087966"/>
            <a:chOff x="10042" y="3905"/>
            <a:chExt cx="4589" cy="1285"/>
          </a:xfrm>
        </p:grpSpPr>
        <p:sp>
          <p:nvSpPr>
            <p:cNvPr id="36889" name="Text Box 26"/>
            <p:cNvSpPr txBox="1"/>
            <p:nvPr>
              <p:custDataLst>
                <p:tags r:id="rId23"/>
              </p:custDataLst>
            </p:nvPr>
          </p:nvSpPr>
          <p:spPr>
            <a:xfrm>
              <a:off x="10042" y="3905"/>
              <a:ext cx="4465" cy="64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lnSpc>
                  <a:spcPct val="105000"/>
                </a:lnSpc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熔点</a:t>
              </a: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很高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lang="en-US" altLang="zh-CN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en-US" altLang="zh-CN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3500 </a:t>
              </a:r>
              <a:r>
                <a:rPr lang="en-US" altLang="zh-CN" sz="2800" b="1" baseline="30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en-US" altLang="zh-CN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            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6890" name="Text Box 27"/>
            <p:cNvSpPr txBox="1"/>
            <p:nvPr>
              <p:custDataLst>
                <p:tags r:id="rId24"/>
              </p:custDataLst>
            </p:nvPr>
          </p:nvSpPr>
          <p:spPr>
            <a:xfrm>
              <a:off x="10042" y="4572"/>
              <a:ext cx="4589" cy="61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800" b="1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硬度</a:t>
              </a: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最大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：摩氏</a:t>
              </a:r>
              <a:r>
                <a:rPr lang="en-US" altLang="zh-CN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</a:t>
              </a:r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度   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9954" name="Text Box 19"/>
          <p:cNvSpPr txBox="1"/>
          <p:nvPr>
            <p:custDataLst>
              <p:tags r:id="rId25"/>
            </p:custDataLst>
          </p:nvPr>
        </p:nvSpPr>
        <p:spPr>
          <a:xfrm>
            <a:off x="2070969" y="3290163"/>
            <a:ext cx="3666312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109º 28´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，三维骨架，共价键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很多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右大括号 14"/>
          <p:cNvSpPr/>
          <p:nvPr>
            <p:custDataLst>
              <p:tags r:id="rId26"/>
            </p:custDataLst>
          </p:nvPr>
        </p:nvSpPr>
        <p:spPr>
          <a:xfrm>
            <a:off x="5127320" y="4384445"/>
            <a:ext cx="328718" cy="2091559"/>
          </a:xfrm>
          <a:prstGeom prst="rightBrace">
            <a:avLst>
              <a:gd name="adj1" fmla="val 8333"/>
              <a:gd name="adj2" fmla="val 50503"/>
            </a:avLst>
          </a:prstGeom>
          <a:ln w="38100">
            <a:solidFill>
              <a:srgbClr val="014C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标注 18"/>
          <p:cNvSpPr/>
          <p:nvPr>
            <p:custDataLst>
              <p:tags r:id="rId27"/>
            </p:custDataLst>
          </p:nvPr>
        </p:nvSpPr>
        <p:spPr>
          <a:xfrm>
            <a:off x="5519420" y="4742815"/>
            <a:ext cx="2564130" cy="1217295"/>
          </a:xfrm>
          <a:prstGeom prst="rightArrowCallout">
            <a:avLst/>
          </a:prstGeom>
          <a:solidFill>
            <a:srgbClr val="FFCCCC"/>
          </a:solidFill>
          <a:ln w="28575" cmpd="dbl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结构决定性质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  <p:bldP spid="36888" grpId="0"/>
      <p:bldP spid="11" grpId="0" animBg="1"/>
      <p:bldP spid="12" grpId="0" animBg="1"/>
      <p:bldP spid="39954" grpId="0"/>
      <p:bldP spid="15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500749" cy="720000"/>
            <a:chOff x="466" y="644"/>
            <a:chExt cx="654" cy="840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3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838492" y="319069"/>
            <a:ext cx="4094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金刚石：</a:t>
            </a:r>
            <a:r>
              <a:rPr lang="zh-CN" altLang="en-US" sz="2800" b="1" smtClean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重要的数学关系</a:t>
            </a:r>
            <a:endParaRPr lang="zh-CN" altLang="en-US" sz="2800" b="1" smtClean="0">
              <a:solidFill>
                <a:srgbClr val="C00000"/>
              </a:solidFill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金刚石晶胞结构_高中版 - 1.金刚石晶胞结构_高中版(Av646204342,P1)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73175" y="1458595"/>
            <a:ext cx="9165590" cy="51257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248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/>
          <p:nvPr>
            <p:custDataLst>
              <p:tags r:id="rId1"/>
            </p:custDataLst>
          </p:nvPr>
        </p:nvSpPr>
        <p:spPr>
          <a:xfrm>
            <a:off x="255270" y="904875"/>
            <a:ext cx="11651615" cy="147383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硅晶体结构与金刚石极其相似，只是将碳原子换成了硅原子。请推测晶体硅中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Si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键的键参数与金刚石中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－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键的键参数相比，有什么变化？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121493" y="3249245"/>
            <a:ext cx="3615267" cy="6076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原子半径：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Si </a:t>
            </a:r>
            <a:r>
              <a:rPr lang="en-US" altLang="zh-CN" sz="2800" b="1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121493" y="4062407"/>
            <a:ext cx="3395133" cy="583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键长</a:t>
            </a:r>
            <a:r>
              <a:rPr lang="zh-CN" altLang="en-US" sz="266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变长</a:t>
            </a:r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，键能</a:t>
            </a:r>
            <a:r>
              <a:rPr lang="zh-CN" altLang="en-US" sz="2665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变小</a:t>
            </a:r>
            <a:endParaRPr lang="zh-CN" altLang="en-US" sz="2665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73" name="Picture 1"/>
          <p:cNvPicPr>
            <a:picLocks noChangeArrowheads="1" noChangeShapeType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3" t="17381" r="27280" b="22206"/>
          <a:stretch>
            <a:fillRect/>
          </a:stretch>
        </p:blipFill>
        <p:spPr bwMode="auto">
          <a:xfrm>
            <a:off x="770890" y="2846070"/>
            <a:ext cx="376428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1465590" y="5690498"/>
            <a:ext cx="197040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硅晶体</a:t>
            </a:r>
            <a:r>
              <a:rPr lang="zh-CN" altLang="en-US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结构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416225" y="3127880"/>
            <a:ext cx="43942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&gt;</a:t>
            </a:r>
            <a:endParaRPr lang="en-US" altLang="zh-CN" sz="4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Text Box 26"/>
          <p:cNvSpPr txBox="1"/>
          <p:nvPr>
            <p:custDataLst>
              <p:tags r:id="rId8"/>
            </p:custDataLst>
          </p:nvPr>
        </p:nvSpPr>
        <p:spPr>
          <a:xfrm>
            <a:off x="5121493" y="4872612"/>
            <a:ext cx="378036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熔点、硬度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比金刚石小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grpSp>
        <p:nvGrpSpPr>
          <p:cNvPr id="75" name="组合 74"/>
          <p:cNvGrpSpPr/>
          <p:nvPr>
            <p:custDataLst>
              <p:tags r:id="rId7"/>
            </p:custDataLst>
          </p:nvPr>
        </p:nvGrpSpPr>
        <p:grpSpPr>
          <a:xfrm>
            <a:off x="9228387" y="602985"/>
            <a:ext cx="2480310" cy="2284755"/>
            <a:chOff x="12241665" y="3053918"/>
            <a:chExt cx="4960620" cy="4569510"/>
          </a:xfrm>
        </p:grpSpPr>
        <p:pic>
          <p:nvPicPr>
            <p:cNvPr id="76" name="图片 7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 contrast="4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71920" y="3053918"/>
              <a:ext cx="4337050" cy="3679190"/>
            </a:xfrm>
            <a:prstGeom prst="rect">
              <a:avLst/>
            </a:prstGeom>
          </p:spPr>
        </p:pic>
        <p:sp>
          <p:nvSpPr>
            <p:cNvPr id="77" name="矩形 76"/>
            <p:cNvSpPr/>
            <p:nvPr>
              <p:custDataLst>
                <p:tags r:id="rId11"/>
              </p:custDataLst>
            </p:nvPr>
          </p:nvSpPr>
          <p:spPr>
            <a:xfrm>
              <a:off x="12241665" y="6825868"/>
              <a:ext cx="4960620" cy="7975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金刚石</a:t>
              </a:r>
              <a:r>
                <a:rPr lang="zh-CN" altLang="en-US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晶体结构模型</a:t>
              </a:r>
              <a:endParaRPr lang="zh-CN" altLang="en-US" sz="20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Oval 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291732" y="52176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grpSp>
        <p:nvGrpSpPr>
          <p:cNvPr id="9" name="Group 5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7994744" y="2966608"/>
            <a:ext cx="3667125" cy="3617913"/>
            <a:chOff x="0" y="0"/>
            <a:chExt cx="2310" cy="2279"/>
          </a:xfrm>
        </p:grpSpPr>
        <p:graphicFrame>
          <p:nvGraphicFramePr>
            <p:cNvPr id="10" name="Object 6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66" y="834"/>
            <a:ext cx="2195" cy="1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" r:id="rId15" imgW="1549400" imgH="932180" progId="ChemDraw.Document.6.0">
                    <p:embed/>
                  </p:oleObj>
                </mc:Choice>
                <mc:Fallback>
                  <p:oleObj name="" r:id="rId15" imgW="1549400" imgH="93218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6" y="834"/>
                          <a:ext cx="2195" cy="1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Oval 7"/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065" y="1447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3" name="Oval 8"/>
            <p:cNvSpPr>
              <a:spLocks noChangeAspect="1"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558" y="1324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4" name="Oval 9"/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292" y="1730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5" name="Oval 10"/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42" y="1423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6" name="Oval 11"/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67" y="1659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7" name="Oval 12"/>
            <p:cNvSpPr>
              <a:spLocks noChangeAspect="1"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57" y="1773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19" name="Oval 13"/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10" y="1313"/>
              <a:ext cx="244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0" name="Oval 14"/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0" y="1435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1" name="Oval 15"/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01" y="2034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graphicFrame>
          <p:nvGraphicFramePr>
            <p:cNvPr id="22" name="Object 16"/>
            <p:cNvGraphicFramePr>
              <a:graphicFrameLocks noChangeAspect="1"/>
            </p:cNvGraphicFramePr>
            <p:nvPr>
              <p:custDataLst>
                <p:tags r:id="rId26"/>
              </p:custDataLst>
            </p:nvPr>
          </p:nvGraphicFramePr>
          <p:xfrm>
            <a:off x="597" y="90"/>
            <a:ext cx="1155" cy="1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" r:id="rId27" imgW="815340" imgH="795020" progId="ChemDraw.Document.6.0">
                    <p:embed/>
                  </p:oleObj>
                </mc:Choice>
                <mc:Fallback>
                  <p:oleObj name="" r:id="rId27" imgW="815340" imgH="79502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597" y="90"/>
                          <a:ext cx="1155" cy="11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Oval 17"/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046" y="0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5" name="Oval 18"/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046" y="571"/>
              <a:ext cx="244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6" name="Oval 19"/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573" y="694"/>
              <a:ext cx="245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7" name="Oval 20"/>
            <p:cNvSpPr>
              <a:spLocks noChangeAspect="1"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796" y="1010"/>
              <a:ext cx="245" cy="245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sp>
          <p:nvSpPr>
            <p:cNvPr id="28" name="Oval 21"/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46" y="712"/>
              <a:ext cx="245" cy="244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 cmpd="sng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</p:grpSp>
      <p:sp>
        <p:nvSpPr>
          <p:cNvPr id="29" name="Oval 22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0947494" y="5209746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0" name="Oval 23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9723532" y="347143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1" name="Oval 2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9291732" y="4038171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2" name="Oval 25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0155332" y="4027058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3" name="Oval 26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9507632" y="428423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4" name="Oval 27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0550619" y="4623958"/>
            <a:ext cx="287338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5" name="Oval 2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872632" y="46334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6" name="Oval 29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9291732" y="5138308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7" name="Oval 30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9652094" y="5725683"/>
            <a:ext cx="287338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8" name="Oval 31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10083894" y="521927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39" name="Oval 32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10372819" y="547327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0" name="Oval 33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8428132" y="5209746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1" name="Oval 34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8655144" y="5466921"/>
            <a:ext cx="287338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2" name="Oval 35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9075832" y="5971746"/>
            <a:ext cx="287337" cy="287337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sp>
        <p:nvSpPr>
          <p:cNvPr id="43" name="Oval 36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8859932" y="5712983"/>
            <a:ext cx="287337" cy="28733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/>
          </a:p>
        </p:txBody>
      </p:sp>
      <p:grpSp>
        <p:nvGrpSpPr>
          <p:cNvPr id="44" name="Group 57"/>
          <p:cNvGrpSpPr/>
          <p:nvPr>
            <p:custDataLst>
              <p:tags r:id="rId49"/>
            </p:custDataLst>
          </p:nvPr>
        </p:nvGrpSpPr>
        <p:grpSpPr>
          <a:xfrm>
            <a:off x="9363169" y="3974671"/>
            <a:ext cx="1368425" cy="2089150"/>
            <a:chOff x="0" y="0"/>
            <a:chExt cx="862" cy="1316"/>
          </a:xfrm>
        </p:grpSpPr>
        <p:sp>
          <p:nvSpPr>
            <p:cNvPr id="45" name="Line 58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 flipV="1">
              <a:off x="862" y="182"/>
              <a:ext cx="0" cy="680"/>
            </a:xfrm>
            <a:prstGeom prst="line">
              <a:avLst/>
            </a:prstGeom>
            <a:noFill/>
            <a:ln w="76200" cap="sq" cmpd="sng">
              <a:solidFill>
                <a:srgbClr val="CC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3600"/>
            </a:p>
          </p:txBody>
        </p:sp>
        <p:grpSp>
          <p:nvGrpSpPr>
            <p:cNvPr id="46" name="Group 59"/>
            <p:cNvGrpSpPr/>
            <p:nvPr>
              <p:custDataLst>
                <p:tags r:id="rId51"/>
              </p:custDataLst>
            </p:nvPr>
          </p:nvGrpSpPr>
          <p:grpSpPr>
            <a:xfrm>
              <a:off x="0" y="0"/>
              <a:ext cx="862" cy="1316"/>
              <a:chOff x="0" y="0"/>
              <a:chExt cx="862" cy="1316"/>
            </a:xfrm>
          </p:grpSpPr>
          <p:sp>
            <p:nvSpPr>
              <p:cNvPr id="47" name="Line 60"/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 flipH="1">
                <a:off x="0" y="0"/>
                <a:ext cx="272" cy="499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48" name="Line 61"/>
              <p:cNvSpPr>
                <a:spLocks noChangeShapeType="1"/>
              </p:cNvSpPr>
              <p:nvPr>
                <p:custDataLst>
                  <p:tags r:id="rId53"/>
                </p:custDataLst>
              </p:nvPr>
            </p:nvSpPr>
            <p:spPr bwMode="auto">
              <a:xfrm flipH="1">
                <a:off x="0" y="499"/>
                <a:ext cx="0" cy="681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49" name="Line 62"/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0" y="1180"/>
                <a:ext cx="590" cy="136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50" name="Line 63"/>
              <p:cNvSpPr>
                <a:spLocks noChangeShapeType="1"/>
              </p:cNvSpPr>
              <p:nvPr>
                <p:custDataLst>
                  <p:tags r:id="rId55"/>
                </p:custDataLst>
              </p:nvPr>
            </p:nvSpPr>
            <p:spPr bwMode="auto">
              <a:xfrm flipV="1">
                <a:off x="590" y="862"/>
                <a:ext cx="272" cy="454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  <p:sp>
            <p:nvSpPr>
              <p:cNvPr id="51" name="Line 64"/>
              <p:cNvSpPr>
                <a:spLocks noChangeShapeType="1"/>
              </p:cNvSpPr>
              <p:nvPr>
                <p:custDataLst>
                  <p:tags r:id="rId56"/>
                </p:custDataLst>
              </p:nvPr>
            </p:nvSpPr>
            <p:spPr bwMode="auto">
              <a:xfrm flipH="1" flipV="1">
                <a:off x="272" y="0"/>
                <a:ext cx="590" cy="182"/>
              </a:xfrm>
              <a:prstGeom prst="line">
                <a:avLst/>
              </a:prstGeom>
              <a:noFill/>
              <a:ln w="76200" cap="sq" cmpd="sng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3600"/>
              </a:p>
            </p:txBody>
          </p:sp>
        </p:grpSp>
      </p:grpSp>
      <p:grpSp>
        <p:nvGrpSpPr>
          <p:cNvPr id="60" name="Group 40"/>
          <p:cNvGrpSpPr/>
          <p:nvPr>
            <p:custDataLst>
              <p:tags r:id="rId57"/>
            </p:custDataLst>
          </p:nvPr>
        </p:nvGrpSpPr>
        <p:grpSpPr>
          <a:xfrm>
            <a:off x="6965950" y="823595"/>
            <a:ext cx="1875155" cy="1619250"/>
            <a:chOff x="0" y="0"/>
            <a:chExt cx="1488" cy="1392"/>
          </a:xfrm>
        </p:grpSpPr>
        <p:sp>
          <p:nvSpPr>
            <p:cNvPr id="61" name="Rectangle 41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 rot="19626616">
              <a:off x="864" y="768"/>
              <a:ext cx="48" cy="528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12700" cap="sq" cmpd="sng">
              <a:solidFill>
                <a:srgbClr val="333333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600"/>
            </a:p>
          </p:txBody>
        </p:sp>
        <p:grpSp>
          <p:nvGrpSpPr>
            <p:cNvPr id="62" name="Group 42"/>
            <p:cNvGrpSpPr/>
            <p:nvPr>
              <p:custDataLst>
                <p:tags r:id="rId59"/>
              </p:custDataLst>
            </p:nvPr>
          </p:nvGrpSpPr>
          <p:grpSpPr>
            <a:xfrm>
              <a:off x="0" y="0"/>
              <a:ext cx="1488" cy="1392"/>
              <a:chOff x="0" y="0"/>
              <a:chExt cx="1488" cy="1392"/>
            </a:xfrm>
          </p:grpSpPr>
          <p:sp>
            <p:nvSpPr>
              <p:cNvPr id="63" name="Rectangle 43"/>
              <p:cNvSpPr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 rot="17231004">
                <a:off x="1056" y="624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4" name="Rectangle 44"/>
              <p:cNvSpPr>
                <a:spLocks noChangeArrowheads="1"/>
              </p:cNvSpPr>
              <p:nvPr>
                <p:custDataLst>
                  <p:tags r:id="rId61"/>
                </p:custDataLst>
              </p:nvPr>
            </p:nvSpPr>
            <p:spPr bwMode="auto">
              <a:xfrm rot="3604896">
                <a:off x="384" y="672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5" name="Rectangle 45"/>
              <p:cNvSpPr>
                <a:spLocks noChangeArrowheads="1"/>
              </p:cNvSpPr>
              <p:nvPr>
                <p:custDataLst>
                  <p:tags r:id="rId62"/>
                </p:custDataLst>
              </p:nvPr>
            </p:nvSpPr>
            <p:spPr bwMode="auto">
              <a:xfrm>
                <a:off x="720" y="240"/>
                <a:ext cx="48" cy="528"/>
              </a:xfrm>
              <a:prstGeom prst="rect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333333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6" name="Oval 46"/>
              <p:cNvSpPr>
                <a:spLocks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624" y="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7" name="Oval 47"/>
              <p:cNvSpPr>
                <a:spLocks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624" y="67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8" name="Oval 48"/>
              <p:cNvSpPr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0" y="960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69" name="Oval 49"/>
              <p:cNvSpPr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912" y="1152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0" name="Oval 50"/>
              <p:cNvSpPr>
                <a:spLocks noChangeArrowheads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1248" y="86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80808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1" name="Oval 51"/>
              <p:cNvSpPr>
                <a:spLocks noChangeArrowheads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672" y="384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2" name="Oval 52"/>
              <p:cNvSpPr>
                <a:spLocks noChangeArrowheads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336" y="864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3" name="Oval 53"/>
              <p:cNvSpPr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1008" y="816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74" name="Oval 54"/>
              <p:cNvSpPr>
                <a:spLocks noChangeArrowheads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816" y="960"/>
                <a:ext cx="144" cy="144"/>
              </a:xfrm>
              <a:prstGeom prst="ellipse">
                <a:avLst/>
              </a:prstGeom>
              <a:gradFill rotWithShape="0">
                <a:gsLst>
                  <a:gs pos="0">
                    <a:srgbClr val="FFFF00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12700" cap="sq" cmpd="sng">
                <a:solidFill>
                  <a:srgbClr val="00FF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</p:grpSp>
      </p:grpSp>
      <p:sp>
        <p:nvSpPr>
          <p:cNvPr id="52" name="矩形 1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274955" y="1984375"/>
            <a:ext cx="7377430" cy="4569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 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原子采取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杂化，正四面体内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O—Si—O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键角为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 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每个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原子与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原子形成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个共价键，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原子位于正四面体的中心，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原子位于正四面体的顶点</a:t>
            </a: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每个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原子形成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个共价键，晶体中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原子与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原子个数比为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 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最小环上有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个原子，包括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原子和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zh-CN" sz="26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原子。</a:t>
            </a:r>
            <a:endParaRPr lang="zh-CN" altLang="zh-CN" sz="26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73"/>
            </p:custDataLst>
          </p:nvPr>
        </p:nvSpPr>
        <p:spPr>
          <a:xfrm>
            <a:off x="2395220" y="2122170"/>
            <a:ext cx="6343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sp</a:t>
            </a:r>
            <a:r>
              <a:rPr lang="en-US" altLang="zh-CN" sz="2800" b="1" baseline="30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3</a:t>
            </a:r>
            <a:endParaRPr lang="en-US" altLang="zh-CN" sz="2800" b="1" baseline="300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74"/>
            </p:custDataLst>
          </p:nvPr>
        </p:nvSpPr>
        <p:spPr>
          <a:xfrm>
            <a:off x="1028065" y="2604770"/>
            <a:ext cx="131762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109°28′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75"/>
            </p:custDataLst>
          </p:nvPr>
        </p:nvSpPr>
        <p:spPr>
          <a:xfrm>
            <a:off x="2773045" y="3218180"/>
            <a:ext cx="438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4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6" name="文本框 55"/>
          <p:cNvSpPr txBox="1"/>
          <p:nvPr>
            <p:custDataLst>
              <p:tags r:id="rId76"/>
            </p:custDataLst>
          </p:nvPr>
        </p:nvSpPr>
        <p:spPr>
          <a:xfrm>
            <a:off x="5370830" y="3218815"/>
            <a:ext cx="438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4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77"/>
            </p:custDataLst>
          </p:nvPr>
        </p:nvSpPr>
        <p:spPr>
          <a:xfrm>
            <a:off x="3713480" y="4262120"/>
            <a:ext cx="439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78"/>
            </p:custDataLst>
          </p:nvPr>
        </p:nvSpPr>
        <p:spPr>
          <a:xfrm>
            <a:off x="6298565" y="4319270"/>
            <a:ext cx="4394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79"/>
            </p:custDataLst>
          </p:nvPr>
        </p:nvSpPr>
        <p:spPr>
          <a:xfrm>
            <a:off x="6096635" y="4838065"/>
            <a:ext cx="8959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∶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8" name="文本框 77"/>
          <p:cNvSpPr txBox="1"/>
          <p:nvPr>
            <p:custDataLst>
              <p:tags r:id="rId80"/>
            </p:custDataLst>
          </p:nvPr>
        </p:nvSpPr>
        <p:spPr>
          <a:xfrm>
            <a:off x="2425700" y="5382895"/>
            <a:ext cx="538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12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9" name="文本框 78"/>
          <p:cNvSpPr txBox="1"/>
          <p:nvPr>
            <p:custDataLst>
              <p:tags r:id="rId81"/>
            </p:custDataLst>
          </p:nvPr>
        </p:nvSpPr>
        <p:spPr>
          <a:xfrm>
            <a:off x="5165090" y="5438140"/>
            <a:ext cx="360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80" name="文本框 79"/>
          <p:cNvSpPr txBox="1"/>
          <p:nvPr>
            <p:custDataLst>
              <p:tags r:id="rId82"/>
            </p:custDataLst>
          </p:nvPr>
        </p:nvSpPr>
        <p:spPr>
          <a:xfrm>
            <a:off x="415290" y="5927090"/>
            <a:ext cx="4775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78" grpId="0"/>
      <p:bldP spid="79" grpId="0"/>
      <p:bldP spid="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796925" y="5205095"/>
            <a:ext cx="8222615" cy="116840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原子个数与</a:t>
            </a:r>
            <a:r>
              <a:rPr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Si-O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共价键个数之是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原子个数与</a:t>
            </a:r>
            <a:r>
              <a:rPr lang="en-US" altLang="zh-CN" sz="2800" b="1" smtClean="0">
                <a:solidFill>
                  <a:srgbClr val="0000CC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Si-O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共价键个数之比是</a:t>
            </a:r>
            <a:r>
              <a:rPr lang="zh-CN" altLang="en-US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      </a:t>
            </a:r>
            <a:r>
              <a:rPr lang="zh-CN" altLang="en-US" sz="2800" b="1" u="sng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6529705" y="5222875"/>
            <a:ext cx="168910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6676390" y="5812155"/>
            <a:ext cx="164465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911225" y="2822575"/>
            <a:ext cx="64204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60 g</a:t>
            </a:r>
            <a:r>
              <a:rPr lang="zh-CN" altLang="zh-CN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二氧化硅</a:t>
            </a:r>
            <a:r>
              <a:rPr lang="zh-CN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</a:t>
            </a: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           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Si-O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412615" y="2995930"/>
            <a:ext cx="7943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213860" y="3600450"/>
            <a:ext cx="112141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4241800" y="4270375"/>
            <a:ext cx="104267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911225" y="1983105"/>
            <a:ext cx="614362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 mol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中含</a:t>
            </a:r>
            <a:r>
              <a:rPr lang="zh-CN" altLang="en-US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</a:t>
            </a:r>
            <a:r>
              <a:rPr lang="en-US" altLang="zh-CN" sz="2800" b="1" err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mol Si-O</a:t>
            </a:r>
            <a:r>
              <a:rPr lang="zh-CN" altLang="en-US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800" b="1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4017010" y="2135505"/>
            <a:ext cx="855980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 baseline="-25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clrChange>
              <a:clrFrom>
                <a:srgbClr val="369E9F">
                  <a:alpha val="100000"/>
                </a:srgbClr>
              </a:clrFrom>
              <a:clrTo>
                <a:srgbClr val="369E9F">
                  <a:alpha val="100000"/>
                  <a:alpha val="0"/>
                </a:srgbClr>
              </a:clrTo>
            </a:clrChange>
            <a:lum bright="-18000" contrast="18000"/>
          </a:blip>
          <a:srcRect l="5263" t="4698" r="4945" b="4027"/>
          <a:stretch>
            <a:fillRect/>
          </a:stretch>
        </p:blipFill>
        <p:spPr>
          <a:xfrm>
            <a:off x="7175500" y="675005"/>
            <a:ext cx="4582160" cy="45478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2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、二氧化硅</a:t>
            </a:r>
            <a:endParaRPr lang="zh-CN" altLang="en-US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132" name="文本框 131"/>
          <p:cNvSpPr txBox="1"/>
          <p:nvPr>
            <p:custDataLst>
              <p:tags r:id="rId7"/>
            </p:custDataLst>
          </p:nvPr>
        </p:nvSpPr>
        <p:spPr>
          <a:xfrm>
            <a:off x="334963" y="1935864"/>
            <a:ext cx="11563737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低温石英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的结构中，顶角相连的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硅氧四面体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形成螺旋上升的长链，而没有封闭的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环状结构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，这一结构决定了它具有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手性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左、右型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，被广泛用作压电材料，如制作石英手表。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2650490" y="1417955"/>
            <a:ext cx="4364355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600" b="1">
                <a:solidFill>
                  <a:srgbClr val="FF0000"/>
                </a:solidFill>
                <a:cs typeface="+mn-ea"/>
                <a:sym typeface="+mn-lt"/>
              </a:rPr>
              <a:t>——</a:t>
            </a:r>
            <a:r>
              <a:rPr lang="zh-CN" altLang="en-US" sz="2600" b="1">
                <a:solidFill>
                  <a:srgbClr val="FF0000"/>
                </a:solidFill>
                <a:cs typeface="+mn-ea"/>
                <a:sym typeface="+mn-lt"/>
              </a:rPr>
              <a:t>低温石英</a:t>
            </a:r>
            <a:r>
              <a:rPr lang="en-US" altLang="zh-CN" sz="2600" b="1">
                <a:solidFill>
                  <a:srgbClr val="FF0000"/>
                </a:solidFill>
                <a:cs typeface="+mn-ea"/>
                <a:sym typeface="+mn-lt"/>
              </a:rPr>
              <a:t>   </a:t>
            </a:r>
            <a:r>
              <a:rPr lang="en-US" altLang="zh-CN" sz="2600" b="1">
                <a:solidFill>
                  <a:srgbClr val="FF0000"/>
                </a:solidFill>
                <a:highlight>
                  <a:srgbClr val="FFFF00"/>
                </a:highlight>
                <a:cs typeface="+mn-ea"/>
                <a:sym typeface="+mn-lt"/>
              </a:rPr>
              <a:t>  P81</a:t>
            </a:r>
            <a:endParaRPr lang="en-US" altLang="zh-CN" sz="2600" b="1">
              <a:solidFill>
                <a:srgbClr val="FF0000"/>
              </a:solidFill>
              <a:highlight>
                <a:srgbClr val="FFFF00"/>
              </a:highlight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>
            <p:custDataLst>
              <p:tags r:id="rId9"/>
            </p:custDataLst>
          </p:nvPr>
        </p:nvGrpSpPr>
        <p:grpSpPr>
          <a:xfrm>
            <a:off x="354066" y="3510472"/>
            <a:ext cx="4335145" cy="3162300"/>
            <a:chOff x="354066" y="3439352"/>
            <a:chExt cx="4335145" cy="3162300"/>
          </a:xfrm>
        </p:grpSpPr>
        <p:sp>
          <p:nvSpPr>
            <p:cNvPr id="10" name="矩形: 圆顶角 9"/>
            <p:cNvSpPr/>
            <p:nvPr>
              <p:custDataLst>
                <p:tags r:id="rId10"/>
              </p:custDataLst>
            </p:nvPr>
          </p:nvSpPr>
          <p:spPr>
            <a:xfrm>
              <a:off x="354066" y="3439352"/>
              <a:ext cx="4292362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>
              <a:off x="3169393" y="3439352"/>
              <a:ext cx="1414249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3046466" y="3723298"/>
              <a:ext cx="1642745" cy="26752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石英晶体中的硅氧四面体相连构成的螺旋链</a:t>
              </a: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566047" y="3639639"/>
              <a:ext cx="2249619" cy="2761727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>
            <p:custDataLst>
              <p:tags r:id="rId15"/>
            </p:custDataLst>
          </p:nvPr>
        </p:nvGrpSpPr>
        <p:grpSpPr>
          <a:xfrm>
            <a:off x="4740973" y="3510472"/>
            <a:ext cx="4094683" cy="3162300"/>
            <a:chOff x="4740973" y="3439352"/>
            <a:chExt cx="4094683" cy="3162300"/>
          </a:xfrm>
        </p:grpSpPr>
        <p:sp>
          <p:nvSpPr>
            <p:cNvPr id="25" name="矩形: 圆顶角 24"/>
            <p:cNvSpPr/>
            <p:nvPr>
              <p:custDataLst>
                <p:tags r:id="rId16"/>
              </p:custDataLst>
            </p:nvPr>
          </p:nvSpPr>
          <p:spPr>
            <a:xfrm>
              <a:off x="4740973" y="3439352"/>
              <a:ext cx="4094683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7875" t="3084" r="4331"/>
            <a:stretch>
              <a:fillRect/>
            </a:stretch>
          </p:blipFill>
          <p:spPr>
            <a:xfrm>
              <a:off x="4853404" y="4104167"/>
              <a:ext cx="2485191" cy="1902121"/>
            </a:xfrm>
            <a:prstGeom prst="rect">
              <a:avLst/>
            </a:prstGeom>
          </p:spPr>
        </p:pic>
        <p:sp>
          <p:nvSpPr>
            <p:cNvPr id="28" name="矩形 27"/>
            <p:cNvSpPr/>
            <p:nvPr>
              <p:custDataLst>
                <p:tags r:id="rId19"/>
              </p:custDataLst>
            </p:nvPr>
          </p:nvSpPr>
          <p:spPr>
            <a:xfrm>
              <a:off x="7353505" y="3439352"/>
              <a:ext cx="1414249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0"/>
              </p:custDataLst>
            </p:nvPr>
          </p:nvSpPr>
          <p:spPr>
            <a:xfrm>
              <a:off x="7404614" y="4247142"/>
              <a:ext cx="1312030" cy="16414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石英的左、右型晶体</a:t>
              </a: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21"/>
            </p:custDataLst>
          </p:nvPr>
        </p:nvGrpSpPr>
        <p:grpSpPr>
          <a:xfrm>
            <a:off x="8987437" y="3510472"/>
            <a:ext cx="2911263" cy="3162300"/>
            <a:chOff x="8987437" y="3439352"/>
            <a:chExt cx="2911263" cy="3162300"/>
          </a:xfrm>
        </p:grpSpPr>
        <p:pic>
          <p:nvPicPr>
            <p:cNvPr id="138" name="图片 13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9060478" y="3928724"/>
              <a:ext cx="1461893" cy="2283541"/>
            </a:xfrm>
            <a:prstGeom prst="rect">
              <a:avLst/>
            </a:prstGeom>
          </p:spPr>
        </p:pic>
        <p:sp>
          <p:nvSpPr>
            <p:cNvPr id="30" name="矩形: 圆顶角 29"/>
            <p:cNvSpPr/>
            <p:nvPr>
              <p:custDataLst>
                <p:tags r:id="rId24"/>
              </p:custDataLst>
            </p:nvPr>
          </p:nvSpPr>
          <p:spPr>
            <a:xfrm>
              <a:off x="8987437" y="3439352"/>
              <a:ext cx="2911263" cy="3162300"/>
            </a:xfrm>
            <a:prstGeom prst="round2SameRect">
              <a:avLst>
                <a:gd name="adj1" fmla="val 2209"/>
                <a:gd name="adj2" fmla="val 0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25"/>
              </p:custDataLst>
            </p:nvPr>
          </p:nvSpPr>
          <p:spPr>
            <a:xfrm>
              <a:off x="10595412" y="3439352"/>
              <a:ext cx="1242522" cy="316230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26"/>
              </p:custDataLst>
            </p:nvPr>
          </p:nvSpPr>
          <p:spPr>
            <a:xfrm>
              <a:off x="10597162" y="4448367"/>
              <a:ext cx="1240790" cy="11245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FF00"/>
                  </a:solidFill>
                  <a:latin typeface="微软雅黑" panose="020B0503020204020204" charset="-122"/>
                  <a:cs typeface="+mn-ea"/>
                  <a:sym typeface="+mn-lt"/>
                </a:rPr>
                <a:t>石英手表</a:t>
              </a: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417830" y="1446530"/>
            <a:ext cx="11037570" cy="995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5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二氧化硅具有许多用途，是制造水泥、玻璃、人造红宝石、单晶硅、硅光电池、芯片和</a:t>
            </a:r>
            <a:r>
              <a:rPr lang="zh-CN" altLang="en-US" sz="2800" b="1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光导纤维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的原料。</a:t>
            </a:r>
            <a:r>
              <a:rPr lang="en-US" altLang="zh-CN" sz="2800" b="1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P81</a:t>
            </a:r>
            <a:endParaRPr lang="en-US" altLang="zh-CN" sz="2800" b="1" smtClean="0"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7"/>
            </p:custDataLst>
          </p:nvPr>
        </p:nvGrpSpPr>
        <p:grpSpPr>
          <a:xfrm>
            <a:off x="323215" y="2487295"/>
            <a:ext cx="11544935" cy="2091690"/>
            <a:chOff x="509" y="3917"/>
            <a:chExt cx="18181" cy="3294"/>
          </a:xfrm>
        </p:grpSpPr>
        <p:pic>
          <p:nvPicPr>
            <p:cNvPr id="31" name="图片 3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678" y="4006"/>
              <a:ext cx="2459" cy="3112"/>
            </a:xfrm>
            <a:prstGeom prst="rect">
              <a:avLst/>
            </a:prstGeom>
          </p:spPr>
        </p:pic>
        <p:sp>
          <p:nvSpPr>
            <p:cNvPr id="32" name="矩形 31"/>
            <p:cNvSpPr/>
            <p:nvPr>
              <p:custDataLst>
                <p:tags r:id="rId10"/>
              </p:custDataLst>
            </p:nvPr>
          </p:nvSpPr>
          <p:spPr>
            <a:xfrm>
              <a:off x="509" y="3917"/>
              <a:ext cx="18181" cy="3294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3" name="矩形 32"/>
            <p:cNvSpPr/>
            <p:nvPr>
              <p:custDataLst>
                <p:tags r:id="rId11"/>
              </p:custDataLst>
            </p:nvPr>
          </p:nvSpPr>
          <p:spPr>
            <a:xfrm>
              <a:off x="3225" y="3966"/>
              <a:ext cx="2316" cy="3191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3733" y="5143"/>
              <a:ext cx="1603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水泥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7715250" y="2531745"/>
            <a:ext cx="4191000" cy="2000885"/>
            <a:chOff x="12150" y="3987"/>
            <a:chExt cx="6600" cy="3151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2150" y="3987"/>
              <a:ext cx="4157" cy="3151"/>
            </a:xfrm>
            <a:prstGeom prst="rect">
              <a:avLst/>
            </a:prstGeom>
          </p:spPr>
        </p:pic>
        <p:sp>
          <p:nvSpPr>
            <p:cNvPr id="35" name="矩形 34"/>
            <p:cNvSpPr/>
            <p:nvPr>
              <p:custDataLst>
                <p:tags r:id="rId16"/>
              </p:custDataLst>
            </p:nvPr>
          </p:nvSpPr>
          <p:spPr>
            <a:xfrm>
              <a:off x="16395" y="3987"/>
              <a:ext cx="2254" cy="3151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7"/>
              </p:custDataLst>
            </p:nvPr>
          </p:nvSpPr>
          <p:spPr>
            <a:xfrm>
              <a:off x="16674" y="5143"/>
              <a:ext cx="2076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单晶硅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3574415" y="2524760"/>
            <a:ext cx="4084955" cy="2014220"/>
            <a:chOff x="5629" y="3976"/>
            <a:chExt cx="6433" cy="3172"/>
          </a:xfrm>
        </p:grpSpPr>
        <p:pic>
          <p:nvPicPr>
            <p:cNvPr id="28" name="图片 2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rcRect l="20013" t="5278" r="19659" b="1250"/>
            <a:stretch>
              <a:fillRect/>
            </a:stretch>
          </p:blipFill>
          <p:spPr>
            <a:xfrm>
              <a:off x="5629" y="3976"/>
              <a:ext cx="3825" cy="3172"/>
            </a:xfrm>
            <a:custGeom>
              <a:avLst/>
              <a:gdLst>
                <a:gd name="connsiteX0" fmla="*/ 0 w 7083111"/>
                <a:gd name="connsiteY0" fmla="*/ 0 h 6410325"/>
                <a:gd name="connsiteX1" fmla="*/ 7083111 w 7083111"/>
                <a:gd name="connsiteY1" fmla="*/ 0 h 6410325"/>
                <a:gd name="connsiteX2" fmla="*/ 7083111 w 7083111"/>
                <a:gd name="connsiteY2" fmla="*/ 6410325 h 6410325"/>
                <a:gd name="connsiteX3" fmla="*/ 0 w 7083111"/>
                <a:gd name="connsiteY3" fmla="*/ 6410325 h 6410325"/>
                <a:gd name="connsiteX4" fmla="*/ 0 w 7083111"/>
                <a:gd name="connsiteY4" fmla="*/ 0 h 641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111" h="6410325">
                  <a:moveTo>
                    <a:pt x="0" y="0"/>
                  </a:moveTo>
                  <a:lnTo>
                    <a:pt x="7083111" y="0"/>
                  </a:lnTo>
                  <a:lnTo>
                    <a:pt x="7083111" y="6410325"/>
                  </a:lnTo>
                  <a:lnTo>
                    <a:pt x="0" y="6410325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34" name="矩形 33"/>
            <p:cNvSpPr/>
            <p:nvPr>
              <p:custDataLst>
                <p:tags r:id="rId21"/>
              </p:custDataLst>
            </p:nvPr>
          </p:nvSpPr>
          <p:spPr>
            <a:xfrm>
              <a:off x="9541" y="3980"/>
              <a:ext cx="2521" cy="316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22"/>
              </p:custDataLst>
            </p:nvPr>
          </p:nvSpPr>
          <p:spPr>
            <a:xfrm>
              <a:off x="10195" y="5143"/>
              <a:ext cx="1825" cy="9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玻璃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23"/>
            </p:custDataLst>
          </p:nvPr>
        </p:nvGrpSpPr>
        <p:grpSpPr>
          <a:xfrm>
            <a:off x="323215" y="4588510"/>
            <a:ext cx="11544935" cy="2158365"/>
            <a:chOff x="509" y="7226"/>
            <a:chExt cx="18181" cy="3399"/>
          </a:xfrm>
        </p:grpSpPr>
        <p:sp>
          <p:nvSpPr>
            <p:cNvPr id="37" name="矩形 36"/>
            <p:cNvSpPr/>
            <p:nvPr>
              <p:custDataLst>
                <p:tags r:id="rId24"/>
              </p:custDataLst>
            </p:nvPr>
          </p:nvSpPr>
          <p:spPr>
            <a:xfrm>
              <a:off x="2808" y="7392"/>
              <a:ext cx="1955" cy="313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25"/>
              </p:custDataLst>
            </p:nvPr>
          </p:nvGrpSpPr>
          <p:grpSpPr>
            <a:xfrm>
              <a:off x="509" y="7226"/>
              <a:ext cx="18181" cy="3399"/>
              <a:chOff x="509" y="7226"/>
              <a:chExt cx="18181" cy="3399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7"/>
              <a:stretch>
                <a:fillRect/>
              </a:stretch>
            </p:blipFill>
            <p:spPr>
              <a:xfrm>
                <a:off x="588" y="7392"/>
                <a:ext cx="2165" cy="3136"/>
              </a:xfrm>
              <a:prstGeom prst="rect">
                <a:avLst/>
              </a:prstGeom>
            </p:spPr>
          </p:pic>
          <p:sp>
            <p:nvSpPr>
              <p:cNvPr id="36" name="矩形 35"/>
              <p:cNvSpPr/>
              <p:nvPr>
                <p:custDataLst>
                  <p:tags r:id="rId28"/>
                </p:custDataLst>
              </p:nvPr>
            </p:nvSpPr>
            <p:spPr>
              <a:xfrm>
                <a:off x="509" y="7307"/>
                <a:ext cx="18181" cy="3294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800" b="1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2894" y="7226"/>
                <a:ext cx="1752" cy="3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rPr>
                  <a:t>单晶硅制的芯片</a:t>
                </a:r>
                <a:endPara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2" name="组合 21"/>
          <p:cNvGrpSpPr/>
          <p:nvPr>
            <p:custDataLst>
              <p:tags r:id="rId30"/>
            </p:custDataLst>
          </p:nvPr>
        </p:nvGrpSpPr>
        <p:grpSpPr>
          <a:xfrm>
            <a:off x="3060065" y="4693920"/>
            <a:ext cx="3580765" cy="2000250"/>
            <a:chOff x="4819" y="7392"/>
            <a:chExt cx="5639" cy="31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4819" y="7392"/>
              <a:ext cx="3337" cy="3150"/>
            </a:xfrm>
            <a:prstGeom prst="rect">
              <a:avLst/>
            </a:prstGeom>
          </p:spPr>
        </p:pic>
        <p:sp>
          <p:nvSpPr>
            <p:cNvPr id="38" name="矩形 37"/>
            <p:cNvSpPr/>
            <p:nvPr>
              <p:custDataLst>
                <p:tags r:id="rId33"/>
              </p:custDataLst>
            </p:nvPr>
          </p:nvSpPr>
          <p:spPr>
            <a:xfrm>
              <a:off x="8211" y="7392"/>
              <a:ext cx="2247" cy="3134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34"/>
              </p:custDataLst>
            </p:nvPr>
          </p:nvSpPr>
          <p:spPr>
            <a:xfrm>
              <a:off x="8405" y="7578"/>
              <a:ext cx="1772" cy="2698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硅太阳能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电池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35"/>
            </p:custDataLst>
          </p:nvPr>
        </p:nvGrpSpPr>
        <p:grpSpPr>
          <a:xfrm>
            <a:off x="6676390" y="4568190"/>
            <a:ext cx="5147310" cy="2158365"/>
            <a:chOff x="10514" y="7194"/>
            <a:chExt cx="8106" cy="3399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10514" y="7392"/>
              <a:ext cx="5553" cy="3123"/>
            </a:xfrm>
            <a:prstGeom prst="rect">
              <a:avLst/>
            </a:prstGeom>
          </p:spPr>
        </p:pic>
        <p:sp>
          <p:nvSpPr>
            <p:cNvPr id="39" name="矩形 38"/>
            <p:cNvSpPr/>
            <p:nvPr>
              <p:custDataLst>
                <p:tags r:id="rId38"/>
              </p:custDataLst>
            </p:nvPr>
          </p:nvSpPr>
          <p:spPr>
            <a:xfrm>
              <a:off x="16123" y="7392"/>
              <a:ext cx="2497" cy="3110"/>
            </a:xfrm>
            <a:prstGeom prst="rect">
              <a:avLst/>
            </a:pr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39"/>
              </p:custDataLst>
            </p:nvPr>
          </p:nvSpPr>
          <p:spPr>
            <a:xfrm>
              <a:off x="16547" y="7194"/>
              <a:ext cx="1649" cy="33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二氧化硅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光导纤维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429694" y="1953445"/>
            <a:ext cx="3554730" cy="2119990"/>
            <a:chOff x="7459308" y="3812911"/>
            <a:chExt cx="3554730" cy="2119990"/>
          </a:xfrm>
        </p:grpSpPr>
        <p:sp>
          <p:nvSpPr>
            <p:cNvPr id="19" name="矩形 18"/>
            <p:cNvSpPr/>
            <p:nvPr>
              <p:custDataLst>
                <p:tags r:id="rId2"/>
              </p:custDataLst>
            </p:nvPr>
          </p:nvSpPr>
          <p:spPr>
            <a:xfrm>
              <a:off x="7459308" y="5472526"/>
              <a:ext cx="355473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二氧化硅  熔点：</a:t>
              </a:r>
              <a:r>
                <a:rPr lang="en-US" altLang="zh-CN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1723</a:t>
              </a:r>
              <a:r>
                <a:rPr lang="en-US" altLang="zh-CN" sz="2400" b="1" smtClean="0">
                  <a:solidFill>
                    <a:srgbClr val="FF0000"/>
                  </a:solidFill>
                  <a:uFill>
                    <a:solidFill>
                      <a:srgbClr val="000000"/>
                    </a:solidFill>
                  </a:u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℃</a:t>
              </a:r>
              <a:endParaRPr lang="en-US" altLang="zh-CN" sz="24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22" name="Picture 2" descr="https://timgsa.baidu.com/timg?image&amp;quality=80&amp;size=b9999_10000&amp;sec=1597841636444&amp;di=896eae84bafb49ec68db08fbeb90d845&amp;imgtype=0&amp;src=http%3A%2F%2Fzhangyingfs.com%2FViews%2Fzyfs%2FUpload%2Fimages%2Fa1%25285%2529.jp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" t="4323" r="2665" b="5645"/>
            <a:stretch>
              <a:fillRect/>
            </a:stretch>
          </p:blipFill>
          <p:spPr bwMode="auto">
            <a:xfrm>
              <a:off x="8212427" y="3812911"/>
              <a:ext cx="2122169" cy="1659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组合 23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1956807" y="1953445"/>
            <a:ext cx="2977515" cy="2119990"/>
            <a:chOff x="1685893" y="2718567"/>
            <a:chExt cx="2977515" cy="2119990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1685893" y="4378182"/>
              <a:ext cx="2977515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干冰  熔点：</a:t>
              </a:r>
              <a:r>
                <a:rPr lang="en-US" altLang="zh-CN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-56.2</a:t>
              </a:r>
              <a:r>
                <a:rPr lang="en-US" altLang="zh-CN" sz="2400" b="1" smtClean="0">
                  <a:solidFill>
                    <a:srgbClr val="FF0000"/>
                  </a:solidFill>
                  <a:uFill>
                    <a:solidFill>
                      <a:srgbClr val="000000"/>
                    </a:solidFill>
                  </a:u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℃</a:t>
              </a:r>
              <a:endParaRPr lang="en-US" altLang="zh-CN" sz="2400" b="1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23" name="Picture 4" descr="https://ss0.bdstatic.com/70cFuHSh_Q1YnxGkpoWK1HF6hhy/it/u=3951313782,188614594&amp;fm=26&amp;gp=0.jp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070564" y="2718567"/>
              <a:ext cx="2122169" cy="1659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文本框 3"/>
          <p:cNvSpPr txBox="1"/>
          <p:nvPr>
            <p:custDataLst>
              <p:tags r:id="rId9"/>
            </p:custDataLst>
          </p:nvPr>
        </p:nvSpPr>
        <p:spPr>
          <a:xfrm>
            <a:off x="296545" y="4035425"/>
            <a:ext cx="11602085" cy="26752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晶体是</a:t>
            </a:r>
            <a:r>
              <a:rPr lang="zh-CN" altLang="en-US" sz="2800" b="1" smtClean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分子晶体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CO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之间存在范德华力，这种分子间作用力很弱，较容易破坏它使晶体变成液体或气体，故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的熔点很低。</a:t>
            </a:r>
            <a:endParaRPr lang="en-US" altLang="zh-CN" sz="2800" b="1" smtClean="0">
              <a:solidFill>
                <a:schemeClr val="accent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457200">
              <a:lnSpc>
                <a:spcPct val="12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是</a:t>
            </a:r>
            <a:r>
              <a:rPr lang="zh-CN" altLang="en-US" sz="2800" b="1" smtClean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共价晶体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，晶体中不存在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分子。由于晶体是由硅原子和氧原子按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的比例通过共价键结合形成的共价晶体，破坏这些共价键需要很高的能量，故</a:t>
            </a:r>
            <a:r>
              <a:rPr lang="en-US" altLang="zh-CN" sz="2800" b="1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SiO</a:t>
            </a:r>
            <a:r>
              <a:rPr lang="en-US" altLang="zh-CN" sz="2800" b="1" baseline="-2500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 smtClean="0">
                <a:solidFill>
                  <a:schemeClr val="accent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的熔点很高。</a:t>
            </a:r>
            <a:endParaRPr lang="zh-CN" altLang="en-US" sz="2800" b="1" smtClean="0">
              <a:solidFill>
                <a:schemeClr val="accent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9938" name="Text Box 2"/>
          <p:cNvSpPr txBox="1"/>
          <p:nvPr>
            <p:custDataLst>
              <p:tags r:id="rId10"/>
            </p:custDataLst>
          </p:nvPr>
        </p:nvSpPr>
        <p:spPr>
          <a:xfrm>
            <a:off x="602615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碳元素和硅元素处于元素周期表中同一主族，为什么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晶体的熔点很低，而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SiO</a:t>
            </a:r>
            <a:r>
              <a: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晶体的熔点很高？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6400" y="1901825"/>
          <a:ext cx="11378565" cy="226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570"/>
                <a:gridCol w="1622425"/>
                <a:gridCol w="1666240"/>
                <a:gridCol w="1647190"/>
                <a:gridCol w="1628140"/>
                <a:gridCol w="1476375"/>
                <a:gridCol w="1571625"/>
              </a:tblGrid>
              <a:tr h="56642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某些共价晶体的熔点和硬度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金刚石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氮化硼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碳化硅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石英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锗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熔点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℃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3 500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3 000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2 700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1 710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1 410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1 211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硬度*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7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202565" y="4556760"/>
            <a:ext cx="6014720" cy="2040890"/>
            <a:chOff x="373818" y="4557053"/>
            <a:chExt cx="5831260" cy="2040595"/>
          </a:xfrm>
        </p:grpSpPr>
        <p:sp>
          <p:nvSpPr>
            <p:cNvPr id="26" name="矩形 25"/>
            <p:cNvSpPr/>
            <p:nvPr>
              <p:custDataLst>
                <p:tags r:id="rId3"/>
              </p:custDataLst>
            </p:nvPr>
          </p:nvSpPr>
          <p:spPr>
            <a:xfrm>
              <a:off x="1496114" y="4557053"/>
              <a:ext cx="4708964" cy="204059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4"/>
              </p:custDataLst>
            </p:nvPr>
          </p:nvGrpSpPr>
          <p:grpSpPr>
            <a:xfrm>
              <a:off x="373818" y="5069191"/>
              <a:ext cx="2022965" cy="1063754"/>
              <a:chOff x="1278961" y="4999928"/>
              <a:chExt cx="2849583" cy="1063754"/>
            </a:xfrm>
          </p:grpSpPr>
          <p:sp>
            <p:nvSpPr>
              <p:cNvPr id="21" name="矩形: 圆角 20"/>
              <p:cNvSpPr/>
              <p:nvPr>
                <p:custDataLst>
                  <p:tags r:id="rId5"/>
                </p:custDataLst>
              </p:nvPr>
            </p:nvSpPr>
            <p:spPr>
              <a:xfrm>
                <a:off x="1278961" y="5052273"/>
                <a:ext cx="2849583" cy="1011409"/>
              </a:xfrm>
              <a:prstGeom prst="roundRect">
                <a:avLst>
                  <a:gd name="adj" fmla="val 4468"/>
                </a:avLst>
              </a:prstGeom>
              <a:solidFill>
                <a:srgbClr val="00A5A9"/>
              </a:solidFill>
              <a:effec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800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279828" y="4999928"/>
                <a:ext cx="2848716" cy="770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共价晶体的</a:t>
                </a:r>
                <a:endParaRPr lang="en-US" altLang="zh-CN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rgbClr val="FFC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结构特点</a:t>
                </a:r>
                <a:endParaRPr lang="zh-CN" altLang="en-US" sz="2800" b="1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2466148" y="4755550"/>
              <a:ext cx="2804594" cy="625385"/>
              <a:chOff x="3091083" y="4781521"/>
              <a:chExt cx="2804594" cy="625385"/>
            </a:xfrm>
          </p:grpSpPr>
          <p:sp>
            <p:nvSpPr>
              <p:cNvPr id="16" name="Text Box 5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515646" y="4781521"/>
                <a:ext cx="2380031" cy="62538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no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非密堆积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double-left-arrowheads_45206"/>
              <p:cNvSpPr/>
              <p:nvPr>
                <p:custDataLst>
                  <p:tags r:id="rId9"/>
                </p:custDataLst>
              </p:nvPr>
            </p:nvSpPr>
            <p:spPr>
              <a:xfrm flipH="1">
                <a:off x="3091083" y="4921011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8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467609" y="5366571"/>
              <a:ext cx="3582516" cy="1124422"/>
              <a:chOff x="2915304" y="5127392"/>
              <a:chExt cx="3582516" cy="1124422"/>
            </a:xfrm>
          </p:grpSpPr>
          <p:sp>
            <p:nvSpPr>
              <p:cNvPr id="28" name="Text Box 5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37784" y="5127392"/>
                <a:ext cx="3160036" cy="11244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原子通过共价键形成空间网状结构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double-left-arrowheads_45206"/>
              <p:cNvSpPr/>
              <p:nvPr>
                <p:custDataLst>
                  <p:tags r:id="rId12"/>
                </p:custDataLst>
              </p:nvPr>
            </p:nvSpPr>
            <p:spPr>
              <a:xfrm flipH="1">
                <a:off x="2915304" y="550059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8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5" name="组合 14"/>
          <p:cNvGrpSpPr/>
          <p:nvPr>
            <p:custDataLst>
              <p:tags r:id="rId13"/>
            </p:custDataLst>
          </p:nvPr>
        </p:nvGrpSpPr>
        <p:grpSpPr>
          <a:xfrm>
            <a:off x="6324189" y="4557053"/>
            <a:ext cx="5445125" cy="2040890"/>
            <a:chOff x="5948269" y="4557053"/>
            <a:chExt cx="5445125" cy="2040890"/>
          </a:xfrm>
        </p:grpSpPr>
        <p:sp>
          <p:nvSpPr>
            <p:cNvPr id="41" name="矩形 40"/>
            <p:cNvSpPr/>
            <p:nvPr>
              <p:custDataLst>
                <p:tags r:id="rId14"/>
              </p:custDataLst>
            </p:nvPr>
          </p:nvSpPr>
          <p:spPr>
            <a:xfrm>
              <a:off x="7886289" y="4557053"/>
              <a:ext cx="3507105" cy="20408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15"/>
              </p:custDataLst>
            </p:nvPr>
          </p:nvGrpSpPr>
          <p:grpSpPr>
            <a:xfrm>
              <a:off x="6990682" y="5070736"/>
              <a:ext cx="1960880" cy="1124585"/>
              <a:chOff x="1428893" y="5001473"/>
              <a:chExt cx="2762129" cy="1124585"/>
            </a:xfrm>
          </p:grpSpPr>
          <p:sp>
            <p:nvSpPr>
              <p:cNvPr id="39" name="矩形: 圆角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1520039" y="5052274"/>
                <a:ext cx="2608462" cy="1011623"/>
              </a:xfrm>
              <a:prstGeom prst="roundRect">
                <a:avLst>
                  <a:gd name="adj" fmla="val 4468"/>
                </a:avLst>
              </a:prstGeom>
              <a:solidFill>
                <a:srgbClr val="00A5A9"/>
              </a:solidFill>
              <a:effectLst/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 sz="2600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428893" y="5001473"/>
                <a:ext cx="2762129" cy="1124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共价晶体的</a:t>
                </a:r>
                <a:endParaRPr lang="en-US" altLang="zh-CN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rgbClr val="FFC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性质特点</a:t>
                </a:r>
                <a:endParaRPr lang="zh-CN" altLang="en-US" sz="2800" b="1">
                  <a:solidFill>
                    <a:srgbClr val="FFC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18"/>
              </p:custDataLst>
            </p:nvPr>
          </p:nvGrpSpPr>
          <p:grpSpPr>
            <a:xfrm>
              <a:off x="9080142" y="4742213"/>
              <a:ext cx="2226491" cy="1011624"/>
              <a:chOff x="3165992" y="4855769"/>
              <a:chExt cx="2226491" cy="1011624"/>
            </a:xfrm>
          </p:grpSpPr>
          <p:sp>
            <p:nvSpPr>
              <p:cNvPr id="43" name="Text Box 5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540694" y="4855769"/>
                <a:ext cx="1851789" cy="10116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熔点高</a:t>
                </a:r>
                <a:endParaRPr kumimoji="1" lang="en-US" altLang="zh-CN" sz="26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(</a:t>
                </a:r>
                <a:r>
                  <a:rPr kumimoji="1" lang="zh-CN" altLang="en-US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＞</a:t>
                </a: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1000 </a:t>
                </a:r>
                <a:r>
                  <a:rPr kumimoji="1" lang="zh-CN" altLang="en-US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℃</a:t>
                </a:r>
                <a:r>
                  <a:rPr kumimoji="1" lang="en-US" altLang="zh-CN" sz="2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)</a:t>
                </a:r>
                <a:endParaRPr kumimoji="1" lang="en-US" altLang="zh-CN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4" name="double-left-arrowheads_45206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3165992" y="522991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45" name="组合 44"/>
            <p:cNvGrpSpPr/>
            <p:nvPr>
              <p:custDataLst>
                <p:tags r:id="rId21"/>
              </p:custDataLst>
            </p:nvPr>
          </p:nvGrpSpPr>
          <p:grpSpPr>
            <a:xfrm>
              <a:off x="9080142" y="5817729"/>
              <a:ext cx="1665165" cy="565348"/>
              <a:chOff x="3007564" y="5338171"/>
              <a:chExt cx="1665165" cy="565348"/>
            </a:xfrm>
          </p:grpSpPr>
          <p:sp>
            <p:nvSpPr>
              <p:cNvPr id="46" name="Text Box 5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410845" y="5338171"/>
                <a:ext cx="1261884" cy="56534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20000"/>
                  </a:lnSpc>
                  <a:defRPr/>
                </a:pPr>
                <a:r>
                  <a:rPr kumimoji="1"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硬度大</a:t>
                </a:r>
                <a:endParaRPr kumimoji="1"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7" name="double-left-arrowheads_45206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3007564" y="5500597"/>
                <a:ext cx="403281" cy="265470"/>
              </a:xfrm>
              <a:custGeom>
                <a:avLst/>
                <a:gdLst>
                  <a:gd name="connsiteX0" fmla="*/ 453146 w 608558"/>
                  <a:gd name="connsiteY0" fmla="*/ 0 h 400600"/>
                  <a:gd name="connsiteX1" fmla="*/ 601522 w 608558"/>
                  <a:gd name="connsiteY1" fmla="*/ 0 h 400600"/>
                  <a:gd name="connsiteX2" fmla="*/ 607511 w 608558"/>
                  <a:gd name="connsiteY2" fmla="*/ 9687 h 400600"/>
                  <a:gd name="connsiteX3" fmla="*/ 447073 w 608558"/>
                  <a:gd name="connsiteY3" fmla="*/ 188760 h 400600"/>
                  <a:gd name="connsiteX4" fmla="*/ 447073 w 608558"/>
                  <a:gd name="connsiteY4" fmla="*/ 208218 h 400600"/>
                  <a:gd name="connsiteX5" fmla="*/ 607511 w 608558"/>
                  <a:gd name="connsiteY5" fmla="*/ 390914 h 400600"/>
                  <a:gd name="connsiteX6" fmla="*/ 601522 w 608558"/>
                  <a:gd name="connsiteY6" fmla="*/ 400600 h 400600"/>
                  <a:gd name="connsiteX7" fmla="*/ 453146 w 608558"/>
                  <a:gd name="connsiteY7" fmla="*/ 400600 h 400600"/>
                  <a:gd name="connsiteX8" fmla="*/ 437372 w 608558"/>
                  <a:gd name="connsiteY8" fmla="*/ 390914 h 400600"/>
                  <a:gd name="connsiteX9" fmla="*/ 277018 w 608558"/>
                  <a:gd name="connsiteY9" fmla="*/ 208218 h 400600"/>
                  <a:gd name="connsiteX10" fmla="*/ 277018 w 608558"/>
                  <a:gd name="connsiteY10" fmla="*/ 188760 h 400600"/>
                  <a:gd name="connsiteX11" fmla="*/ 412404 w 608558"/>
                  <a:gd name="connsiteY11" fmla="*/ 37651 h 400600"/>
                  <a:gd name="connsiteX12" fmla="*/ 453146 w 608558"/>
                  <a:gd name="connsiteY12" fmla="*/ 0 h 400600"/>
                  <a:gd name="connsiteX13" fmla="*/ 178152 w 608558"/>
                  <a:gd name="connsiteY13" fmla="*/ 0 h 400600"/>
                  <a:gd name="connsiteX14" fmla="*/ 326528 w 608558"/>
                  <a:gd name="connsiteY14" fmla="*/ 0 h 400600"/>
                  <a:gd name="connsiteX15" fmla="*/ 332517 w 608558"/>
                  <a:gd name="connsiteY15" fmla="*/ 9687 h 400600"/>
                  <a:gd name="connsiteX16" fmla="*/ 172163 w 608558"/>
                  <a:gd name="connsiteY16" fmla="*/ 188760 h 400600"/>
                  <a:gd name="connsiteX17" fmla="*/ 172163 w 608558"/>
                  <a:gd name="connsiteY17" fmla="*/ 208218 h 400600"/>
                  <a:gd name="connsiteX18" fmla="*/ 332517 w 608558"/>
                  <a:gd name="connsiteY18" fmla="*/ 390914 h 400600"/>
                  <a:gd name="connsiteX19" fmla="*/ 326528 w 608558"/>
                  <a:gd name="connsiteY19" fmla="*/ 400600 h 400600"/>
                  <a:gd name="connsiteX20" fmla="*/ 178152 w 608558"/>
                  <a:gd name="connsiteY20" fmla="*/ 400600 h 400600"/>
                  <a:gd name="connsiteX21" fmla="*/ 162378 w 608558"/>
                  <a:gd name="connsiteY21" fmla="*/ 390914 h 400600"/>
                  <a:gd name="connsiteX22" fmla="*/ 2024 w 608558"/>
                  <a:gd name="connsiteY22" fmla="*/ 208218 h 400600"/>
                  <a:gd name="connsiteX23" fmla="*/ 2024 w 608558"/>
                  <a:gd name="connsiteY23" fmla="*/ 188760 h 400600"/>
                  <a:gd name="connsiteX24" fmla="*/ 153521 w 608558"/>
                  <a:gd name="connsiteY24" fmla="*/ 19710 h 400600"/>
                  <a:gd name="connsiteX25" fmla="*/ 178152 w 608558"/>
                  <a:gd name="connsiteY25" fmla="*/ 0 h 400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08558" h="400600">
                    <a:moveTo>
                      <a:pt x="453146" y="0"/>
                    </a:moveTo>
                    <a:lnTo>
                      <a:pt x="601522" y="0"/>
                    </a:lnTo>
                    <a:cubicBezTo>
                      <a:pt x="607511" y="0"/>
                      <a:pt x="610210" y="4380"/>
                      <a:pt x="607511" y="9687"/>
                    </a:cubicBezTo>
                    <a:lnTo>
                      <a:pt x="447073" y="188760"/>
                    </a:lnTo>
                    <a:cubicBezTo>
                      <a:pt x="444458" y="194151"/>
                      <a:pt x="444458" y="202827"/>
                      <a:pt x="447073" y="208218"/>
                    </a:cubicBezTo>
                    <a:lnTo>
                      <a:pt x="607511" y="390914"/>
                    </a:lnTo>
                    <a:cubicBezTo>
                      <a:pt x="610210" y="396304"/>
                      <a:pt x="607511" y="400600"/>
                      <a:pt x="601522" y="400600"/>
                    </a:cubicBezTo>
                    <a:lnTo>
                      <a:pt x="453146" y="400600"/>
                    </a:lnTo>
                    <a:cubicBezTo>
                      <a:pt x="447157" y="400600"/>
                      <a:pt x="440071" y="396304"/>
                      <a:pt x="437372" y="390914"/>
                    </a:cubicBezTo>
                    <a:lnTo>
                      <a:pt x="277018" y="208218"/>
                    </a:lnTo>
                    <a:cubicBezTo>
                      <a:pt x="274319" y="202827"/>
                      <a:pt x="274319" y="194151"/>
                      <a:pt x="277018" y="188760"/>
                    </a:cubicBezTo>
                    <a:cubicBezTo>
                      <a:pt x="277862" y="187076"/>
                      <a:pt x="396630" y="55255"/>
                      <a:pt x="412404" y="37651"/>
                    </a:cubicBezTo>
                    <a:cubicBezTo>
                      <a:pt x="421345" y="27628"/>
                      <a:pt x="439397" y="0"/>
                      <a:pt x="453146" y="0"/>
                    </a:cubicBezTo>
                    <a:close/>
                    <a:moveTo>
                      <a:pt x="178152" y="0"/>
                    </a:moveTo>
                    <a:lnTo>
                      <a:pt x="326528" y="0"/>
                    </a:lnTo>
                    <a:cubicBezTo>
                      <a:pt x="332517" y="0"/>
                      <a:pt x="335216" y="4380"/>
                      <a:pt x="332517" y="9687"/>
                    </a:cubicBezTo>
                    <a:lnTo>
                      <a:pt x="172163" y="188760"/>
                    </a:lnTo>
                    <a:cubicBezTo>
                      <a:pt x="169464" y="194151"/>
                      <a:pt x="169464" y="202827"/>
                      <a:pt x="172163" y="208218"/>
                    </a:cubicBezTo>
                    <a:lnTo>
                      <a:pt x="332517" y="390914"/>
                    </a:lnTo>
                    <a:cubicBezTo>
                      <a:pt x="335216" y="396220"/>
                      <a:pt x="332517" y="400600"/>
                      <a:pt x="326528" y="400600"/>
                    </a:cubicBezTo>
                    <a:lnTo>
                      <a:pt x="178152" y="400600"/>
                    </a:lnTo>
                    <a:cubicBezTo>
                      <a:pt x="172163" y="400600"/>
                      <a:pt x="165077" y="396220"/>
                      <a:pt x="162378" y="390914"/>
                    </a:cubicBezTo>
                    <a:lnTo>
                      <a:pt x="2024" y="208218"/>
                    </a:lnTo>
                    <a:cubicBezTo>
                      <a:pt x="-675" y="202827"/>
                      <a:pt x="-675" y="194151"/>
                      <a:pt x="2024" y="188760"/>
                    </a:cubicBezTo>
                    <a:cubicBezTo>
                      <a:pt x="26065" y="161975"/>
                      <a:pt x="144917" y="29565"/>
                      <a:pt x="153521" y="19710"/>
                    </a:cubicBezTo>
                    <a:cubicBezTo>
                      <a:pt x="159932" y="12213"/>
                      <a:pt x="166849" y="0"/>
                      <a:pt x="178152" y="0"/>
                    </a:cubicBezTo>
                    <a:close/>
                  </a:path>
                </a:pathLst>
              </a:custGeom>
              <a:solidFill>
                <a:srgbClr val="00A5A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48" name="KSO_Shape"/>
            <p:cNvSpPr/>
            <p:nvPr>
              <p:custDataLst>
                <p:tags r:id="rId24"/>
              </p:custDataLst>
            </p:nvPr>
          </p:nvSpPr>
          <p:spPr>
            <a:xfrm>
              <a:off x="5948269" y="5338382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39938" name="Text Box 2"/>
          <p:cNvSpPr txBox="1"/>
          <p:nvPr>
            <p:custDataLst>
              <p:tags r:id="rId25"/>
            </p:custDataLst>
          </p:nvPr>
        </p:nvSpPr>
        <p:spPr>
          <a:xfrm>
            <a:off x="406400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en-US" altLang="zh-CN" sz="2800" b="1">
                <a:solidFill>
                  <a:srgbClr val="014C96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P82</a:t>
            </a:r>
            <a:r>
              <a: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根据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数据，归纳共价晶体的性质特点，并从结构角度解释原因？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6400" y="1878965"/>
          <a:ext cx="11378565" cy="2156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570"/>
                <a:gridCol w="1622425"/>
                <a:gridCol w="1666240"/>
                <a:gridCol w="1647190"/>
                <a:gridCol w="1628140"/>
                <a:gridCol w="1476375"/>
                <a:gridCol w="1571625"/>
              </a:tblGrid>
              <a:tr h="457200">
                <a:tc gridSpan="7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某些共价晶体的熔点和硬度</a:t>
                      </a:r>
                      <a:endParaRPr lang="zh-CN" altLang="en-US" sz="24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金刚石</a:t>
                      </a:r>
                      <a:endParaRPr lang="zh-CN" altLang="en-US" sz="26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氮化硼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碳化硅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石英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硅</a:t>
                      </a:r>
                      <a:endParaRPr lang="zh-CN" altLang="en-US" sz="26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锗</a:t>
                      </a:r>
                      <a:endParaRPr lang="zh-CN" altLang="en-US" sz="2600" b="1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熔点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</a:t>
                      </a: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℃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＞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3 500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3 000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2 700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1 710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1 410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1 211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642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硬度*</a:t>
                      </a:r>
                      <a:endParaRPr lang="zh-CN" altLang="en-US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9.5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7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6.5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6.0</a:t>
                      </a:r>
                      <a:endParaRPr lang="en-US" altLang="zh-CN" sz="2600" b="1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9938" name="Text Box 2"/>
          <p:cNvSpPr txBox="1"/>
          <p:nvPr>
            <p:custDataLst>
              <p:tags r:id="rId2"/>
            </p:custDataLst>
          </p:nvPr>
        </p:nvSpPr>
        <p:spPr>
          <a:xfrm>
            <a:off x="406400" y="803275"/>
            <a:ext cx="11379200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怎样从原子结构的角度理解金刚石、硅和锗的熔点和硬度依次下降？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274955" y="4094798"/>
            <a:ext cx="11511280" cy="2675255"/>
          </a:xfrm>
          <a:prstGeom prst="rect">
            <a:avLst/>
          </a:prstGeom>
          <a:solidFill>
            <a:srgbClr val="FFE9E1"/>
          </a:solidFill>
        </p:spPr>
        <p:txBody>
          <a:bodyPr wrap="square" anchor="ctr" anchorCtr="0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在金刚石、硅和锗中，每个原子均以</a:t>
            </a:r>
            <a:r>
              <a:rPr lang="en-US" altLang="zh-CN" sz="2800" b="1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sp</a:t>
            </a:r>
            <a:r>
              <a:rPr lang="en-US" altLang="zh-CN" sz="2800" b="1" baseline="30000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杂化轨道与相邻的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个原子形成</a:t>
            </a:r>
            <a:r>
              <a:rPr lang="el-GR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σ 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键，整体上形成三维骨架结构，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同属于共价晶体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，熔点和硬度都较高。但金刚石、硅和锗的结构差别在于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zh-CN" altLang="en-US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</a:t>
            </a:r>
            <a:r>
              <a:rPr lang="zh-CN" altLang="en-US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Ge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</a:t>
            </a:r>
            <a:r>
              <a:rPr lang="zh-CN" altLang="en-US" sz="2800" b="1" smtClean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半径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依次递增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C-C </a:t>
            </a:r>
            <a:r>
              <a:rPr lang="zh-CN" altLang="en-US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Si-Si </a:t>
            </a:r>
            <a:r>
              <a:rPr lang="zh-CN" altLang="en-US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smtClean="0">
                <a:solidFill>
                  <a:prstClr val="black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Ge-Ge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</a:t>
            </a:r>
            <a:r>
              <a:rPr lang="zh-CN" altLang="en-US" sz="2800" b="1" smtClean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键长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依次递增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键长越大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800" b="1" smtClean="0">
                <a:solidFill>
                  <a:srgbClr val="C0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键能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越小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，所以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熔点和硬度依次降低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55190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512318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共价晶体的概念与性质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6714490" y="5181600"/>
            <a:ext cx="5248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典型共价晶体的结构特征</a:t>
            </a:r>
            <a:endParaRPr lang="zh-CN" altLang="en-US" sz="32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781685" y="4809490"/>
            <a:ext cx="7291070" cy="53403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Wingdings" panose="05000000000000000000" pitchFamily="2" charset="2"/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共价晶体硬度大，分子晶体硬度小且较脆。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 bwMode="auto">
          <a:xfrm>
            <a:off x="2854960" y="807720"/>
            <a:ext cx="6210300" cy="5835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200" b="1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分子晶体和共价晶体的判断方法</a:t>
            </a:r>
            <a:endParaRPr lang="zh-CN" altLang="en-US" sz="3200" b="1" noProof="0">
              <a:ln>
                <a:noFill/>
              </a:ln>
              <a:solidFill>
                <a:srgbClr val="014C96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5" name="文本框 2"/>
          <p:cNvSpPr txBox="1"/>
          <p:nvPr>
            <p:custDataLst>
              <p:tags r:id="rId3"/>
            </p:custDataLst>
          </p:nvPr>
        </p:nvSpPr>
        <p:spPr>
          <a:xfrm>
            <a:off x="391482" y="1552170"/>
            <a:ext cx="7294880" cy="521970"/>
          </a:xfrm>
          <a:prstGeom prst="rect">
            <a:avLst/>
          </a:prstGeom>
          <a:solidFill>
            <a:srgbClr val="E6F3FF"/>
          </a:solidFill>
        </p:spPr>
        <p:txBody>
          <a:bodyPr wrap="none" rtlCol="0" anchor="ctr" anchorCtr="0">
            <a:spAutoFit/>
          </a:bodyPr>
          <a:lstStyle/>
          <a:p>
            <a:pPr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①依据组成晶体的粒子和粒子间的作用力判断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3"/>
          <p:cNvSpPr txBox="1"/>
          <p:nvPr>
            <p:custDataLst>
              <p:tags r:id="rId4"/>
            </p:custDataLst>
          </p:nvPr>
        </p:nvSpPr>
        <p:spPr>
          <a:xfrm>
            <a:off x="781685" y="2037715"/>
            <a:ext cx="111931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组成共价晶体的粒子是原子，粒子间的作用力是共价键；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/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组成分子晶体的粒子是分子</a:t>
            </a: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或原子</a:t>
            </a:r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稀有气体</a:t>
            </a:r>
            <a:r>
              <a:rPr lang="en-US" altLang="zh-CN" sz="24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，粒子间的的作用力是分子间作用力。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4"/>
          <p:cNvSpPr txBox="1"/>
          <p:nvPr>
            <p:custDataLst>
              <p:tags r:id="rId5"/>
            </p:custDataLst>
          </p:nvPr>
        </p:nvSpPr>
        <p:spPr>
          <a:xfrm>
            <a:off x="391482" y="2951797"/>
            <a:ext cx="3757930" cy="521970"/>
          </a:xfrm>
          <a:prstGeom prst="rect">
            <a:avLst/>
          </a:prstGeom>
          <a:solidFill>
            <a:srgbClr val="E6F3FF"/>
          </a:solidFill>
        </p:spPr>
        <p:txBody>
          <a:bodyPr wrap="none" rtlCol="0" anchor="ctr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②依据晶体的熔点判断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5"/>
          <p:cNvSpPr txBox="1"/>
          <p:nvPr>
            <p:custDataLst>
              <p:tags r:id="rId6"/>
            </p:custDataLst>
          </p:nvPr>
        </p:nvSpPr>
        <p:spPr>
          <a:xfrm>
            <a:off x="781685" y="3367405"/>
            <a:ext cx="8283575" cy="939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共价晶体的</a:t>
            </a:r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熔沸点高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，常在</a:t>
            </a:r>
            <a:r>
              <a:rPr lang="zh-CN" altLang="en-US" sz="24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1000℃以上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indent="0" algn="l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分子晶体的熔、沸点低，常在数百摄氏度以下。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5"/>
          <p:cNvSpPr txBox="1"/>
          <p:nvPr>
            <p:custDataLst>
              <p:tags r:id="rId7"/>
            </p:custDataLst>
          </p:nvPr>
        </p:nvSpPr>
        <p:spPr>
          <a:xfrm>
            <a:off x="391482" y="4384040"/>
            <a:ext cx="5996305" cy="521970"/>
          </a:xfrm>
          <a:prstGeom prst="rect">
            <a:avLst/>
          </a:prstGeom>
          <a:solidFill>
            <a:srgbClr val="E6F3FF"/>
          </a:solidFill>
        </p:spPr>
        <p:txBody>
          <a:bodyPr wrap="square" rtlCol="0" anchor="ctr" anchorCtr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③依据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晶体的硬度与机械性能判断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8"/>
          <p:cNvSpPr txBox="1"/>
          <p:nvPr>
            <p:custDataLst>
              <p:tags r:id="rId8"/>
            </p:custDataLst>
          </p:nvPr>
        </p:nvSpPr>
        <p:spPr>
          <a:xfrm>
            <a:off x="391482" y="5359180"/>
            <a:ext cx="4449585" cy="521970"/>
          </a:xfrm>
          <a:prstGeom prst="rect">
            <a:avLst/>
          </a:prstGeom>
          <a:solidFill>
            <a:srgbClr val="E6F3FF"/>
          </a:solidFill>
        </p:spPr>
        <p:txBody>
          <a:bodyPr wrap="square" rtlCol="0" anchor="ctr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④依据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导电性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判断</a:t>
            </a:r>
            <a:endParaRPr lang="zh-CN" altLang="en-US" sz="280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781685" y="5831205"/>
            <a:ext cx="8195310" cy="86614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  <a:tabLst>
                <a:tab pos="1028700" algn="l"/>
                <a:tab pos="1851025" algn="l"/>
                <a:tab pos="2536825" algn="l"/>
                <a:tab pos="3222625" algn="l"/>
              </a:tabLst>
            </a:pP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分子晶体为非导体，但部分溶于水后能导电。</a:t>
            </a:r>
            <a:endParaRPr lang="zh-CN" altLang="zh-CN" sz="2400" b="1">
              <a:latin typeface="Times New Roman" panose="02020603050405020304" pitchFamily="18" charset="0"/>
              <a:ea typeface="微软雅黑" panose="020B0503020204020204" charset="-122"/>
              <a:sym typeface="Wingdings" panose="05000000000000000000" pitchFamily="2" charset="2"/>
            </a:endParaRPr>
          </a:p>
          <a:p>
            <a:pPr defTabSz="914400">
              <a:lnSpc>
                <a:spcPct val="110000"/>
              </a:lnSpc>
              <a:buClrTx/>
              <a:buSzTx/>
              <a:buFontTx/>
              <a:buNone/>
              <a:tabLst>
                <a:tab pos="1028700" algn="l"/>
                <a:tab pos="1851025" algn="l"/>
                <a:tab pos="2536825" algn="l"/>
                <a:tab pos="3222625" algn="l"/>
              </a:tabLst>
            </a:pP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共价晶体多数为非导体，但</a:t>
            </a:r>
            <a:r>
              <a:rPr lang="zh-CN" altLang="zh-CN" sz="24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晶体硅、锗是半导体</a:t>
            </a: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sym typeface="Wingdings" panose="05000000000000000000" pitchFamily="2" charset="2"/>
              </a:rPr>
              <a:t>。</a:t>
            </a:r>
            <a:endParaRPr lang="zh-CN" altLang="zh-CN" sz="2400" b="1">
              <a:latin typeface="Times New Roman" panose="02020603050405020304" pitchFamily="18" charset="0"/>
              <a:ea typeface="微软雅黑" panose="020B0503020204020204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4" grpId="0" animBg="1"/>
      <p:bldP spid="18" grpId="0"/>
      <p:bldP spid="10" grpId="0" animBg="1"/>
      <p:bldP spid="12" grpId="0" animBg="1"/>
      <p:bldP spid="8" grpId="0" animBg="1"/>
      <p:bldP spid="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 bwMode="auto">
          <a:xfrm>
            <a:off x="4075430" y="789940"/>
            <a:ext cx="4805680" cy="5835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200" b="1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比较物质的熔点的方法</a:t>
            </a:r>
            <a:endParaRPr lang="zh-CN" altLang="en-US" sz="3200" b="1" noProof="0">
              <a:ln>
                <a:noFill/>
              </a:ln>
              <a:solidFill>
                <a:srgbClr val="014C96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AutoShap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25110" y="3227380"/>
            <a:ext cx="93615" cy="1895334"/>
          </a:xfrm>
          <a:prstGeom prst="leftBrace">
            <a:avLst>
              <a:gd name="adj1" fmla="val 40239"/>
              <a:gd name="adj2" fmla="val 29496"/>
            </a:avLst>
          </a:prstGeom>
          <a:solidFill>
            <a:schemeClr val="tx1"/>
          </a:solidFill>
          <a:ln w="28575" algn="ctr">
            <a:noFill/>
            <a:rou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2582391" y="2793233"/>
            <a:ext cx="851515" cy="1011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共价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2582391" y="4722957"/>
            <a:ext cx="851515" cy="10116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7605489" y="4161430"/>
            <a:ext cx="1184940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有氢键</a:t>
            </a:r>
            <a:endParaRPr lang="zh-CN" altLang="en-US" sz="2600" b="1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7584000" y="5204879"/>
            <a:ext cx="1518364" cy="10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只有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范德华力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21" name="直接箭头连接符 20"/>
          <p:cNvCxnSpPr/>
          <p:nvPr>
            <p:custDataLst>
              <p:tags r:id="rId7"/>
            </p:custDataLst>
          </p:nvPr>
        </p:nvCxnSpPr>
        <p:spPr>
          <a:xfrm flipH="1" flipV="1">
            <a:off x="1558222" y="2089311"/>
            <a:ext cx="1" cy="1173983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组合 52"/>
          <p:cNvGrpSpPr/>
          <p:nvPr>
            <p:custDataLst>
              <p:tags r:id="rId8"/>
            </p:custDataLst>
          </p:nvPr>
        </p:nvGrpSpPr>
        <p:grpSpPr>
          <a:xfrm>
            <a:off x="1549777" y="1575617"/>
            <a:ext cx="1501560" cy="531492"/>
            <a:chOff x="1549777" y="1982017"/>
            <a:chExt cx="1501560" cy="531492"/>
          </a:xfrm>
        </p:grpSpPr>
        <p:sp>
          <p:nvSpPr>
            <p:cNvPr id="22" name="文本框 21"/>
            <p:cNvSpPr txBox="1"/>
            <p:nvPr>
              <p:custDataLst>
                <p:tags r:id="rId9"/>
              </p:custDataLst>
            </p:nvPr>
          </p:nvSpPr>
          <p:spPr>
            <a:xfrm>
              <a:off x="1827133" y="1982017"/>
              <a:ext cx="934871" cy="531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方 法</a:t>
              </a:r>
              <a:endParaRPr lang="zh-CN" altLang="en-US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3" name="直接箭头连接符 22"/>
            <p:cNvCxnSpPr/>
            <p:nvPr>
              <p:custDataLst>
                <p:tags r:id="rId10"/>
              </p:custDataLst>
            </p:nvPr>
          </p:nvCxnSpPr>
          <p:spPr>
            <a:xfrm>
              <a:off x="1549777" y="2510655"/>
              <a:ext cx="15015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>
            <p:custDataLst>
              <p:tags r:id="rId11"/>
            </p:custDataLst>
          </p:nvPr>
        </p:nvSpPr>
        <p:spPr>
          <a:xfrm>
            <a:off x="3041653" y="1630151"/>
            <a:ext cx="6865982" cy="1011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依据组成晶体的粒子和粒子间的作用力判断</a:t>
            </a:r>
            <a:endParaRPr lang="en-US" altLang="zh-CN" sz="26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kumimoji="1"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依据性质判断</a:t>
            </a:r>
            <a:endParaRPr kumimoji="1" lang="en-US" altLang="zh-CN" sz="26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601597" y="3366679"/>
            <a:ext cx="1833880" cy="970915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  <a:prstDash val="dash"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判断</a:t>
            </a:r>
            <a:endParaRPr lang="en-US" altLang="zh-CN" sz="2600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10000"/>
              </a:lnSpc>
            </a:pPr>
            <a:r>
              <a:rPr lang="zh-CN" altLang="en-US" sz="26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晶体的类型</a:t>
            </a:r>
            <a:endParaRPr lang="zh-CN" altLang="en-US" sz="2600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>
            <p:custDataLst>
              <p:tags r:id="rId13"/>
            </p:custDataLst>
          </p:nvPr>
        </p:nvGrpSpPr>
        <p:grpSpPr>
          <a:xfrm>
            <a:off x="7258028" y="2296614"/>
            <a:ext cx="3036081" cy="1529715"/>
            <a:chOff x="6484864" y="2743236"/>
            <a:chExt cx="3036081" cy="1529715"/>
          </a:xfrm>
        </p:grpSpPr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>
              <a:off x="8017265" y="2743236"/>
              <a:ext cx="1503680" cy="1529715"/>
            </a:xfrm>
            <a:prstGeom prst="rect">
              <a:avLst/>
            </a:prstGeom>
            <a:ln w="12700">
              <a:solidFill>
                <a:srgbClr val="FF0000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ea"/>
                </a:rPr>
                <a:t>键长越短</a:t>
              </a:r>
              <a:endPara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ea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键能越大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l">
                <a:lnSpc>
                  <a:spcPct val="120000"/>
                </a:lnSpc>
              </a:pPr>
              <a:r>
                <a:rPr lang="zh-CN" altLang="en-US" sz="26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熔点越高</a:t>
              </a:r>
              <a:endPara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32" name="直接箭头连接符 31"/>
            <p:cNvCxnSpPr/>
            <p:nvPr>
              <p:custDataLst>
                <p:tags r:id="rId15"/>
              </p:custDataLst>
            </p:nvPr>
          </p:nvCxnSpPr>
          <p:spPr>
            <a:xfrm>
              <a:off x="6484864" y="3625715"/>
              <a:ext cx="15015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8"/>
          <p:cNvGrpSpPr/>
          <p:nvPr>
            <p:custDataLst>
              <p:tags r:id="rId16"/>
            </p:custDataLst>
          </p:nvPr>
        </p:nvGrpSpPr>
        <p:grpSpPr>
          <a:xfrm>
            <a:off x="6586008" y="4416912"/>
            <a:ext cx="980431" cy="1337560"/>
            <a:chOff x="6862714" y="4860334"/>
            <a:chExt cx="980431" cy="1337560"/>
          </a:xfrm>
        </p:grpSpPr>
        <p:sp>
          <p:nvSpPr>
            <p:cNvPr id="14" name="AutoShape 8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747350" y="4860334"/>
              <a:ext cx="95795" cy="1337560"/>
            </a:xfrm>
            <a:prstGeom prst="leftBrace">
              <a:avLst>
                <a:gd name="adj1" fmla="val 69734"/>
                <a:gd name="adj2" fmla="val 50000"/>
              </a:avLst>
            </a:prstGeom>
            <a:noFill/>
            <a:ln w="28575" algn="ctr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6" name="直接箭头连接符 35"/>
            <p:cNvCxnSpPr/>
            <p:nvPr>
              <p:custDataLst>
                <p:tags r:id="rId18"/>
              </p:custDataLst>
            </p:nvPr>
          </p:nvCxnSpPr>
          <p:spPr>
            <a:xfrm>
              <a:off x="6862714" y="5529114"/>
              <a:ext cx="825774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组合 59"/>
          <p:cNvGrpSpPr/>
          <p:nvPr>
            <p:custDataLst>
              <p:tags r:id="rId19"/>
            </p:custDataLst>
          </p:nvPr>
        </p:nvGrpSpPr>
        <p:grpSpPr>
          <a:xfrm>
            <a:off x="8915400" y="3911100"/>
            <a:ext cx="2725738" cy="1011624"/>
            <a:chOff x="8615020" y="4367020"/>
            <a:chExt cx="2725738" cy="1011624"/>
          </a:xfrm>
        </p:grpSpPr>
        <p:sp>
          <p:nvSpPr>
            <p:cNvPr id="15" name="矩形 14"/>
            <p:cNvSpPr/>
            <p:nvPr>
              <p:custDataLst>
                <p:tags r:id="rId20"/>
              </p:custDataLst>
            </p:nvPr>
          </p:nvSpPr>
          <p:spPr>
            <a:xfrm>
              <a:off x="9822395" y="4367020"/>
              <a:ext cx="1518363" cy="1011624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氢键的</a:t>
              </a:r>
              <a:endParaRPr lang="en-US" altLang="zh-CN" sz="26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highlight>
                    <a:srgbClr val="FFFF00"/>
                  </a:highlight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数目多少</a:t>
              </a:r>
              <a:endParaRPr lang="zh-CN" altLang="en-US" sz="2600" b="1"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38" name="直接箭头连接符 37"/>
            <p:cNvCxnSpPr/>
            <p:nvPr>
              <p:custDataLst>
                <p:tags r:id="rId21"/>
              </p:custDataLst>
            </p:nvPr>
          </p:nvCxnSpPr>
          <p:spPr>
            <a:xfrm>
              <a:off x="8615020" y="4878977"/>
              <a:ext cx="118448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>
            <p:custDataLst>
              <p:tags r:id="rId22"/>
            </p:custDataLst>
          </p:nvPr>
        </p:nvGrpSpPr>
        <p:grpSpPr>
          <a:xfrm>
            <a:off x="8839200" y="5045266"/>
            <a:ext cx="2801938" cy="1011624"/>
            <a:chOff x="8656293" y="5673831"/>
            <a:chExt cx="2801938" cy="1011624"/>
          </a:xfrm>
        </p:grpSpPr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>
              <a:off x="9939867" y="5673831"/>
              <a:ext cx="1518364" cy="1011624"/>
            </a:xfrm>
            <a:prstGeom prst="rect">
              <a:avLst/>
            </a:prstGeom>
            <a:ln w="12700">
              <a:solidFill>
                <a:schemeClr val="tx1"/>
              </a:solidFill>
              <a:prstDash val="dash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相对分子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质量大小</a:t>
              </a:r>
              <a:endPara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cxnSp>
          <p:nvCxnSpPr>
            <p:cNvPr id="40" name="直接箭头连接符 39"/>
            <p:cNvCxnSpPr/>
            <p:nvPr>
              <p:custDataLst>
                <p:tags r:id="rId24"/>
              </p:custDataLst>
            </p:nvPr>
          </p:nvCxnSpPr>
          <p:spPr>
            <a:xfrm>
              <a:off x="8656293" y="6188700"/>
              <a:ext cx="128357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>
            <p:custDataLst>
              <p:tags r:id="rId25"/>
            </p:custDataLst>
          </p:nvPr>
        </p:nvGrpSpPr>
        <p:grpSpPr>
          <a:xfrm>
            <a:off x="4222164" y="2738540"/>
            <a:ext cx="2916796" cy="1011624"/>
            <a:chOff x="3555280" y="3244249"/>
            <a:chExt cx="2916796" cy="1011624"/>
          </a:xfrm>
        </p:grpSpPr>
        <p:sp>
          <p:nvSpPr>
            <p:cNvPr id="17" name="矩形 16"/>
            <p:cNvSpPr/>
            <p:nvPr>
              <p:custDataLst>
                <p:tags r:id="rId26"/>
              </p:custDataLst>
            </p:nvPr>
          </p:nvSpPr>
          <p:spPr>
            <a:xfrm>
              <a:off x="4620287" y="3244249"/>
              <a:ext cx="1851789" cy="1011624"/>
            </a:xfrm>
            <a:prstGeom prst="rect">
              <a:avLst/>
            </a:prstGeom>
            <a:noFill/>
            <a:ln w="19050">
              <a:solidFill>
                <a:srgbClr val="00A5A9"/>
              </a:solidFill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判断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键能的大小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2" name="KSO_Shape"/>
            <p:cNvSpPr/>
            <p:nvPr>
              <p:custDataLst>
                <p:tags r:id="rId27"/>
              </p:custDataLst>
            </p:nvPr>
          </p:nvSpPr>
          <p:spPr>
            <a:xfrm>
              <a:off x="3555280" y="3510485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28"/>
            </p:custDataLst>
          </p:nvPr>
        </p:nvGrpSpPr>
        <p:grpSpPr>
          <a:xfrm>
            <a:off x="3444685" y="4506466"/>
            <a:ext cx="3051281" cy="1491755"/>
            <a:chOff x="3752368" y="5153314"/>
            <a:chExt cx="3051281" cy="1491755"/>
          </a:xfrm>
        </p:grpSpPr>
        <p:sp>
          <p:nvSpPr>
            <p:cNvPr id="18" name="矩形 17"/>
            <p:cNvSpPr/>
            <p:nvPr>
              <p:custDataLst>
                <p:tags r:id="rId29"/>
              </p:custDataLst>
            </p:nvPr>
          </p:nvSpPr>
          <p:spPr>
            <a:xfrm>
              <a:off x="4811723" y="5153314"/>
              <a:ext cx="1991926" cy="1491755"/>
            </a:xfrm>
            <a:prstGeom prst="rect">
              <a:avLst/>
            </a:prstGeom>
            <a:noFill/>
            <a:ln w="19050">
              <a:solidFill>
                <a:srgbClr val="00A5A9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判断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分子间的作用力</a:t>
              </a:r>
              <a:endParaRPr lang="en-US" altLang="zh-CN" sz="2600" b="1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3" name="KSO_Shape"/>
            <p:cNvSpPr/>
            <p:nvPr>
              <p:custDataLst>
                <p:tags r:id="rId30"/>
              </p:custDataLst>
            </p:nvPr>
          </p:nvSpPr>
          <p:spPr>
            <a:xfrm>
              <a:off x="3752368" y="5619092"/>
              <a:ext cx="1002119" cy="479347"/>
            </a:xfrm>
            <a:custGeom>
              <a:avLst/>
              <a:gdLst>
                <a:gd name="connsiteX0" fmla="*/ 2226629 w 7382320"/>
                <a:gd name="connsiteY0" fmla="*/ 1008112 h 3528392"/>
                <a:gd name="connsiteX1" fmla="*/ 3470622 w 7382320"/>
                <a:gd name="connsiteY1" fmla="*/ 1008112 h 3528392"/>
                <a:gd name="connsiteX2" fmla="*/ 3470622 w 7382320"/>
                <a:gd name="connsiteY2" fmla="*/ 2520280 h 3528392"/>
                <a:gd name="connsiteX3" fmla="*/ 2226629 w 7382320"/>
                <a:gd name="connsiteY3" fmla="*/ 2520280 h 3528392"/>
                <a:gd name="connsiteX4" fmla="*/ 887362 w 7382320"/>
                <a:gd name="connsiteY4" fmla="*/ 1008112 h 3528392"/>
                <a:gd name="connsiteX5" fmla="*/ 1843323 w 7382320"/>
                <a:gd name="connsiteY5" fmla="*/ 1008112 h 3528392"/>
                <a:gd name="connsiteX6" fmla="*/ 1843323 w 7382320"/>
                <a:gd name="connsiteY6" fmla="*/ 2520280 h 3528392"/>
                <a:gd name="connsiteX7" fmla="*/ 887362 w 7382320"/>
                <a:gd name="connsiteY7" fmla="*/ 2520280 h 3528392"/>
                <a:gd name="connsiteX8" fmla="*/ 0 w 7382320"/>
                <a:gd name="connsiteY8" fmla="*/ 1008112 h 3528392"/>
                <a:gd name="connsiteX9" fmla="*/ 504056 w 7382320"/>
                <a:gd name="connsiteY9" fmla="*/ 1008112 h 3528392"/>
                <a:gd name="connsiteX10" fmla="*/ 504056 w 7382320"/>
                <a:gd name="connsiteY10" fmla="*/ 2520280 h 3528392"/>
                <a:gd name="connsiteX11" fmla="*/ 0 w 7382320"/>
                <a:gd name="connsiteY11" fmla="*/ 2520280 h 3528392"/>
                <a:gd name="connsiteX12" fmla="*/ 5222080 w 7382320"/>
                <a:gd name="connsiteY12" fmla="*/ 0 h 3528392"/>
                <a:gd name="connsiteX13" fmla="*/ 7382320 w 7382320"/>
                <a:gd name="connsiteY13" fmla="*/ 1764196 h 3528392"/>
                <a:gd name="connsiteX14" fmla="*/ 5222080 w 7382320"/>
                <a:gd name="connsiteY14" fmla="*/ 3528392 h 3528392"/>
                <a:gd name="connsiteX15" fmla="*/ 5222080 w 7382320"/>
                <a:gd name="connsiteY15" fmla="*/ 2520280 h 3528392"/>
                <a:gd name="connsiteX16" fmla="*/ 3853928 w 7382320"/>
                <a:gd name="connsiteY16" fmla="*/ 2520280 h 3528392"/>
                <a:gd name="connsiteX17" fmla="*/ 3853928 w 7382320"/>
                <a:gd name="connsiteY17" fmla="*/ 1008112 h 3528392"/>
                <a:gd name="connsiteX18" fmla="*/ 5222080 w 7382320"/>
                <a:gd name="connsiteY18" fmla="*/ 1008112 h 3528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320" h="3528392">
                  <a:moveTo>
                    <a:pt x="2226629" y="1008112"/>
                  </a:moveTo>
                  <a:lnTo>
                    <a:pt x="3470622" y="1008112"/>
                  </a:lnTo>
                  <a:lnTo>
                    <a:pt x="3470622" y="2520280"/>
                  </a:lnTo>
                  <a:lnTo>
                    <a:pt x="2226629" y="2520280"/>
                  </a:lnTo>
                  <a:close/>
                  <a:moveTo>
                    <a:pt x="887362" y="1008112"/>
                  </a:moveTo>
                  <a:lnTo>
                    <a:pt x="1843323" y="1008112"/>
                  </a:lnTo>
                  <a:lnTo>
                    <a:pt x="1843323" y="2520280"/>
                  </a:lnTo>
                  <a:lnTo>
                    <a:pt x="887362" y="2520280"/>
                  </a:lnTo>
                  <a:close/>
                  <a:moveTo>
                    <a:pt x="0" y="1008112"/>
                  </a:moveTo>
                  <a:lnTo>
                    <a:pt x="504056" y="1008112"/>
                  </a:lnTo>
                  <a:lnTo>
                    <a:pt x="504056" y="2520280"/>
                  </a:lnTo>
                  <a:lnTo>
                    <a:pt x="0" y="2520280"/>
                  </a:lnTo>
                  <a:close/>
                  <a:moveTo>
                    <a:pt x="5222080" y="0"/>
                  </a:moveTo>
                  <a:lnTo>
                    <a:pt x="7382320" y="1764196"/>
                  </a:lnTo>
                  <a:lnTo>
                    <a:pt x="5222080" y="3528392"/>
                  </a:lnTo>
                  <a:lnTo>
                    <a:pt x="5222080" y="2520280"/>
                  </a:lnTo>
                  <a:lnTo>
                    <a:pt x="3853928" y="2520280"/>
                  </a:lnTo>
                  <a:lnTo>
                    <a:pt x="3853928" y="1008112"/>
                  </a:lnTo>
                  <a:lnTo>
                    <a:pt x="5222080" y="10081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74000">
                  <a:srgbClr val="00A5A9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600">
                <a:solidFill>
                  <a:srgbClr val="FFFFFF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31"/>
            </p:custDataLst>
          </p:nvPr>
        </p:nvGrpSpPr>
        <p:grpSpPr>
          <a:xfrm>
            <a:off x="2756657" y="4012416"/>
            <a:ext cx="502982" cy="502982"/>
            <a:chOff x="2758992" y="4189538"/>
            <a:chExt cx="758318" cy="758318"/>
          </a:xfrm>
        </p:grpSpPr>
        <p:sp>
          <p:nvSpPr>
            <p:cNvPr id="44" name="椭圆 43"/>
            <p:cNvSpPr/>
            <p:nvPr>
              <p:custDataLst>
                <p:tags r:id="rId32"/>
              </p:custDataLst>
            </p:nvPr>
          </p:nvSpPr>
          <p:spPr>
            <a:xfrm>
              <a:off x="2758992" y="4189538"/>
              <a:ext cx="758318" cy="7583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5" name="椭圆 44"/>
            <p:cNvSpPr/>
            <p:nvPr>
              <p:custDataLst>
                <p:tags r:id="rId33"/>
              </p:custDataLst>
            </p:nvPr>
          </p:nvSpPr>
          <p:spPr>
            <a:xfrm>
              <a:off x="2783174" y="4213720"/>
              <a:ext cx="709954" cy="70995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KSO_Shape"/>
            <p:cNvSpPr/>
            <p:nvPr>
              <p:custDataLst>
                <p:tags r:id="rId34"/>
              </p:custDataLst>
            </p:nvPr>
          </p:nvSpPr>
          <p:spPr bwMode="auto">
            <a:xfrm rot="5400000">
              <a:off x="2920586" y="4381276"/>
              <a:ext cx="427997" cy="493843"/>
            </a:xfrm>
            <a:custGeom>
              <a:avLst/>
              <a:gdLst>
                <a:gd name="T0" fmla="*/ 0 w 3464"/>
                <a:gd name="T1" fmla="*/ 0 h 3994"/>
                <a:gd name="T2" fmla="*/ 393734903 w 3464"/>
                <a:gd name="T3" fmla="*/ 219761353 h 3994"/>
                <a:gd name="T4" fmla="*/ 787469806 w 3464"/>
                <a:gd name="T5" fmla="*/ 439067205 h 3994"/>
                <a:gd name="T6" fmla="*/ 787469806 w 3464"/>
                <a:gd name="T7" fmla="*/ 449987328 h 3994"/>
                <a:gd name="T8" fmla="*/ 787469806 w 3464"/>
                <a:gd name="T9" fmla="*/ 460906975 h 3994"/>
                <a:gd name="T10" fmla="*/ 393734903 w 3464"/>
                <a:gd name="T11" fmla="*/ 684990590 h 3994"/>
                <a:gd name="T12" fmla="*/ 0 w 3464"/>
                <a:gd name="T13" fmla="*/ 908619179 h 3994"/>
                <a:gd name="T14" fmla="*/ 0 w 3464"/>
                <a:gd name="T15" fmla="*/ 842190293 h 3994"/>
                <a:gd name="T16" fmla="*/ 0 w 3464"/>
                <a:gd name="T17" fmla="*/ 775988920 h 3994"/>
                <a:gd name="T18" fmla="*/ 288708616 w 3464"/>
                <a:gd name="T19" fmla="*/ 614694468 h 3994"/>
                <a:gd name="T20" fmla="*/ 577189886 w 3464"/>
                <a:gd name="T21" fmla="*/ 453172027 h 3994"/>
                <a:gd name="T22" fmla="*/ 288708616 w 3464"/>
                <a:gd name="T23" fmla="*/ 293697198 h 3994"/>
                <a:gd name="T24" fmla="*/ 0 w 3464"/>
                <a:gd name="T25" fmla="*/ 133767822 h 3994"/>
                <a:gd name="T26" fmla="*/ 0 w 3464"/>
                <a:gd name="T27" fmla="*/ 0 h 39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63" h="3994">
                  <a:moveTo>
                    <a:pt x="0" y="0"/>
                  </a:moveTo>
                  <a:lnTo>
                    <a:pt x="1732" y="966"/>
                  </a:lnTo>
                  <a:lnTo>
                    <a:pt x="3464" y="1930"/>
                  </a:lnTo>
                  <a:lnTo>
                    <a:pt x="3464" y="1978"/>
                  </a:lnTo>
                  <a:lnTo>
                    <a:pt x="3464" y="2026"/>
                  </a:lnTo>
                  <a:lnTo>
                    <a:pt x="1732" y="3011"/>
                  </a:lnTo>
                  <a:lnTo>
                    <a:pt x="0" y="3994"/>
                  </a:lnTo>
                  <a:lnTo>
                    <a:pt x="0" y="3702"/>
                  </a:lnTo>
                  <a:lnTo>
                    <a:pt x="0" y="3411"/>
                  </a:lnTo>
                  <a:lnTo>
                    <a:pt x="1270" y="2702"/>
                  </a:lnTo>
                  <a:lnTo>
                    <a:pt x="2539" y="1992"/>
                  </a:lnTo>
                  <a:lnTo>
                    <a:pt x="1270" y="1291"/>
                  </a:lnTo>
                  <a:lnTo>
                    <a:pt x="0" y="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35"/>
            </p:custDataLst>
          </p:nvPr>
        </p:nvGrpSpPr>
        <p:grpSpPr>
          <a:xfrm>
            <a:off x="8008808" y="4727993"/>
            <a:ext cx="389462" cy="389462"/>
            <a:chOff x="2758992" y="4189538"/>
            <a:chExt cx="758318" cy="758318"/>
          </a:xfrm>
        </p:grpSpPr>
        <p:sp>
          <p:nvSpPr>
            <p:cNvPr id="48" name="椭圆 47"/>
            <p:cNvSpPr/>
            <p:nvPr>
              <p:custDataLst>
                <p:tags r:id="rId36"/>
              </p:custDataLst>
            </p:nvPr>
          </p:nvSpPr>
          <p:spPr>
            <a:xfrm>
              <a:off x="2758992" y="4189538"/>
              <a:ext cx="758318" cy="75831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37"/>
              </p:custDataLst>
            </p:nvPr>
          </p:nvSpPr>
          <p:spPr>
            <a:xfrm>
              <a:off x="2783174" y="4213720"/>
              <a:ext cx="709954" cy="70995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0" name="KSO_Shape"/>
            <p:cNvSpPr/>
            <p:nvPr>
              <p:custDataLst>
                <p:tags r:id="rId38"/>
              </p:custDataLst>
            </p:nvPr>
          </p:nvSpPr>
          <p:spPr bwMode="auto">
            <a:xfrm rot="5400000">
              <a:off x="2920586" y="4381276"/>
              <a:ext cx="427997" cy="493843"/>
            </a:xfrm>
            <a:custGeom>
              <a:avLst/>
              <a:gdLst>
                <a:gd name="T0" fmla="*/ 0 w 3464"/>
                <a:gd name="T1" fmla="*/ 0 h 3994"/>
                <a:gd name="T2" fmla="*/ 393734903 w 3464"/>
                <a:gd name="T3" fmla="*/ 219761353 h 3994"/>
                <a:gd name="T4" fmla="*/ 787469806 w 3464"/>
                <a:gd name="T5" fmla="*/ 439067205 h 3994"/>
                <a:gd name="T6" fmla="*/ 787469806 w 3464"/>
                <a:gd name="T7" fmla="*/ 449987328 h 3994"/>
                <a:gd name="T8" fmla="*/ 787469806 w 3464"/>
                <a:gd name="T9" fmla="*/ 460906975 h 3994"/>
                <a:gd name="T10" fmla="*/ 393734903 w 3464"/>
                <a:gd name="T11" fmla="*/ 684990590 h 3994"/>
                <a:gd name="T12" fmla="*/ 0 w 3464"/>
                <a:gd name="T13" fmla="*/ 908619179 h 3994"/>
                <a:gd name="T14" fmla="*/ 0 w 3464"/>
                <a:gd name="T15" fmla="*/ 842190293 h 3994"/>
                <a:gd name="T16" fmla="*/ 0 w 3464"/>
                <a:gd name="T17" fmla="*/ 775988920 h 3994"/>
                <a:gd name="T18" fmla="*/ 288708616 w 3464"/>
                <a:gd name="T19" fmla="*/ 614694468 h 3994"/>
                <a:gd name="T20" fmla="*/ 577189886 w 3464"/>
                <a:gd name="T21" fmla="*/ 453172027 h 3994"/>
                <a:gd name="T22" fmla="*/ 288708616 w 3464"/>
                <a:gd name="T23" fmla="*/ 293697198 h 3994"/>
                <a:gd name="T24" fmla="*/ 0 w 3464"/>
                <a:gd name="T25" fmla="*/ 133767822 h 3994"/>
                <a:gd name="T26" fmla="*/ 0 w 3464"/>
                <a:gd name="T27" fmla="*/ 0 h 39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63" h="3994">
                  <a:moveTo>
                    <a:pt x="0" y="0"/>
                  </a:moveTo>
                  <a:lnTo>
                    <a:pt x="1732" y="966"/>
                  </a:lnTo>
                  <a:lnTo>
                    <a:pt x="3464" y="1930"/>
                  </a:lnTo>
                  <a:lnTo>
                    <a:pt x="3464" y="1978"/>
                  </a:lnTo>
                  <a:lnTo>
                    <a:pt x="3464" y="2026"/>
                  </a:lnTo>
                  <a:lnTo>
                    <a:pt x="1732" y="3011"/>
                  </a:lnTo>
                  <a:lnTo>
                    <a:pt x="0" y="3994"/>
                  </a:lnTo>
                  <a:lnTo>
                    <a:pt x="0" y="3702"/>
                  </a:lnTo>
                  <a:lnTo>
                    <a:pt x="0" y="3411"/>
                  </a:lnTo>
                  <a:lnTo>
                    <a:pt x="1270" y="2702"/>
                  </a:lnTo>
                  <a:lnTo>
                    <a:pt x="2539" y="1992"/>
                  </a:lnTo>
                  <a:lnTo>
                    <a:pt x="1270" y="1291"/>
                  </a:lnTo>
                  <a:lnTo>
                    <a:pt x="0" y="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H_Other_1"/>
          <p:cNvSpPr/>
          <p:nvPr>
            <p:custDataLst>
              <p:tags r:id="rId1"/>
            </p:custDataLst>
          </p:nvPr>
        </p:nvSpPr>
        <p:spPr>
          <a:xfrm>
            <a:off x="3065807" y="3474576"/>
            <a:ext cx="8160617" cy="108007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MH_Other_2"/>
          <p:cNvSpPr/>
          <p:nvPr>
            <p:custDataLst>
              <p:tags r:id="rId2"/>
            </p:custDataLst>
          </p:nvPr>
        </p:nvSpPr>
        <p:spPr>
          <a:xfrm>
            <a:off x="3907337" y="4852825"/>
            <a:ext cx="7869950" cy="1077862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MH_Other_3"/>
          <p:cNvSpPr/>
          <p:nvPr>
            <p:custDataLst>
              <p:tags r:id="rId3"/>
            </p:custDataLst>
          </p:nvPr>
        </p:nvSpPr>
        <p:spPr>
          <a:xfrm>
            <a:off x="2098384" y="2098533"/>
            <a:ext cx="7313074" cy="1080071"/>
          </a:xfrm>
          <a:prstGeom prst="rect">
            <a:avLst/>
          </a:prstGeom>
          <a:solidFill>
            <a:srgbClr val="00A5A9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MH_Other_4"/>
          <p:cNvSpPr/>
          <p:nvPr>
            <p:custDataLst>
              <p:tags r:id="rId4"/>
            </p:custDataLst>
          </p:nvPr>
        </p:nvSpPr>
        <p:spPr>
          <a:xfrm>
            <a:off x="2089849" y="4985491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MH_Other_5"/>
          <p:cNvSpPr/>
          <p:nvPr>
            <p:custDataLst>
              <p:tags r:id="rId5"/>
            </p:custDataLst>
          </p:nvPr>
        </p:nvSpPr>
        <p:spPr>
          <a:xfrm>
            <a:off x="2089849" y="4985491"/>
            <a:ext cx="1176330" cy="1176330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MH_Other_6"/>
          <p:cNvSpPr/>
          <p:nvPr>
            <p:custDataLst>
              <p:tags r:id="rId6"/>
            </p:custDataLst>
          </p:nvPr>
        </p:nvSpPr>
        <p:spPr>
          <a:xfrm>
            <a:off x="1245959" y="3611263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2" name="MH_Other_7"/>
          <p:cNvSpPr/>
          <p:nvPr>
            <p:custDataLst>
              <p:tags r:id="rId7"/>
            </p:custDataLst>
          </p:nvPr>
        </p:nvSpPr>
        <p:spPr>
          <a:xfrm>
            <a:off x="334963" y="2234299"/>
            <a:ext cx="1176330" cy="1176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5700000"/>
            </a:lightRig>
          </a:scene3d>
          <a:sp3d extrusionH="1143000" contourW="19050">
            <a:contourClr>
              <a:sysClr val="window" lastClr="FFFFFF"/>
            </a:contourClr>
          </a:sp3d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b="1" kern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3" name="MH_Other_8"/>
          <p:cNvSpPr/>
          <p:nvPr>
            <p:custDataLst>
              <p:tags r:id="rId8"/>
            </p:custDataLst>
          </p:nvPr>
        </p:nvSpPr>
        <p:spPr>
          <a:xfrm>
            <a:off x="1241881" y="3607185"/>
            <a:ext cx="1176330" cy="117633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4" name="MH_Other_9"/>
          <p:cNvSpPr/>
          <p:nvPr>
            <p:custDataLst>
              <p:tags r:id="rId9"/>
            </p:custDataLst>
          </p:nvPr>
        </p:nvSpPr>
        <p:spPr>
          <a:xfrm>
            <a:off x="334963" y="2234299"/>
            <a:ext cx="1176330" cy="1176330"/>
          </a:xfrm>
          <a:prstGeom prst="rect">
            <a:avLst/>
          </a:prstGeom>
          <a:solidFill>
            <a:srgbClr val="00A5A9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1342927" lon="2485471" rev="0"/>
            </a:camera>
            <a:lightRig rig="threePt" dir="t">
              <a:rot lat="0" lon="0" rev="4200000"/>
            </a:lightRig>
          </a:scene3d>
          <a:sp3d/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endParaRPr lang="zh-CN" altLang="en-US" sz="2800" b="1" kern="0">
              <a:solidFill>
                <a:prstClr val="white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5" name="文本框 44"/>
          <p:cNvSpPr txBox="1"/>
          <p:nvPr>
            <p:custDataLst>
              <p:tags r:id="rId10"/>
            </p:custDataLst>
          </p:nvPr>
        </p:nvSpPr>
        <p:spPr>
          <a:xfrm>
            <a:off x="2187407" y="2107974"/>
            <a:ext cx="7107906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锗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Ge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硅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Si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主要应用：低压、低频、中功率晶体管、光电探测器，取代了笨重的电子管，导致了集成电路的可能性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3069885" y="3529793"/>
            <a:ext cx="8156539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砷化镓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GaAs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磷化铟</a:t>
            </a:r>
            <a:r>
              <a:rPr lang="en-US" altLang="zh-CN" b="1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InP </a:t>
            </a:r>
            <a:endParaRPr lang="en-US" altLang="zh-CN" b="1" err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主要应用：毫米波器件、发光器件、卫星通讯、移动通讯、光通讯、</a:t>
            </a:r>
            <a:r>
              <a:rPr lang="en-US" altLang="zh-CN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GPS</a:t>
            </a: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导航等，较好的电子迁移率、带隙等材料特性，资源稀缺，有毒性，污染环境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9" name="文本框 48"/>
          <p:cNvSpPr txBox="1"/>
          <p:nvPr>
            <p:custDataLst>
              <p:tags r:id="rId12"/>
            </p:custDataLst>
          </p:nvPr>
        </p:nvSpPr>
        <p:spPr>
          <a:xfrm>
            <a:off x="3907337" y="4869499"/>
            <a:ext cx="7869950" cy="106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碳化硅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Sic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、氮化铝</a:t>
            </a:r>
            <a:r>
              <a:rPr lang="en-US" altLang="zh-CN" b="1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AlN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、氮化镓</a:t>
            </a:r>
            <a:r>
              <a:rPr lang="en-US" altLang="zh-CN" b="1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GaN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、氧化锌</a:t>
            </a:r>
            <a:r>
              <a:rPr lang="en-US" altLang="zh-CN" b="1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ZnO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、金刚石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 </a:t>
            </a:r>
            <a:endParaRPr lang="en-US" altLang="zh-CN" b="1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主要应用：高温、高频、抗辐射、大功率器件；蓝、绿、紫光二极管、半导体激光器，更优的电子迁移率、带隙、击穿电压 、高频、高温特性 </a:t>
            </a:r>
            <a:endParaRPr lang="en-US" altLang="zh-CN" b="1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1" name="文本框 50"/>
          <p:cNvSpPr txBox="1"/>
          <p:nvPr>
            <p:custDataLst>
              <p:tags r:id="rId13"/>
            </p:custDataLst>
          </p:nvPr>
        </p:nvSpPr>
        <p:spPr>
          <a:xfrm rot="207516">
            <a:off x="440752" y="2468422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第一代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>
            <p:custDataLst>
              <p:tags r:id="rId14"/>
            </p:custDataLst>
          </p:nvPr>
        </p:nvSpPr>
        <p:spPr>
          <a:xfrm rot="207516">
            <a:off x="1347670" y="3865125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第二代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>
            <p:custDataLst>
              <p:tags r:id="rId15"/>
            </p:custDataLst>
          </p:nvPr>
        </p:nvSpPr>
        <p:spPr>
          <a:xfrm rot="207516">
            <a:off x="2195638" y="5212719"/>
            <a:ext cx="964752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第三代</a:t>
            </a:r>
            <a:endParaRPr lang="en-US" altLang="zh-CN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半导体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>
            <p:custDataLst>
              <p:tags r:id="rId16"/>
            </p:custDataLst>
          </p:nvPr>
        </p:nvGrpSpPr>
        <p:grpSpPr>
          <a:xfrm>
            <a:off x="334963" y="874857"/>
            <a:ext cx="6517993" cy="609685"/>
            <a:chOff x="334963" y="874857"/>
            <a:chExt cx="6517993" cy="609685"/>
          </a:xfrm>
        </p:grpSpPr>
        <p:sp>
          <p:nvSpPr>
            <p:cNvPr id="15" name="文本框 14"/>
            <p:cNvSpPr txBox="1"/>
            <p:nvPr>
              <p:custDataLst>
                <p:tags r:id="rId17"/>
              </p:custDataLst>
            </p:nvPr>
          </p:nvSpPr>
          <p:spPr>
            <a:xfrm>
              <a:off x="923128" y="891466"/>
              <a:ext cx="5929828" cy="5653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第三代半导体：中国半导体的希望！</a:t>
              </a:r>
              <a:endPara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9" name="molecule_57215"/>
            <p:cNvSpPr/>
            <p:nvPr>
              <p:custDataLst>
                <p:tags r:id="rId18"/>
              </p:custDataLst>
            </p:nvPr>
          </p:nvSpPr>
          <p:spPr>
            <a:xfrm>
              <a:off x="334963" y="874857"/>
              <a:ext cx="536777" cy="609685"/>
            </a:xfrm>
            <a:custGeom>
              <a:avLst/>
              <a:gdLst>
                <a:gd name="T0" fmla="*/ 2169 w 2394"/>
                <a:gd name="T1" fmla="*/ 833 h 2723"/>
                <a:gd name="T2" fmla="*/ 1705 w 2394"/>
                <a:gd name="T3" fmla="*/ 1007 h 2723"/>
                <a:gd name="T4" fmla="*/ 1688 w 2394"/>
                <a:gd name="T5" fmla="*/ 1255 h 2723"/>
                <a:gd name="T6" fmla="*/ 1454 w 2394"/>
                <a:gd name="T7" fmla="*/ 1395 h 2723"/>
                <a:gd name="T8" fmla="*/ 1000 w 2394"/>
                <a:gd name="T9" fmla="*/ 810 h 2723"/>
                <a:gd name="T10" fmla="*/ 1141 w 2394"/>
                <a:gd name="T11" fmla="*/ 396 h 2723"/>
                <a:gd name="T12" fmla="*/ 486 w 2394"/>
                <a:gd name="T13" fmla="*/ 150 h 2723"/>
                <a:gd name="T14" fmla="*/ 834 w 2394"/>
                <a:gd name="T15" fmla="*/ 863 h 2723"/>
                <a:gd name="T16" fmla="*/ 1029 w 2394"/>
                <a:gd name="T17" fmla="*/ 1254 h 2723"/>
                <a:gd name="T18" fmla="*/ 924 w 2394"/>
                <a:gd name="T19" fmla="*/ 1672 h 2723"/>
                <a:gd name="T20" fmla="*/ 664 w 2394"/>
                <a:gd name="T21" fmla="*/ 1819 h 2723"/>
                <a:gd name="T22" fmla="*/ 5 w 2394"/>
                <a:gd name="T23" fmla="*/ 2062 h 2723"/>
                <a:gd name="T24" fmla="*/ 693 w 2394"/>
                <a:gd name="T25" fmla="*/ 2060 h 2723"/>
                <a:gd name="T26" fmla="*/ 719 w 2394"/>
                <a:gd name="T27" fmla="*/ 1984 h 2723"/>
                <a:gd name="T28" fmla="*/ 1117 w 2394"/>
                <a:gd name="T29" fmla="*/ 1807 h 2723"/>
                <a:gd name="T30" fmla="*/ 1124 w 2394"/>
                <a:gd name="T31" fmla="*/ 2219 h 2723"/>
                <a:gd name="T32" fmla="*/ 1563 w 2394"/>
                <a:gd name="T33" fmla="*/ 2509 h 2723"/>
                <a:gd name="T34" fmla="*/ 1324 w 2394"/>
                <a:gd name="T35" fmla="*/ 2106 h 2723"/>
                <a:gd name="T36" fmla="*/ 1302 w 2394"/>
                <a:gd name="T37" fmla="*/ 1780 h 2723"/>
                <a:gd name="T38" fmla="*/ 1767 w 2394"/>
                <a:gd name="T39" fmla="*/ 1400 h 2723"/>
                <a:gd name="T40" fmla="*/ 1928 w 2394"/>
                <a:gd name="T41" fmla="*/ 1470 h 2723"/>
                <a:gd name="T42" fmla="*/ 2312 w 2394"/>
                <a:gd name="T43" fmla="*/ 940 h 2723"/>
                <a:gd name="T44" fmla="*/ 493 w 2394"/>
                <a:gd name="T45" fmla="*/ 479 h 2723"/>
                <a:gd name="T46" fmla="*/ 882 w 2394"/>
                <a:gd name="T47" fmla="*/ 201 h 2723"/>
                <a:gd name="T48" fmla="*/ 482 w 2394"/>
                <a:gd name="T49" fmla="*/ 562 h 2723"/>
                <a:gd name="T50" fmla="*/ 196 w 2394"/>
                <a:gd name="T51" fmla="*/ 1950 h 2723"/>
                <a:gd name="T52" fmla="*/ 191 w 2394"/>
                <a:gd name="T53" fmla="*/ 2226 h 2723"/>
                <a:gd name="T54" fmla="*/ 517 w 2394"/>
                <a:gd name="T55" fmla="*/ 2270 h 2723"/>
                <a:gd name="T56" fmla="*/ 481 w 2394"/>
                <a:gd name="T57" fmla="*/ 2296 h 2723"/>
                <a:gd name="T58" fmla="*/ 1129 w 2394"/>
                <a:gd name="T59" fmla="*/ 2382 h 2723"/>
                <a:gd name="T60" fmla="*/ 1759 w 2394"/>
                <a:gd name="T61" fmla="*/ 1050 h 2723"/>
                <a:gd name="T62" fmla="*/ 1748 w 2394"/>
                <a:gd name="T63" fmla="*/ 1102 h 2723"/>
                <a:gd name="T64" fmla="*/ 1759 w 2394"/>
                <a:gd name="T65" fmla="*/ 1050 h 2723"/>
                <a:gd name="T66" fmla="*/ 1838 w 2394"/>
                <a:gd name="T67" fmla="*/ 1273 h 2723"/>
                <a:gd name="T68" fmla="*/ 1854 w 2394"/>
                <a:gd name="T69" fmla="*/ 1059 h 2723"/>
                <a:gd name="T70" fmla="*/ 2186 w 2394"/>
                <a:gd name="T71" fmla="*/ 943 h 2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94" h="2723">
                  <a:moveTo>
                    <a:pt x="2312" y="940"/>
                  </a:moveTo>
                  <a:cubicBezTo>
                    <a:pt x="2274" y="877"/>
                    <a:pt x="2224" y="844"/>
                    <a:pt x="2169" y="833"/>
                  </a:cubicBezTo>
                  <a:cubicBezTo>
                    <a:pt x="2118" y="803"/>
                    <a:pt x="2049" y="796"/>
                    <a:pt x="1994" y="807"/>
                  </a:cubicBezTo>
                  <a:cubicBezTo>
                    <a:pt x="1877" y="830"/>
                    <a:pt x="1761" y="899"/>
                    <a:pt x="1705" y="1007"/>
                  </a:cubicBezTo>
                  <a:cubicBezTo>
                    <a:pt x="1671" y="1073"/>
                    <a:pt x="1666" y="1169"/>
                    <a:pt x="1688" y="1255"/>
                  </a:cubicBezTo>
                  <a:lnTo>
                    <a:pt x="1688" y="1255"/>
                  </a:lnTo>
                  <a:cubicBezTo>
                    <a:pt x="1616" y="1286"/>
                    <a:pt x="1548" y="1323"/>
                    <a:pt x="1488" y="1371"/>
                  </a:cubicBezTo>
                  <a:cubicBezTo>
                    <a:pt x="1476" y="1379"/>
                    <a:pt x="1465" y="1387"/>
                    <a:pt x="1454" y="1395"/>
                  </a:cubicBezTo>
                  <a:cubicBezTo>
                    <a:pt x="1409" y="1270"/>
                    <a:pt x="1277" y="1163"/>
                    <a:pt x="1150" y="1201"/>
                  </a:cubicBezTo>
                  <a:cubicBezTo>
                    <a:pt x="1098" y="1071"/>
                    <a:pt x="1067" y="932"/>
                    <a:pt x="1000" y="810"/>
                  </a:cubicBezTo>
                  <a:cubicBezTo>
                    <a:pt x="1041" y="786"/>
                    <a:pt x="1077" y="754"/>
                    <a:pt x="1105" y="712"/>
                  </a:cubicBezTo>
                  <a:cubicBezTo>
                    <a:pt x="1155" y="640"/>
                    <a:pt x="1179" y="497"/>
                    <a:pt x="1141" y="396"/>
                  </a:cubicBezTo>
                  <a:cubicBezTo>
                    <a:pt x="1140" y="344"/>
                    <a:pt x="1124" y="289"/>
                    <a:pt x="1089" y="230"/>
                  </a:cubicBezTo>
                  <a:cubicBezTo>
                    <a:pt x="963" y="22"/>
                    <a:pt x="664" y="0"/>
                    <a:pt x="486" y="150"/>
                  </a:cubicBezTo>
                  <a:cubicBezTo>
                    <a:pt x="309" y="299"/>
                    <a:pt x="294" y="536"/>
                    <a:pt x="433" y="717"/>
                  </a:cubicBezTo>
                  <a:cubicBezTo>
                    <a:pt x="528" y="842"/>
                    <a:pt x="692" y="906"/>
                    <a:pt x="834" y="863"/>
                  </a:cubicBezTo>
                  <a:cubicBezTo>
                    <a:pt x="839" y="862"/>
                    <a:pt x="843" y="862"/>
                    <a:pt x="848" y="861"/>
                  </a:cubicBezTo>
                  <a:cubicBezTo>
                    <a:pt x="894" y="999"/>
                    <a:pt x="963" y="1125"/>
                    <a:pt x="1029" y="1254"/>
                  </a:cubicBezTo>
                  <a:cubicBezTo>
                    <a:pt x="933" y="1303"/>
                    <a:pt x="874" y="1418"/>
                    <a:pt x="881" y="1531"/>
                  </a:cubicBezTo>
                  <a:cubicBezTo>
                    <a:pt x="883" y="1583"/>
                    <a:pt x="899" y="1631"/>
                    <a:pt x="924" y="1672"/>
                  </a:cubicBezTo>
                  <a:cubicBezTo>
                    <a:pt x="888" y="1695"/>
                    <a:pt x="851" y="1718"/>
                    <a:pt x="814" y="1740"/>
                  </a:cubicBezTo>
                  <a:cubicBezTo>
                    <a:pt x="763" y="1765"/>
                    <a:pt x="711" y="1789"/>
                    <a:pt x="664" y="1819"/>
                  </a:cubicBezTo>
                  <a:cubicBezTo>
                    <a:pt x="595" y="1733"/>
                    <a:pt x="474" y="1684"/>
                    <a:pt x="365" y="1698"/>
                  </a:cubicBezTo>
                  <a:cubicBezTo>
                    <a:pt x="185" y="1722"/>
                    <a:pt x="0" y="1869"/>
                    <a:pt x="5" y="2062"/>
                  </a:cubicBezTo>
                  <a:cubicBezTo>
                    <a:pt x="11" y="2327"/>
                    <a:pt x="336" y="2463"/>
                    <a:pt x="549" y="2346"/>
                  </a:cubicBezTo>
                  <a:cubicBezTo>
                    <a:pt x="656" y="2288"/>
                    <a:pt x="697" y="2174"/>
                    <a:pt x="693" y="2060"/>
                  </a:cubicBezTo>
                  <a:cubicBezTo>
                    <a:pt x="700" y="2058"/>
                    <a:pt x="707" y="2053"/>
                    <a:pt x="710" y="2043"/>
                  </a:cubicBezTo>
                  <a:cubicBezTo>
                    <a:pt x="715" y="2022"/>
                    <a:pt x="718" y="2003"/>
                    <a:pt x="719" y="1984"/>
                  </a:cubicBezTo>
                  <a:cubicBezTo>
                    <a:pt x="838" y="1932"/>
                    <a:pt x="948" y="1865"/>
                    <a:pt x="1050" y="1785"/>
                  </a:cubicBezTo>
                  <a:cubicBezTo>
                    <a:pt x="1071" y="1795"/>
                    <a:pt x="1094" y="1802"/>
                    <a:pt x="1117" y="1807"/>
                  </a:cubicBezTo>
                  <a:cubicBezTo>
                    <a:pt x="1112" y="1931"/>
                    <a:pt x="1136" y="2065"/>
                    <a:pt x="1159" y="2183"/>
                  </a:cubicBezTo>
                  <a:cubicBezTo>
                    <a:pt x="1145" y="2195"/>
                    <a:pt x="1134" y="2208"/>
                    <a:pt x="1124" y="2219"/>
                  </a:cubicBezTo>
                  <a:cubicBezTo>
                    <a:pt x="1038" y="2330"/>
                    <a:pt x="1001" y="2512"/>
                    <a:pt x="1125" y="2610"/>
                  </a:cubicBezTo>
                  <a:cubicBezTo>
                    <a:pt x="1268" y="2723"/>
                    <a:pt x="1494" y="2678"/>
                    <a:pt x="1563" y="2509"/>
                  </a:cubicBezTo>
                  <a:cubicBezTo>
                    <a:pt x="1631" y="2341"/>
                    <a:pt x="1513" y="2136"/>
                    <a:pt x="1338" y="2106"/>
                  </a:cubicBezTo>
                  <a:cubicBezTo>
                    <a:pt x="1333" y="2105"/>
                    <a:pt x="1329" y="2105"/>
                    <a:pt x="1324" y="2106"/>
                  </a:cubicBezTo>
                  <a:cubicBezTo>
                    <a:pt x="1318" y="2017"/>
                    <a:pt x="1311" y="1927"/>
                    <a:pt x="1303" y="1838"/>
                  </a:cubicBezTo>
                  <a:cubicBezTo>
                    <a:pt x="1303" y="1819"/>
                    <a:pt x="1303" y="1799"/>
                    <a:pt x="1302" y="1780"/>
                  </a:cubicBezTo>
                  <a:cubicBezTo>
                    <a:pt x="1402" y="1735"/>
                    <a:pt x="1463" y="1648"/>
                    <a:pt x="1473" y="1544"/>
                  </a:cubicBezTo>
                  <a:cubicBezTo>
                    <a:pt x="1574" y="1502"/>
                    <a:pt x="1672" y="1453"/>
                    <a:pt x="1767" y="1400"/>
                  </a:cubicBezTo>
                  <a:cubicBezTo>
                    <a:pt x="1798" y="1428"/>
                    <a:pt x="1835" y="1445"/>
                    <a:pt x="1880" y="1445"/>
                  </a:cubicBezTo>
                  <a:cubicBezTo>
                    <a:pt x="1895" y="1454"/>
                    <a:pt x="1911" y="1463"/>
                    <a:pt x="1928" y="1470"/>
                  </a:cubicBezTo>
                  <a:cubicBezTo>
                    <a:pt x="2063" y="1525"/>
                    <a:pt x="2228" y="1480"/>
                    <a:pt x="2311" y="1357"/>
                  </a:cubicBezTo>
                  <a:cubicBezTo>
                    <a:pt x="2394" y="1234"/>
                    <a:pt x="2387" y="1066"/>
                    <a:pt x="2312" y="940"/>
                  </a:cubicBezTo>
                  <a:close/>
                  <a:moveTo>
                    <a:pt x="482" y="562"/>
                  </a:moveTo>
                  <a:cubicBezTo>
                    <a:pt x="484" y="534"/>
                    <a:pt x="489" y="506"/>
                    <a:pt x="493" y="479"/>
                  </a:cubicBezTo>
                  <a:cubicBezTo>
                    <a:pt x="505" y="406"/>
                    <a:pt x="523" y="306"/>
                    <a:pt x="577" y="251"/>
                  </a:cubicBezTo>
                  <a:cubicBezTo>
                    <a:pt x="654" y="171"/>
                    <a:pt x="784" y="171"/>
                    <a:pt x="882" y="201"/>
                  </a:cubicBezTo>
                  <a:cubicBezTo>
                    <a:pt x="949" y="222"/>
                    <a:pt x="982" y="257"/>
                    <a:pt x="1001" y="303"/>
                  </a:cubicBezTo>
                  <a:cubicBezTo>
                    <a:pt x="803" y="254"/>
                    <a:pt x="572" y="380"/>
                    <a:pt x="482" y="562"/>
                  </a:cubicBezTo>
                  <a:close/>
                  <a:moveTo>
                    <a:pt x="191" y="2226"/>
                  </a:moveTo>
                  <a:cubicBezTo>
                    <a:pt x="133" y="2150"/>
                    <a:pt x="131" y="2048"/>
                    <a:pt x="196" y="1950"/>
                  </a:cubicBezTo>
                  <a:cubicBezTo>
                    <a:pt x="268" y="1838"/>
                    <a:pt x="383" y="1815"/>
                    <a:pt x="478" y="1872"/>
                  </a:cubicBezTo>
                  <a:cubicBezTo>
                    <a:pt x="325" y="1902"/>
                    <a:pt x="201" y="2072"/>
                    <a:pt x="191" y="2226"/>
                  </a:cubicBezTo>
                  <a:close/>
                  <a:moveTo>
                    <a:pt x="481" y="2296"/>
                  </a:moveTo>
                  <a:cubicBezTo>
                    <a:pt x="494" y="2289"/>
                    <a:pt x="506" y="2280"/>
                    <a:pt x="517" y="2270"/>
                  </a:cubicBezTo>
                  <a:cubicBezTo>
                    <a:pt x="523" y="2267"/>
                    <a:pt x="530" y="2263"/>
                    <a:pt x="536" y="2259"/>
                  </a:cubicBezTo>
                  <a:cubicBezTo>
                    <a:pt x="520" y="2274"/>
                    <a:pt x="502" y="2286"/>
                    <a:pt x="481" y="2296"/>
                  </a:cubicBezTo>
                  <a:close/>
                  <a:moveTo>
                    <a:pt x="1391" y="2547"/>
                  </a:moveTo>
                  <a:cubicBezTo>
                    <a:pt x="1278" y="2581"/>
                    <a:pt x="1117" y="2502"/>
                    <a:pt x="1129" y="2382"/>
                  </a:cubicBezTo>
                  <a:cubicBezTo>
                    <a:pt x="1192" y="2461"/>
                    <a:pt x="1294" y="2513"/>
                    <a:pt x="1391" y="2547"/>
                  </a:cubicBezTo>
                  <a:close/>
                  <a:moveTo>
                    <a:pt x="1759" y="1050"/>
                  </a:moveTo>
                  <a:cubicBezTo>
                    <a:pt x="1759" y="1049"/>
                    <a:pt x="1760" y="1048"/>
                    <a:pt x="1760" y="1047"/>
                  </a:cubicBezTo>
                  <a:cubicBezTo>
                    <a:pt x="1755" y="1064"/>
                    <a:pt x="1751" y="1083"/>
                    <a:pt x="1748" y="1102"/>
                  </a:cubicBezTo>
                  <a:cubicBezTo>
                    <a:pt x="1746" y="1106"/>
                    <a:pt x="1744" y="1110"/>
                    <a:pt x="1743" y="1114"/>
                  </a:cubicBezTo>
                  <a:cubicBezTo>
                    <a:pt x="1746" y="1091"/>
                    <a:pt x="1751" y="1069"/>
                    <a:pt x="1759" y="1050"/>
                  </a:cubicBezTo>
                  <a:close/>
                  <a:moveTo>
                    <a:pt x="1912" y="1144"/>
                  </a:moveTo>
                  <a:cubicBezTo>
                    <a:pt x="1891" y="1167"/>
                    <a:pt x="1844" y="1227"/>
                    <a:pt x="1838" y="1273"/>
                  </a:cubicBezTo>
                  <a:cubicBezTo>
                    <a:pt x="1817" y="1226"/>
                    <a:pt x="1808" y="1173"/>
                    <a:pt x="1812" y="1122"/>
                  </a:cubicBezTo>
                  <a:cubicBezTo>
                    <a:pt x="1824" y="1099"/>
                    <a:pt x="1840" y="1077"/>
                    <a:pt x="1854" y="1059"/>
                  </a:cubicBezTo>
                  <a:cubicBezTo>
                    <a:pt x="1917" y="981"/>
                    <a:pt x="2038" y="894"/>
                    <a:pt x="2146" y="912"/>
                  </a:cubicBezTo>
                  <a:cubicBezTo>
                    <a:pt x="2159" y="921"/>
                    <a:pt x="2172" y="932"/>
                    <a:pt x="2186" y="943"/>
                  </a:cubicBezTo>
                  <a:cubicBezTo>
                    <a:pt x="2081" y="970"/>
                    <a:pt x="1980" y="1068"/>
                    <a:pt x="1912" y="1144"/>
                  </a:cubicBezTo>
                  <a:close/>
                </a:path>
              </a:pathLst>
            </a:custGeom>
          </p:spPr>
          <p:style>
            <a:lnRef idx="0">
              <a:srgbClr val="FFFFFF"/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19"/>
            </p:custDataLst>
          </p:nvPr>
        </p:nvGrpSpPr>
        <p:grpSpPr>
          <a:xfrm>
            <a:off x="3077210" y="112395"/>
            <a:ext cx="6066790" cy="645160"/>
            <a:chOff x="4846" y="177"/>
            <a:chExt cx="9554" cy="1016"/>
          </a:xfrm>
        </p:grpSpPr>
        <p:sp>
          <p:nvSpPr>
            <p:cNvPr id="17" name="文本框 16"/>
            <p:cNvSpPr txBox="1"/>
            <p:nvPr>
              <p:custDataLst>
                <p:tags r:id="rId20"/>
              </p:custDataLst>
            </p:nvPr>
          </p:nvSpPr>
          <p:spPr>
            <a:xfrm>
              <a:off x="6628" y="177"/>
              <a:ext cx="5919" cy="1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400">
                  <a:gradFill>
                    <a:gsLst>
                      <a:gs pos="0">
                        <a:srgbClr val="08AEEA"/>
                      </a:gs>
                      <a:gs pos="100000">
                        <a:srgbClr val="2AF598"/>
                      </a:gs>
                    </a:gsLst>
                    <a:lin ang="2700000" scaled="0"/>
                  </a:gra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defTabSz="1218565">
                <a:lnSpc>
                  <a:spcPct val="100000"/>
                </a:lnSpc>
                <a:defRPr/>
              </a:pPr>
              <a:r>
                <a:rPr lang="zh-CN" altLang="en-US" sz="3595" b="1" smtClean="0">
                  <a:solidFill>
                    <a:schemeClr val="accent1"/>
                  </a:solidFill>
                  <a:latin typeface="汉仪书魂体简" panose="02010600000101010101" charset="-122"/>
                  <a:ea typeface="汉仪书魂体简" panose="02010600000101010101" charset="-122"/>
                  <a:cs typeface="+mn-ea"/>
                  <a:sym typeface="汉仪润圆-65简" panose="00020600040101010101" pitchFamily="18" charset="-122"/>
                </a:rPr>
                <a:t>拓展延伸</a:t>
              </a:r>
              <a:endParaRPr lang="zh-CN" altLang="en-US" sz="3595" b="1" smtClean="0">
                <a:solidFill>
                  <a:schemeClr val="accent1"/>
                </a:solidFill>
                <a:latin typeface="汉仪书魂体简" panose="02010600000101010101" charset="-122"/>
                <a:ea typeface="汉仪书魂体简" panose="02010600000101010101" charset="-122"/>
                <a:cs typeface="+mn-ea"/>
                <a:sym typeface="汉仪润圆-65简" panose="00020600040101010101" pitchFamily="18" charset="-122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1"/>
              </p:custDataLst>
            </p:nvPr>
          </p:nvGrpSpPr>
          <p:grpSpPr>
            <a:xfrm>
              <a:off x="4846" y="622"/>
              <a:ext cx="9554" cy="0"/>
              <a:chOff x="4615664" y="960506"/>
              <a:chExt cx="9102718" cy="0"/>
            </a:xfrm>
          </p:grpSpPr>
          <p:cxnSp>
            <p:nvCxnSpPr>
              <p:cNvPr id="20" name="77 21"/>
              <p:cNvCxnSpPr/>
              <p:nvPr>
                <p:custDataLst>
                  <p:tags r:id="rId22"/>
                </p:custDataLst>
              </p:nvPr>
            </p:nvCxnSpPr>
            <p:spPr bwMode="auto">
              <a:xfrm flipH="1">
                <a:off x="4615664" y="960506"/>
                <a:ext cx="1314679" cy="0"/>
              </a:xfrm>
              <a:prstGeom prst="line">
                <a:avLst/>
              </a:prstGeom>
              <a:ln>
                <a:solidFill>
                  <a:srgbClr val="9AA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7722"/>
              <p:cNvCxnSpPr/>
              <p:nvPr>
                <p:custDataLst>
                  <p:tags r:id="rId23"/>
                </p:custDataLst>
              </p:nvPr>
            </p:nvCxnSpPr>
            <p:spPr bwMode="auto">
              <a:xfrm flipH="1">
                <a:off x="12403703" y="960506"/>
                <a:ext cx="1314679" cy="0"/>
              </a:xfrm>
              <a:prstGeom prst="line">
                <a:avLst/>
              </a:prstGeom>
              <a:ln>
                <a:solidFill>
                  <a:srgbClr val="9AA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605790" y="1010920"/>
            <a:ext cx="10822940" cy="46450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正误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判断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(1)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由原子直接构成的晶体一定是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(2)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具有共价键的晶体一定是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(3)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共价晶体在固态或熔化时均不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导电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(4)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共价晶体由于硬度及熔、沸点都较高，故常温时不与其他物质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反应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endParaRPr lang="en-US" altLang="zh-CN" sz="2800" b="1" kern="1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(5)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共价晶体均是化合物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altLang="zh-CN" sz="2800" b="1" kern="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800" b="1" kern="100">
              <a:solidFill>
                <a:prstClr val="black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KSO_Shape"/>
          <p:cNvSpPr/>
          <p:nvPr>
            <p:custDataLst>
              <p:tags r:id="rId2"/>
            </p:custDataLst>
          </p:nvPr>
        </p:nvSpPr>
        <p:spPr bwMode="auto">
          <a:xfrm>
            <a:off x="7512476" y="1817284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2" name="KSO_Shape"/>
          <p:cNvSpPr/>
          <p:nvPr>
            <p:custDataLst>
              <p:tags r:id="rId3"/>
            </p:custDataLst>
          </p:nvPr>
        </p:nvSpPr>
        <p:spPr bwMode="auto">
          <a:xfrm>
            <a:off x="6796831" y="2533564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" name="KSO_Shape"/>
          <p:cNvSpPr/>
          <p:nvPr>
            <p:custDataLst>
              <p:tags r:id="rId4"/>
            </p:custDataLst>
          </p:nvPr>
        </p:nvSpPr>
        <p:spPr bwMode="auto">
          <a:xfrm>
            <a:off x="6796831" y="3161419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4" name="KSO_Shape"/>
          <p:cNvSpPr/>
          <p:nvPr>
            <p:custDataLst>
              <p:tags r:id="rId5"/>
            </p:custDataLst>
          </p:nvPr>
        </p:nvSpPr>
        <p:spPr bwMode="auto">
          <a:xfrm>
            <a:off x="1403434" y="4402600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KSO_Shape"/>
          <p:cNvSpPr/>
          <p:nvPr>
            <p:custDataLst>
              <p:tags r:id="rId6"/>
            </p:custDataLst>
          </p:nvPr>
        </p:nvSpPr>
        <p:spPr bwMode="auto">
          <a:xfrm>
            <a:off x="4731469" y="5029345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85470" y="758825"/>
            <a:ext cx="10541000" cy="33521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下列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晶体空间结构的叙述正确的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（         ）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A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的环上，有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个硅原子和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3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个氧原子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B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的环上，硅原子数和氧原子数之比为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1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∶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C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最小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的环上，有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6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个硅原子和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6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个氧原子</a:t>
            </a:r>
            <a:endParaRPr lang="zh-CN" altLang="zh-CN" sz="2800" b="1" kern="10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D</a:t>
            </a:r>
            <a:r>
              <a:rPr lang="zh-CN" altLang="en-US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、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存在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四面体结构单元，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O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原子处于中心，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原子处于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个顶角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596630" y="1002030"/>
            <a:ext cx="6388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32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0837" y="3929263"/>
            <a:ext cx="2833124" cy="292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4963" y="898675"/>
            <a:ext cx="11522075" cy="319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．美国《科学》杂志曾报道：在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40GPa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的高压下，用激光加热到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1800K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，人们成功制得了共价晶体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，下列对该物质的推断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一定不正确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．该共价晶体中含有极性键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．该共价晶体易汽化，可用作制冷材料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．该共价晶体有很高的熔沸点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．该共价晶体的硬度大，可用作耐磨材料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1117580" y="1555115"/>
            <a:ext cx="512445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B</a:t>
            </a:r>
            <a:endParaRPr lang="en-US" altLang="zh-CN" sz="2800" b="1" kern="1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8650" y="1019175"/>
            <a:ext cx="1013206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用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表示阿伏加德罗常数的值。下列说法中正确的是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        ）</a:t>
            </a:r>
            <a:endParaRPr lang="en-US" altLang="zh-CN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A.124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白磷中含有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P—P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B.12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石墨中含有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C—C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C.28 g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晶体硅中含有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Si—Si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D.60 g SiO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中含有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Si—O</a:t>
            </a:r>
            <a:r>
              <a:rPr lang="zh-CN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键的个数为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en-US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2"/>
            </p:custDataLst>
          </p:nvPr>
        </p:nvGrpSpPr>
        <p:grpSpPr>
          <a:xfrm>
            <a:off x="8340725" y="1769745"/>
            <a:ext cx="2056130" cy="2044065"/>
            <a:chOff x="12777" y="6528"/>
            <a:chExt cx="3238" cy="3219"/>
          </a:xfrm>
        </p:grpSpPr>
        <p:grpSp>
          <p:nvGrpSpPr>
            <p:cNvPr id="28" name="组合 27"/>
            <p:cNvGrpSpPr/>
            <p:nvPr>
              <p:custDataLst>
                <p:tags r:id="rId3"/>
              </p:custDataLst>
            </p:nvPr>
          </p:nvGrpSpPr>
          <p:grpSpPr>
            <a:xfrm>
              <a:off x="13149" y="6528"/>
              <a:ext cx="2866" cy="2645"/>
              <a:chOff x="16473263" y="4576052"/>
              <a:chExt cx="3639616" cy="3358623"/>
            </a:xfrm>
          </p:grpSpPr>
          <p:sp>
            <p:nvSpPr>
              <p:cNvPr id="7" name="平行四边形 6"/>
              <p:cNvSpPr/>
              <p:nvPr>
                <p:custDataLst>
                  <p:tags r:id="rId4"/>
                </p:custDataLst>
              </p:nvPr>
            </p:nvSpPr>
            <p:spPr>
              <a:xfrm rot="2104729">
                <a:off x="17216659" y="5381863"/>
                <a:ext cx="2121445" cy="1612613"/>
              </a:xfrm>
              <a:prstGeom prst="parallelogram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/>
              </a:p>
            </p:txBody>
          </p:sp>
          <p:sp>
            <p:nvSpPr>
              <p:cNvPr id="8" name="矩形 1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6473263" y="5994198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9608823" y="5865003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矩形 1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099008" y="7137115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矩形 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7916585" y="4576052"/>
                <a:ext cx="504056" cy="797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P</a:t>
                </a:r>
                <a:endParaRPr lang="en-US" altLang="zh-CN" sz="20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" name="直接连接符 12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18199981" y="5161399"/>
                <a:ext cx="151056" cy="206594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10"/>
                </p:custDataLst>
              </p:nvPr>
            </p:nvCxnSpPr>
            <p:spPr>
              <a:xfrm flipV="1">
                <a:off x="16945939" y="6137920"/>
                <a:ext cx="2662885" cy="100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9" name="矩形 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2777" y="9023"/>
              <a:ext cx="3174" cy="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rPr>
                <a:t>白磷分子结构</a:t>
              </a:r>
              <a:endPara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矩形 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906000" y="1214755"/>
            <a:ext cx="73025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553085" y="4203065"/>
            <a:ext cx="1080579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</a:t>
            </a:r>
            <a:endParaRPr lang="en-US" altLang="zh-CN" sz="2800" b="1" kern="100" smtClean="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_______________________________________________________________________________________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>
            <a:off x="444500" y="2720975"/>
            <a:ext cx="112718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800" b="1" kern="100" baseline="-250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__________________________________________________</a:t>
            </a:r>
            <a:endParaRPr lang="en-US" altLang="zh-CN" sz="2800" b="1" kern="100" smtClean="0"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  <a:p>
            <a:pPr algn="l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______________________________________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</a:t>
            </a:r>
            <a:r>
              <a:rPr lang="en-US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________________</a:t>
            </a:r>
            <a:r>
              <a:rPr lang="zh-CN" altLang="zh-CN" sz="2800" b="1" kern="1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zh-CN" sz="2800" b="1" kern="10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428625" y="892810"/>
            <a:ext cx="113582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根据下表中三种物质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晶体</a:t>
            </a: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zh-CN" sz="2800" b="1" kern="1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的熔点，简要解释熔点产生差异的原因：</a:t>
            </a:r>
            <a:endParaRPr lang="zh-CN" altLang="zh-CN" sz="2800" b="1" kern="10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357125" y="1438737"/>
          <a:ext cx="6821876" cy="107876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55544"/>
                <a:gridCol w="1596877"/>
                <a:gridCol w="1513970"/>
                <a:gridCol w="1755485"/>
              </a:tblGrid>
              <a:tr h="539382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物质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SiO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SiCl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SiF</a:t>
                      </a:r>
                      <a:r>
                        <a:rPr lang="en-US" sz="2400" b="1" kern="100" baseline="-250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400" b="1" kern="100" baseline="-250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</a:tr>
              <a:tr h="539382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熔点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/℃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1 710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－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－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90.2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/>
                </a:tc>
              </a:tr>
            </a:tbl>
          </a:graphicData>
        </a:graphic>
      </p:graphicFrame>
      <p:sp>
        <p:nvSpPr>
          <p:cNvPr id="18" name="矩形 17"/>
          <p:cNvSpPr/>
          <p:nvPr>
            <p:custDataLst>
              <p:tags r:id="rId5"/>
            </p:custDataLst>
          </p:nvPr>
        </p:nvSpPr>
        <p:spPr>
          <a:xfrm>
            <a:off x="552470" y="2753735"/>
            <a:ext cx="9984146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                            SiO</a:t>
            </a:r>
            <a:r>
              <a:rPr lang="en-US" altLang="zh-CN" sz="2400" b="1" kern="100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是共价晶体，微粒间作用力为共价键；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是分子晶体，分子间作用力为范德华力，故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SiO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熔点高于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endParaRPr lang="en-US" altLang="zh-CN" sz="2400" b="1" kern="100" baseline="-250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867912" y="4277317"/>
            <a:ext cx="9810944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                           SiCl</a:t>
            </a:r>
            <a:r>
              <a:rPr lang="en-US" altLang="zh-CN" sz="2400" b="1" kern="100" baseline="-25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均为分子晶体，分子间作用力均为范德华力，根据分子结构相似的物质，相对分子质量越大，范德华力越大，可知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SiCl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熔点高于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SiF</a:t>
            </a:r>
            <a:r>
              <a:rPr lang="en-US" altLang="zh-CN" sz="2400" b="1" kern="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Courier New" panose="02070309020205020404" pitchFamily="49" charset="0"/>
              </a:rPr>
              <a:t>4</a:t>
            </a:r>
            <a:endParaRPr lang="en-US" altLang="zh-CN" sz="2400" b="1" kern="100" baseline="-250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Courier New" panose="02070309020205020404" pitchFamily="49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1722100" y="12420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>
            <p:custDataLst>
              <p:tags r:id="rId1"/>
            </p:custDataLst>
          </p:nvPr>
        </p:nvSpPr>
        <p:spPr>
          <a:xfrm>
            <a:off x="127635" y="968375"/>
            <a:ext cx="11706860" cy="46367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/>
            </a:lvl1pPr>
          </a:lstStyle>
          <a:p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、砷化镓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(GaAs)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是优良的半导体材料，其晶胞结构如图所示，其中原子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(0,0,0)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(1,1,1)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。原子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的坐标为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，与每个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原子最近且等距的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原子共有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个；</a:t>
            </a: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其熔点为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1238 ℃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，硬度大，为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晶体；</a:t>
            </a:r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若晶胞边长为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 pm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，则晶胞中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Ga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As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之间的</a:t>
            </a: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55000"/>
              </a:lnSpc>
            </a:pPr>
            <a:endParaRPr lang="en-US" altLang="zh-CN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最短距离为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</a:t>
            </a:r>
            <a:r>
              <a:rPr lang="en-US" altLang="zh-CN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pm</a:t>
            </a:r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密度为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________________g·cm</a:t>
            </a:r>
            <a:r>
              <a:rPr lang="en-US" altLang="zh-CN" sz="28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−3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b="1"/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8909003" y="1515581"/>
            <a:ext cx="2990215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(1/4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1/4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3/4)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6412818" y="2007552"/>
            <a:ext cx="621030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011839" y="2551565"/>
            <a:ext cx="894080" cy="62992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 defTabSz="1218565">
              <a:lnSpc>
                <a:spcPct val="125000"/>
              </a:lnSpc>
              <a:defRPr sz="2800">
                <a:solidFill>
                  <a:srgbClr val="FF0000"/>
                </a:solidFill>
              </a:defRPr>
            </a:lvl1pPr>
          </a:lstStyle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共价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992668" y="3434778"/>
                <a:ext cx="739775" cy="106680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defTabSz="1218565">
                  <a:lnSpc>
                    <a:spcPct val="125000"/>
                  </a:lnSpc>
                  <a:defRPr sz="2800">
                    <a:solidFill>
                      <a:srgbClr val="FF0000"/>
                    </a:solidFill>
                  </a:defRPr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32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3200" b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3200" b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pt-BR" altLang="zh-CN" sz="3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pt-BR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1992668" y="3434778"/>
                <a:ext cx="739775" cy="1066800"/>
              </a:xfrm>
              <a:prstGeom prst="rect">
                <a:avLst/>
              </a:prstGeom>
              <a:blipFill rotWithShape="1">
                <a:blip r:embed="rId7"/>
                <a:stretch>
                  <a:fillRect l="-5" t="-6" r="-4630" b="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1304408" y="4468770"/>
                <a:ext cx="2942280" cy="121373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 defTabSz="1218565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zh-CN" alt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𝟕𝟎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altLang="zh-CN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  <m:r>
                            <a:rPr lang="zh-CN" alt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8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zh-CN" altLang="en-US" sz="2800" b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p>
                                    <m:sSupPr>
                                      <m:ctrlP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zh-CN" altLang="en-US" sz="2800" b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CN" alt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zh-CN" alt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304408" y="4468770"/>
                <a:ext cx="2942280" cy="1213730"/>
              </a:xfrm>
              <a:prstGeom prst="rect">
                <a:avLst/>
              </a:prstGeom>
              <a:blipFill rotWithShape="1">
                <a:blip r:embed="rId10"/>
                <a:stretch>
                  <a:fillRect l="-4" t="-23" r="15" b="-10944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2286" y="2724084"/>
            <a:ext cx="472028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箭头连接符 1"/>
          <p:cNvCxnSpPr/>
          <p:nvPr>
            <p:custDataLst>
              <p:tags r:id="rId1"/>
            </p:custDataLst>
          </p:nvPr>
        </p:nvCxnSpPr>
        <p:spPr>
          <a:xfrm>
            <a:off x="1445318" y="1899031"/>
            <a:ext cx="10073" cy="981151"/>
          </a:xfrm>
          <a:prstGeom prst="straightConnector1">
            <a:avLst/>
          </a:prstGeom>
          <a:ln w="85725">
            <a:solidFill>
              <a:srgbClr val="0B83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837026" y="1589281"/>
            <a:ext cx="1231738" cy="3108533"/>
            <a:chOff x="3993776" y="1960068"/>
            <a:chExt cx="1231417" cy="2641089"/>
          </a:xfrm>
        </p:grpSpPr>
        <p:sp>
          <p:nvSpPr>
            <p:cNvPr id="4" name="左中括号 3"/>
            <p:cNvSpPr/>
            <p:nvPr>
              <p:custDataLst>
                <p:tags r:id="rId3"/>
              </p:custDataLst>
            </p:nvPr>
          </p:nvSpPr>
          <p:spPr>
            <a:xfrm>
              <a:off x="4693022" y="1960068"/>
              <a:ext cx="532171" cy="2641089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左中括号 4"/>
            <p:cNvSpPr/>
            <p:nvPr>
              <p:custDataLst>
                <p:tags r:id="rId4"/>
              </p:custDataLst>
            </p:nvPr>
          </p:nvSpPr>
          <p:spPr>
            <a:xfrm>
              <a:off x="4693022" y="2580380"/>
              <a:ext cx="532171" cy="1322296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>
              <p:custDataLst>
                <p:tags r:id="rId5"/>
              </p:custDataLst>
            </p:nvPr>
          </p:nvCxnSpPr>
          <p:spPr>
            <a:xfrm>
              <a:off x="3993776" y="3284110"/>
              <a:ext cx="1231417" cy="0"/>
            </a:xfrm>
            <a:prstGeom prst="line">
              <a:avLst/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 flipH="1">
            <a:off x="1985806" y="1515105"/>
            <a:ext cx="1274076" cy="3051175"/>
            <a:chOff x="4277257" y="2580380"/>
            <a:chExt cx="947936" cy="1322296"/>
          </a:xfrm>
        </p:grpSpPr>
        <p:sp>
          <p:nvSpPr>
            <p:cNvPr id="8" name="左中括号 7"/>
            <p:cNvSpPr/>
            <p:nvPr>
              <p:custDataLst>
                <p:tags r:id="rId7"/>
              </p:custDataLst>
            </p:nvPr>
          </p:nvSpPr>
          <p:spPr>
            <a:xfrm>
              <a:off x="4693022" y="2580380"/>
              <a:ext cx="532171" cy="1322296"/>
            </a:xfrm>
            <a:prstGeom prst="leftBracket">
              <a:avLst>
                <a:gd name="adj" fmla="val 94245"/>
              </a:avLst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" name="直接连接符 8"/>
            <p:cNvCxnSpPr/>
            <p:nvPr>
              <p:custDataLst>
                <p:tags r:id="rId8"/>
              </p:custDataLst>
            </p:nvPr>
          </p:nvCxnSpPr>
          <p:spPr>
            <a:xfrm>
              <a:off x="4277257" y="3284110"/>
              <a:ext cx="947936" cy="0"/>
            </a:xfrm>
            <a:prstGeom prst="line">
              <a:avLst/>
            </a:prstGeom>
            <a:ln w="38100">
              <a:solidFill>
                <a:srgbClr val="0B83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841332" y="1267008"/>
            <a:ext cx="1137286" cy="631227"/>
            <a:chOff x="5152505" y="1395331"/>
            <a:chExt cx="2149248" cy="631227"/>
          </a:xfrm>
        </p:grpSpPr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文本框 108"/>
            <p:cNvSpPr txBox="1"/>
            <p:nvPr>
              <p:custDataLst>
                <p:tags r:id="rId11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结构</a:t>
              </a:r>
              <a:endParaRPr lang="zh-CN" altLang="en-US" sz="2400"/>
            </a:p>
          </p:txBody>
        </p:sp>
      </p:grpSp>
      <p:cxnSp>
        <p:nvCxnSpPr>
          <p:cNvPr id="13" name="直接箭头连接符 12"/>
          <p:cNvCxnSpPr/>
          <p:nvPr>
            <p:custDataLst>
              <p:tags r:id="rId12"/>
            </p:custDataLst>
          </p:nvPr>
        </p:nvCxnSpPr>
        <p:spPr>
          <a:xfrm flipH="1">
            <a:off x="1445319" y="3360706"/>
            <a:ext cx="0" cy="914802"/>
          </a:xfrm>
          <a:prstGeom prst="straightConnector1">
            <a:avLst/>
          </a:prstGeom>
          <a:ln w="85725">
            <a:solidFill>
              <a:srgbClr val="0B83C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>
            <p:custDataLst>
              <p:tags r:id="rId13"/>
            </p:custDataLst>
          </p:nvPr>
        </p:nvGrpSpPr>
        <p:grpSpPr>
          <a:xfrm>
            <a:off x="841332" y="2837792"/>
            <a:ext cx="1137286" cy="631227"/>
            <a:chOff x="5152505" y="1395331"/>
            <a:chExt cx="2149248" cy="631227"/>
          </a:xfrm>
        </p:grpSpPr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文本框 112"/>
            <p:cNvSpPr txBox="1"/>
            <p:nvPr>
              <p:custDataLst>
                <p:tags r:id="rId15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性质</a:t>
              </a:r>
              <a:endParaRPr lang="zh-CN" altLang="en-US" sz="2400"/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863813" y="4251665"/>
            <a:ext cx="1137286" cy="631227"/>
            <a:chOff x="5152505" y="1395331"/>
            <a:chExt cx="2149248" cy="631227"/>
          </a:xfrm>
        </p:grpSpPr>
        <p:sp>
          <p:nvSpPr>
            <p:cNvPr id="18" name="矩形 17"/>
            <p:cNvSpPr/>
            <p:nvPr>
              <p:custDataLst>
                <p:tags r:id="rId17"/>
              </p:custDataLst>
            </p:nvPr>
          </p:nvSpPr>
          <p:spPr>
            <a:xfrm>
              <a:off x="5152505" y="1395331"/>
              <a:ext cx="2149248" cy="631227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文本框 115"/>
            <p:cNvSpPr txBox="1"/>
            <p:nvPr>
              <p:custDataLst>
                <p:tags r:id="rId18"/>
              </p:custDataLst>
            </p:nvPr>
          </p:nvSpPr>
          <p:spPr>
            <a:xfrm>
              <a:off x="5490951" y="1480111"/>
              <a:ext cx="1579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应用</a:t>
              </a:r>
              <a:endParaRPr lang="zh-CN" altLang="en-US" sz="2400"/>
            </a:p>
          </p:txBody>
        </p:sp>
      </p:grpSp>
      <p:grpSp>
        <p:nvGrpSpPr>
          <p:cNvPr id="20" name="组合 19"/>
          <p:cNvGrpSpPr/>
          <p:nvPr>
            <p:custDataLst>
              <p:tags r:id="rId19"/>
            </p:custDataLst>
          </p:nvPr>
        </p:nvGrpSpPr>
        <p:grpSpPr>
          <a:xfrm>
            <a:off x="3252651" y="2166936"/>
            <a:ext cx="624915" cy="1972934"/>
            <a:chOff x="4754652" y="3452795"/>
            <a:chExt cx="624752" cy="1972934"/>
          </a:xfrm>
        </p:grpSpPr>
        <p:sp>
          <p:nvSpPr>
            <p:cNvPr id="21" name="矩形 20"/>
            <p:cNvSpPr/>
            <p:nvPr>
              <p:custDataLst>
                <p:tags r:id="rId20"/>
              </p:custDataLst>
            </p:nvPr>
          </p:nvSpPr>
          <p:spPr>
            <a:xfrm>
              <a:off x="4756619" y="3452795"/>
              <a:ext cx="622785" cy="1972934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文本框 118"/>
            <p:cNvSpPr txBox="1"/>
            <p:nvPr>
              <p:custDataLst>
                <p:tags r:id="rId21"/>
              </p:custDataLst>
            </p:nvPr>
          </p:nvSpPr>
          <p:spPr>
            <a:xfrm>
              <a:off x="4754652" y="3711387"/>
              <a:ext cx="615392" cy="152862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2800">
                  <a:solidFill>
                    <a:srgbClr val="C00000"/>
                  </a:solidFill>
                </a:rPr>
                <a:t>共价晶体</a:t>
              </a:r>
              <a:endParaRPr lang="zh-CN" altLang="en-US" sz="280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22"/>
            </p:custDataLst>
          </p:nvPr>
        </p:nvGrpSpPr>
        <p:grpSpPr>
          <a:xfrm>
            <a:off x="5091244" y="1228308"/>
            <a:ext cx="2488566" cy="573592"/>
            <a:chOff x="5152505" y="1395332"/>
            <a:chExt cx="2216418" cy="573592"/>
          </a:xfrm>
        </p:grpSpPr>
        <p:sp>
          <p:nvSpPr>
            <p:cNvPr id="24" name="矩形 23"/>
            <p:cNvSpPr/>
            <p:nvPr>
              <p:custDataLst>
                <p:tags r:id="rId23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文本框 121"/>
            <p:cNvSpPr txBox="1"/>
            <p:nvPr>
              <p:custDataLst>
                <p:tags r:id="rId24"/>
              </p:custDataLst>
            </p:nvPr>
          </p:nvSpPr>
          <p:spPr>
            <a:xfrm>
              <a:off x="5468086" y="1467087"/>
              <a:ext cx="1900837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构 成 微 粒</a:t>
              </a:r>
              <a:endParaRPr lang="zh-CN" altLang="en-US" sz="2400"/>
            </a:p>
          </p:txBody>
        </p:sp>
      </p:grpSp>
      <p:grpSp>
        <p:nvGrpSpPr>
          <p:cNvPr id="26" name="组合 25"/>
          <p:cNvGrpSpPr/>
          <p:nvPr>
            <p:custDataLst>
              <p:tags r:id="rId25"/>
            </p:custDataLst>
          </p:nvPr>
        </p:nvGrpSpPr>
        <p:grpSpPr>
          <a:xfrm>
            <a:off x="5068763" y="2041520"/>
            <a:ext cx="2413148" cy="573592"/>
            <a:chOff x="5152505" y="1395332"/>
            <a:chExt cx="2149248" cy="573592"/>
          </a:xfrm>
        </p:grpSpPr>
        <p:sp>
          <p:nvSpPr>
            <p:cNvPr id="27" name="矩形 26"/>
            <p:cNvSpPr/>
            <p:nvPr>
              <p:custDataLst>
                <p:tags r:id="rId26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文本框 124"/>
            <p:cNvSpPr txBox="1"/>
            <p:nvPr>
              <p:custDataLst>
                <p:tags r:id="rId27"/>
              </p:custDataLst>
            </p:nvPr>
          </p:nvSpPr>
          <p:spPr>
            <a:xfrm>
              <a:off x="5290498" y="1451787"/>
              <a:ext cx="19745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spc="-180"/>
                <a:t>微粒间的作用力</a:t>
              </a:r>
              <a:endParaRPr lang="zh-CN" altLang="en-US" sz="2400" spc="-180"/>
            </a:p>
          </p:txBody>
        </p:sp>
      </p:grpSp>
      <p:grpSp>
        <p:nvGrpSpPr>
          <p:cNvPr id="29" name="组合 28"/>
          <p:cNvGrpSpPr/>
          <p:nvPr>
            <p:custDataLst>
              <p:tags r:id="rId28"/>
            </p:custDataLst>
          </p:nvPr>
        </p:nvGrpSpPr>
        <p:grpSpPr>
          <a:xfrm>
            <a:off x="5068763" y="2823335"/>
            <a:ext cx="2435225" cy="573592"/>
            <a:chOff x="5152505" y="1395332"/>
            <a:chExt cx="2168911" cy="573592"/>
          </a:xfrm>
        </p:grpSpPr>
        <p:sp>
          <p:nvSpPr>
            <p:cNvPr id="30" name="矩形 29"/>
            <p:cNvSpPr/>
            <p:nvPr>
              <p:custDataLst>
                <p:tags r:id="rId29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文本框 127"/>
            <p:cNvSpPr txBox="1"/>
            <p:nvPr>
              <p:custDataLst>
                <p:tags r:id="rId30"/>
              </p:custDataLst>
            </p:nvPr>
          </p:nvSpPr>
          <p:spPr>
            <a:xfrm>
              <a:off x="5468086" y="1467087"/>
              <a:ext cx="185333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结 构 特 征</a:t>
              </a:r>
              <a:endParaRPr lang="zh-CN" altLang="en-US" sz="2400"/>
            </a:p>
          </p:txBody>
        </p:sp>
      </p:grpSp>
      <p:grpSp>
        <p:nvGrpSpPr>
          <p:cNvPr id="32" name="组合 31"/>
          <p:cNvGrpSpPr/>
          <p:nvPr>
            <p:custDataLst>
              <p:tags r:id="rId31"/>
            </p:custDataLst>
          </p:nvPr>
        </p:nvGrpSpPr>
        <p:grpSpPr>
          <a:xfrm>
            <a:off x="5068763" y="3578571"/>
            <a:ext cx="2413148" cy="573592"/>
            <a:chOff x="5152505" y="1395332"/>
            <a:chExt cx="2149248" cy="573592"/>
          </a:xfrm>
        </p:grpSpPr>
        <p:sp>
          <p:nvSpPr>
            <p:cNvPr id="33" name="矩形 32"/>
            <p:cNvSpPr/>
            <p:nvPr>
              <p:custDataLst>
                <p:tags r:id="rId32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文本框 130"/>
            <p:cNvSpPr txBox="1"/>
            <p:nvPr>
              <p:custDataLst>
                <p:tags r:id="rId33"/>
              </p:custDataLst>
            </p:nvPr>
          </p:nvSpPr>
          <p:spPr>
            <a:xfrm>
              <a:off x="5468086" y="1467087"/>
              <a:ext cx="179790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物 理 特 性</a:t>
              </a:r>
              <a:endParaRPr lang="zh-CN" altLang="en-US" sz="2400"/>
            </a:p>
          </p:txBody>
        </p:sp>
      </p:grpSp>
      <p:grpSp>
        <p:nvGrpSpPr>
          <p:cNvPr id="35" name="组合 34"/>
          <p:cNvGrpSpPr/>
          <p:nvPr>
            <p:custDataLst>
              <p:tags r:id="rId34"/>
            </p:custDataLst>
          </p:nvPr>
        </p:nvGrpSpPr>
        <p:grpSpPr>
          <a:xfrm>
            <a:off x="5068763" y="4394374"/>
            <a:ext cx="2511426" cy="573592"/>
            <a:chOff x="5152505" y="1395332"/>
            <a:chExt cx="2236778" cy="573592"/>
          </a:xfrm>
        </p:grpSpPr>
        <p:sp>
          <p:nvSpPr>
            <p:cNvPr id="36" name="矩形 35"/>
            <p:cNvSpPr/>
            <p:nvPr>
              <p:custDataLst>
                <p:tags r:id="rId35"/>
              </p:custDataLst>
            </p:nvPr>
          </p:nvSpPr>
          <p:spPr>
            <a:xfrm>
              <a:off x="5152505" y="1395332"/>
              <a:ext cx="2149248" cy="573592"/>
            </a:xfrm>
            <a:prstGeom prst="rect">
              <a:avLst/>
            </a:prstGeom>
            <a:solidFill>
              <a:srgbClr val="F2F2F2"/>
            </a:solidFill>
            <a:ln>
              <a:solidFill>
                <a:srgbClr val="0B83C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文本框 133"/>
            <p:cNvSpPr txBox="1"/>
            <p:nvPr>
              <p:custDataLst>
                <p:tags r:id="rId36"/>
              </p:custDataLst>
            </p:nvPr>
          </p:nvSpPr>
          <p:spPr>
            <a:xfrm>
              <a:off x="5468086" y="1467087"/>
              <a:ext cx="1921197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ym typeface="+mn-ea"/>
                </a:rPr>
                <a:t>典 型 晶 体</a:t>
              </a:r>
              <a:endParaRPr lang="zh-CN" altLang="en-US" sz="2400"/>
            </a:p>
          </p:txBody>
        </p:sp>
      </p:grpSp>
      <p:sp>
        <p:nvSpPr>
          <p:cNvPr id="38" name="文本框 37"/>
          <p:cNvSpPr txBox="1"/>
          <p:nvPr>
            <p:custDataLst>
              <p:tags r:id="rId37"/>
            </p:custDataLst>
          </p:nvPr>
        </p:nvSpPr>
        <p:spPr>
          <a:xfrm>
            <a:off x="7604125" y="1280160"/>
            <a:ext cx="14027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原子</a:t>
            </a:r>
            <a:endParaRPr lang="zh-CN" altLang="zh-CN" sz="28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9" name="文本框 38"/>
          <p:cNvSpPr txBox="1"/>
          <p:nvPr>
            <p:custDataLst>
              <p:tags r:id="rId38"/>
            </p:custDataLst>
          </p:nvPr>
        </p:nvSpPr>
        <p:spPr>
          <a:xfrm>
            <a:off x="7604125" y="2037715"/>
            <a:ext cx="1518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共价键</a:t>
            </a:r>
            <a:endParaRPr lang="zh-CN" altLang="zh-CN" sz="28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0" name="文本框 39"/>
          <p:cNvSpPr txBox="1"/>
          <p:nvPr>
            <p:custDataLst>
              <p:tags r:id="rId39"/>
            </p:custDataLst>
          </p:nvPr>
        </p:nvSpPr>
        <p:spPr>
          <a:xfrm>
            <a:off x="7726680" y="3469005"/>
            <a:ext cx="4229100" cy="8655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1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zh-CN" altLang="en-US" sz="2800" kern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熔点高、硬度大、一般不导电、</a:t>
            </a:r>
            <a:r>
              <a:rPr lang="zh-CN" altLang="en-US" sz="2800" ker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难溶于一般的溶剂</a:t>
            </a:r>
            <a:endParaRPr lang="zh-CN" altLang="en-US" sz="2800" kern="0"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40"/>
            </p:custDataLst>
          </p:nvPr>
        </p:nvSpPr>
        <p:spPr>
          <a:xfrm>
            <a:off x="7527290" y="4465955"/>
            <a:ext cx="3494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金刚石、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SiO</a:t>
            </a:r>
            <a:r>
              <a:rPr lang="en-US" altLang="zh-CN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晶体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41"/>
            </p:custDataLst>
          </p:nvPr>
        </p:nvSpPr>
        <p:spPr>
          <a:xfrm>
            <a:off x="7560310" y="2815590"/>
            <a:ext cx="45999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三维骨架结构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(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空间立体网状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)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47" name="文本框 46"/>
          <p:cNvSpPr txBox="1"/>
          <p:nvPr>
            <p:custDataLst>
              <p:tags r:id="rId42"/>
            </p:custDataLst>
          </p:nvPr>
        </p:nvSpPr>
        <p:spPr>
          <a:xfrm>
            <a:off x="7734935" y="5119370"/>
            <a:ext cx="13874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饰品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磨具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sz="2400" b="1">
                <a:latin typeface="微软雅黑" panose="020B0503020204020204" charset="-122"/>
                <a:ea typeface="微软雅黑" panose="020B0503020204020204" charset="-122"/>
              </a:rPr>
              <a:t>钻头等</a:t>
            </a:r>
            <a:endParaRPr lang="zh-CN" sz="2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43"/>
            </p:custDataLst>
          </p:nvPr>
        </p:nvSpPr>
        <p:spPr>
          <a:xfrm>
            <a:off x="9122410" y="5119370"/>
            <a:ext cx="2774315" cy="1252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制造水泥、玻璃、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人造红宝石、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光导纤维</a:t>
            </a:r>
            <a:endParaRPr lang="zh-CN" sz="2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9194247" y="2281570"/>
            <a:ext cx="2411730" cy="2411730"/>
            <a:chOff x="14479" y="3922"/>
            <a:chExt cx="3963" cy="3963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4622" y="4333"/>
              <a:ext cx="3677" cy="2791"/>
            </a:xfrm>
            <a:prstGeom prst="rect">
              <a:avLst/>
            </a:prstGeom>
          </p:spPr>
        </p:pic>
        <p:sp>
          <p:nvSpPr>
            <p:cNvPr id="22" name="椭圆 21"/>
            <p:cNvSpPr/>
            <p:nvPr>
              <p:custDataLst>
                <p:tags r:id="rId4"/>
              </p:custDataLst>
            </p:nvPr>
          </p:nvSpPr>
          <p:spPr>
            <a:xfrm>
              <a:off x="14479" y="3922"/>
              <a:ext cx="3963" cy="3963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530225" y="1184275"/>
            <a:ext cx="11100435" cy="953135"/>
            <a:chOff x="226" y="8599"/>
            <a:chExt cx="17481" cy="1501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6175" cy="1501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碳和硅元素同为第四主族的元素，从其形成的化合物外形来看，均为晶体，而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两种晶体的熔沸点却相差很大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，这是为什么呢？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661"/>
              <a:ext cx="1306" cy="1306"/>
            </a:xfrm>
            <a:prstGeom prst="rect">
              <a:avLst/>
            </a:prstGeom>
          </p:spPr>
        </p:pic>
      </p:grpSp>
      <p:grpSp>
        <p:nvGrpSpPr>
          <p:cNvPr id="7" name="组合 6"/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>
            <a:off x="3446227" y="2234580"/>
            <a:ext cx="2411730" cy="2411730"/>
            <a:chOff x="8454898" y="990078"/>
            <a:chExt cx="2516634" cy="2516634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490861" y="1039033"/>
              <a:ext cx="2444708" cy="2444708"/>
            </a:xfrm>
            <a:prstGeom prst="rect">
              <a:avLst/>
            </a:prstGeom>
          </p:spPr>
        </p:pic>
        <p:sp>
          <p:nvSpPr>
            <p:cNvPr id="9" name="椭圆 8"/>
            <p:cNvSpPr/>
            <p:nvPr>
              <p:custDataLst>
                <p:tags r:id="rId12"/>
              </p:custDataLst>
            </p:nvPr>
          </p:nvSpPr>
          <p:spPr>
            <a:xfrm>
              <a:off x="8454898" y="990078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6320237" y="2210815"/>
            <a:ext cx="2411730" cy="2412000"/>
            <a:chOff x="8454898" y="3589535"/>
            <a:chExt cx="2516634" cy="2516634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8490861" y="3632479"/>
              <a:ext cx="2444708" cy="2444708"/>
            </a:xfrm>
            <a:prstGeom prst="rect">
              <a:avLst/>
            </a:prstGeom>
          </p:spPr>
        </p:pic>
        <p:sp>
          <p:nvSpPr>
            <p:cNvPr id="13" name="椭圆 12"/>
            <p:cNvSpPr/>
            <p:nvPr>
              <p:custDataLst>
                <p:tags r:id="rId16"/>
              </p:custDataLst>
            </p:nvPr>
          </p:nvSpPr>
          <p:spPr>
            <a:xfrm>
              <a:off x="8454898" y="3589535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3337560" y="4776470"/>
            <a:ext cx="250317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干冰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熔点：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-56.2 ℃ 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沸点：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-78.5 ℃ </a:t>
            </a:r>
            <a:endParaRPr lang="zh-CN" altLang="en-US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6523990" y="4776470"/>
            <a:ext cx="240538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二氧化硅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熔点：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1723 ℃ </a:t>
            </a:r>
            <a:endParaRPr lang="en-US" altLang="zh-CN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沸点：</a:t>
            </a:r>
            <a:r>
              <a:rPr lang="en-US" altLang="zh-CN" b="1"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2230 ℃ </a:t>
            </a:r>
            <a:endParaRPr lang="zh-CN" altLang="en-US" b="1"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6" name="组合 15"/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>
            <a:off x="571947" y="2258075"/>
            <a:ext cx="2412000" cy="2411730"/>
            <a:chOff x="7626022" y="2461606"/>
            <a:chExt cx="2516634" cy="2516634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888574" y="2801482"/>
              <a:ext cx="2077530" cy="1846693"/>
            </a:xfrm>
            <a:prstGeom prst="rect">
              <a:avLst/>
            </a:prstGeom>
          </p:spPr>
        </p:pic>
        <p:sp>
          <p:nvSpPr>
            <p:cNvPr id="18" name="椭圆 17"/>
            <p:cNvSpPr/>
            <p:nvPr>
              <p:custDataLst>
                <p:tags r:id="rId22"/>
              </p:custDataLst>
            </p:nvPr>
          </p:nvSpPr>
          <p:spPr>
            <a:xfrm>
              <a:off x="7626022" y="2461606"/>
              <a:ext cx="2516634" cy="2516634"/>
            </a:xfrm>
            <a:prstGeom prst="ellipse">
              <a:avLst/>
            </a:prstGeom>
            <a:noFill/>
            <a:ln w="28575" cap="flat" cmpd="sng" algn="ctr">
              <a:solidFill>
                <a:srgbClr val="00A5A9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cs typeface="+mn-ea"/>
                <a:sym typeface="+mn-lt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688922" y="4792980"/>
            <a:ext cx="2178050" cy="1198880"/>
          </a:xfrm>
          <a:prstGeom prst="rect">
            <a:avLst/>
          </a:prstGeom>
          <a:solidFill>
            <a:srgbClr val="E6F3FF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b="1">
                <a:solidFill>
                  <a:srgbClr val="C00000"/>
                </a:solidFill>
                <a:ea typeface="微软雅黑" panose="020B0503020204020204" charset="-122"/>
                <a:sym typeface="+mn-lt"/>
              </a:rPr>
              <a:t>分子晶体</a:t>
            </a:r>
            <a:endParaRPr lang="en-US" altLang="zh-CN" b="1">
              <a:solidFill>
                <a:srgbClr val="C00000"/>
              </a:solidFill>
              <a:ea typeface="微软雅黑" panose="020B0503020204020204" charset="-122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sym typeface="+mn-lt"/>
              </a:rPr>
              <a:t>分子间作用力</a:t>
            </a:r>
            <a:endParaRPr lang="en-US" altLang="zh-CN" b="1">
              <a:ea typeface="微软雅黑" panose="020B0503020204020204" charset="-122"/>
              <a:sym typeface="+mn-lt"/>
            </a:endParaRPr>
          </a:p>
          <a:p>
            <a:pPr algn="ctr"/>
            <a:r>
              <a:rPr lang="zh-CN" altLang="en-US" b="1">
                <a:ea typeface="微软雅黑" panose="020B0503020204020204" charset="-122"/>
                <a:sym typeface="+mn-lt"/>
              </a:rPr>
              <a:t>熔沸点低</a:t>
            </a:r>
            <a:endParaRPr lang="zh-CN" altLang="en-US" b="1">
              <a:ea typeface="微软雅黑" panose="020B0503020204020204" charset="-122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24"/>
            </p:custDataLst>
          </p:nvPr>
        </p:nvSpPr>
        <p:spPr>
          <a:xfrm>
            <a:off x="9412605" y="4776470"/>
            <a:ext cx="2164715" cy="953135"/>
          </a:xfrm>
          <a:prstGeom prst="rect">
            <a:avLst/>
          </a:prstGeom>
          <a:solidFill>
            <a:srgbClr val="FFE9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微观空间里没有分子</a:t>
            </a:r>
            <a:endParaRPr lang="zh-CN" altLang="en-US" sz="2800" b="1">
              <a:solidFill>
                <a:srgbClr val="C00000"/>
              </a:solidFill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25"/>
            </p:custDataLst>
          </p:nvPr>
        </p:nvSpPr>
        <p:spPr>
          <a:xfrm>
            <a:off x="9412605" y="3119755"/>
            <a:ext cx="1953260" cy="521970"/>
          </a:xfrm>
          <a:prstGeom prst="rect">
            <a:avLst/>
          </a:prstGeom>
          <a:solidFill>
            <a:srgbClr val="FFE9E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lvl="0">
              <a:defRPr sz="240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Times New Roman" panose="02020603050405020304" pitchFamily="18" charset="0"/>
                <a:sym typeface="+mn-ea"/>
              </a:rPr>
              <a:t>共价晶体</a:t>
            </a:r>
            <a:endParaRPr lang="zh-CN" altLang="en-US" sz="28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177_1703428322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4175" y="187960"/>
            <a:ext cx="11410950" cy="6670040"/>
          </a:xfrm>
          <a:prstGeom prst="rect">
            <a:avLst/>
          </a:prstGeom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393700" y="1767840"/>
            <a:ext cx="254952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一、共价晶体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6"/>
            </p:custDataLst>
          </p:nvPr>
        </p:nvGrpSpPr>
        <p:grpSpPr>
          <a:xfrm>
            <a:off x="1891665" y="3020695"/>
            <a:ext cx="9684385" cy="820420"/>
            <a:chOff x="6518797" y="2699238"/>
            <a:chExt cx="7980417" cy="820545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 flipV="1">
              <a:off x="6518797" y="2699238"/>
              <a:ext cx="636298" cy="82054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>
              <a:off x="7155214" y="2699238"/>
              <a:ext cx="7344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2528181" y="2475954"/>
            <a:ext cx="96088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1、概念：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原子之间以共价键结合形成共价键三维骨架结构。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2528181" y="3570806"/>
            <a:ext cx="32099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2、构成微粒：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</a:rPr>
              <a:t>原子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2528181" y="4670530"/>
            <a:ext cx="42779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3、粒子间作用力：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12"/>
            </p:custDataLst>
          </p:nvPr>
        </p:nvGrpSpPr>
        <p:grpSpPr>
          <a:xfrm>
            <a:off x="1695449" y="5297170"/>
            <a:ext cx="5175251" cy="864870"/>
            <a:chOff x="6332448" y="4151338"/>
            <a:chExt cx="4553042" cy="864673"/>
          </a:xfrm>
        </p:grpSpPr>
        <p:cxnSp>
          <p:nvCxnSpPr>
            <p:cNvPr id="19" name="直接连接符 18"/>
            <p:cNvCxnSpPr/>
            <p:nvPr>
              <p:custDataLst>
                <p:tags r:id="rId13"/>
              </p:custDataLst>
            </p:nvPr>
          </p:nvCxnSpPr>
          <p:spPr>
            <a:xfrm>
              <a:off x="6332448" y="4151338"/>
              <a:ext cx="808933" cy="86340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7141490" y="5016011"/>
              <a:ext cx="3744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2228215" y="4104005"/>
            <a:ext cx="3256280" cy="383540"/>
            <a:chOff x="2959176" y="2835923"/>
            <a:chExt cx="2978338" cy="383278"/>
          </a:xfrm>
        </p:grpSpPr>
        <p:cxnSp>
          <p:nvCxnSpPr>
            <p:cNvPr id="16" name="直接连接符 15"/>
            <p:cNvCxnSpPr/>
            <p:nvPr>
              <p:custDataLst>
                <p:tags r:id="rId16"/>
              </p:custDataLst>
            </p:nvPr>
          </p:nvCxnSpPr>
          <p:spPr>
            <a:xfrm>
              <a:off x="3309514" y="2835923"/>
              <a:ext cx="2628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17"/>
              </p:custDataLst>
            </p:nvPr>
          </p:nvCxnSpPr>
          <p:spPr>
            <a:xfrm flipV="1">
              <a:off x="2959176" y="2835923"/>
              <a:ext cx="350338" cy="3832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>
            <p:custDataLst>
              <p:tags r:id="rId18"/>
            </p:custDataLst>
          </p:nvPr>
        </p:nvGrpSpPr>
        <p:grpSpPr>
          <a:xfrm flipV="1">
            <a:off x="2228215" y="4791075"/>
            <a:ext cx="4353560" cy="383540"/>
            <a:chOff x="2959176" y="2835923"/>
            <a:chExt cx="3806338" cy="383278"/>
          </a:xfrm>
        </p:grpSpPr>
        <p:cxnSp>
          <p:nvCxnSpPr>
            <p:cNvPr id="30" name="直接连接符 29"/>
            <p:cNvCxnSpPr/>
            <p:nvPr>
              <p:custDataLst>
                <p:tags r:id="rId19"/>
              </p:custDataLst>
            </p:nvPr>
          </p:nvCxnSpPr>
          <p:spPr>
            <a:xfrm>
              <a:off x="3309514" y="2835923"/>
              <a:ext cx="3456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0"/>
              </p:custDataLst>
            </p:nvPr>
          </p:nvCxnSpPr>
          <p:spPr>
            <a:xfrm flipV="1">
              <a:off x="2959176" y="2835923"/>
              <a:ext cx="350338" cy="3832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矩形 31"/>
          <p:cNvSpPr/>
          <p:nvPr>
            <p:custDataLst>
              <p:tags r:id="rId21"/>
            </p:custDataLst>
          </p:nvPr>
        </p:nvSpPr>
        <p:spPr>
          <a:xfrm>
            <a:off x="2528181" y="5655439"/>
            <a:ext cx="463232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4、空间结构：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三维骨架结构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22"/>
            </p:custDataLst>
          </p:nvPr>
        </p:nvGrpSpPr>
        <p:grpSpPr>
          <a:xfrm>
            <a:off x="393700" y="3681095"/>
            <a:ext cx="1836000" cy="1836000"/>
            <a:chOff x="5209442" y="2800350"/>
            <a:chExt cx="1463919" cy="1463919"/>
          </a:xfrm>
        </p:grpSpPr>
        <p:sp>
          <p:nvSpPr>
            <p:cNvPr id="8" name="椭圆 7"/>
            <p:cNvSpPr/>
            <p:nvPr>
              <p:custDataLst>
                <p:tags r:id="rId23"/>
              </p:custDataLst>
            </p:nvPr>
          </p:nvSpPr>
          <p:spPr>
            <a:xfrm>
              <a:off x="5209442" y="2800350"/>
              <a:ext cx="1463919" cy="14639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>
              <p:custDataLst>
                <p:tags r:id="rId24"/>
              </p:custDataLst>
            </p:nvPr>
          </p:nvSpPr>
          <p:spPr>
            <a:xfrm>
              <a:off x="5395179" y="2986087"/>
              <a:ext cx="1092444" cy="10924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</a:rPr>
                <a:t>共价晶体</a:t>
              </a:r>
              <a:endParaRPr lang="zh-CN" altLang="en-US" sz="2800" b="1" smtClean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25"/>
            </p:custDataLst>
          </p:nvPr>
        </p:nvGrpSpPr>
        <p:grpSpPr>
          <a:xfrm>
            <a:off x="1534160" y="826770"/>
            <a:ext cx="9500870" cy="829310"/>
            <a:chOff x="226" y="8229"/>
            <a:chExt cx="14962" cy="1306"/>
          </a:xfrm>
        </p:grpSpPr>
        <p:sp>
          <p:nvSpPr>
            <p:cNvPr id="67" name="文本框 66"/>
            <p:cNvSpPr txBox="1"/>
            <p:nvPr>
              <p:custDataLst>
                <p:tags r:id="rId26"/>
              </p:custDataLst>
            </p:nvPr>
          </p:nvSpPr>
          <p:spPr>
            <a:xfrm>
              <a:off x="1532" y="8599"/>
              <a:ext cx="13656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组成共价晶体的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粒子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和</a:t>
              </a:r>
              <a:r>
                <a:rPr lang="zh-CN" altLang="en-US" sz="2800">
                  <a:solidFill>
                    <a:srgbClr val="C00000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粒子间的作用力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是什么？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>
            <p:custDataLst>
              <p:tags r:id="rId29"/>
            </p:custDataLst>
          </p:nvPr>
        </p:nvGrpSpPr>
        <p:grpSpPr>
          <a:xfrm>
            <a:off x="8057515" y="3150870"/>
            <a:ext cx="3293745" cy="3327400"/>
            <a:chOff x="13225" y="5013"/>
            <a:chExt cx="5187" cy="5240"/>
          </a:xfrm>
        </p:grpSpPr>
        <p:sp>
          <p:nvSpPr>
            <p:cNvPr id="23" name="文本框 22"/>
            <p:cNvSpPr txBox="1"/>
            <p:nvPr>
              <p:custDataLst>
                <p:tags r:id="rId30"/>
              </p:custDataLst>
            </p:nvPr>
          </p:nvSpPr>
          <p:spPr>
            <a:xfrm>
              <a:off x="14045" y="9528"/>
              <a:ext cx="3840" cy="72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CN" sz="24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SiO</a:t>
              </a:r>
              <a:r>
                <a:rPr lang="en-US" altLang="zh-CN" sz="2400" b="1" baseline="-25000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24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晶体结构</a:t>
              </a:r>
              <a:endParaRPr lang="zh-CN" altLang="en-US" sz="24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4" name="图片 53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3225" y="5013"/>
              <a:ext cx="5187" cy="4596"/>
            </a:xfrm>
            <a:prstGeom prst="rect">
              <a:avLst/>
            </a:prstGeom>
          </p:spPr>
        </p:pic>
      </p:grpSp>
      <p:sp>
        <p:nvSpPr>
          <p:cNvPr id="27" name="矩形 26"/>
          <p:cNvSpPr/>
          <p:nvPr>
            <p:custDataLst>
              <p:tags r:id="rId33"/>
            </p:custDataLst>
          </p:nvPr>
        </p:nvSpPr>
        <p:spPr>
          <a:xfrm>
            <a:off x="4882557" y="1527220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原子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>
            <p:custDataLst>
              <p:tags r:id="rId34"/>
            </p:custDataLst>
          </p:nvPr>
        </p:nvSpPr>
        <p:spPr>
          <a:xfrm>
            <a:off x="6619409" y="1488189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共价键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32" grpId="0"/>
      <p:bldP spid="27" grpId="0"/>
      <p:bldP spid="33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"/>
            </p:custDataLst>
          </p:nvPr>
        </p:nvGrpSpPr>
        <p:grpSpPr>
          <a:xfrm>
            <a:off x="441960" y="2432050"/>
            <a:ext cx="10658475" cy="829310"/>
            <a:chOff x="226" y="8229"/>
            <a:chExt cx="16785" cy="1306"/>
          </a:xfrm>
        </p:grpSpPr>
        <p:sp>
          <p:nvSpPr>
            <p:cNvPr id="67" name="文本框 66"/>
            <p:cNvSpPr txBox="1"/>
            <p:nvPr>
              <p:custDataLst>
                <p:tags r:id="rId6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具有共价键的晶体叫做共价晶体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”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这种说法对吗？为什么？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186112" y="3108688"/>
            <a:ext cx="1095339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不对。</a:t>
            </a:r>
            <a:endParaRPr 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共价晶体除具有共价键外，组成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粒子是原子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相邻原子间以共价键相结合形成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空间网状结构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的晶体才是共价晶体。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共价晶体的微观结构空间内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没有分子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418465" y="5501640"/>
            <a:ext cx="10658475" cy="829310"/>
            <a:chOff x="226" y="8229"/>
            <a:chExt cx="16785" cy="1306"/>
          </a:xfrm>
        </p:grpSpPr>
        <p:sp>
          <p:nvSpPr>
            <p:cNvPr id="10" name="文本框 9"/>
            <p:cNvSpPr txBox="1"/>
            <p:nvPr>
              <p:custDataLst>
                <p:tags r:id="rId11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什么元素能构成共价晶体呢？常见的共价晶体有哪些？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1" name="图片 10" descr="卡通人物  描述已自动生成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1271270" y="1671955"/>
            <a:ext cx="7389495" cy="52197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不一定。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晶体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 Ne Ar Kr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等是分子晶体。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4" name="组合 13"/>
          <p:cNvGrpSpPr/>
          <p:nvPr>
            <p:custDataLst>
              <p:tags r:id="rId14"/>
            </p:custDataLst>
          </p:nvPr>
        </p:nvGrpSpPr>
        <p:grpSpPr>
          <a:xfrm>
            <a:off x="441960" y="778510"/>
            <a:ext cx="10658475" cy="829310"/>
            <a:chOff x="226" y="8229"/>
            <a:chExt cx="16785" cy="1306"/>
          </a:xfrm>
        </p:grpSpPr>
        <p:sp>
          <p:nvSpPr>
            <p:cNvPr id="15" name="文本框 14"/>
            <p:cNvSpPr txBox="1"/>
            <p:nvPr>
              <p:custDataLst>
                <p:tags r:id="rId15"/>
              </p:custDataLst>
            </p:nvPr>
          </p:nvSpPr>
          <p:spPr>
            <a:xfrm>
              <a:off x="1532" y="8599"/>
              <a:ext cx="1547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只由原子形成的晶体一定是共价晶体吗？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6" name="图片 15" descr="卡通人物  描述已自动生成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共价晶体的概念与性质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60312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二、常见的共价晶体</a:t>
            </a:r>
            <a:r>
              <a:rPr lang="en-US" altLang="zh-CN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     P82</a:t>
            </a: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页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26727" y="1954021"/>
            <a:ext cx="4376192" cy="3414832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8602109" y="2002703"/>
            <a:ext cx="594860" cy="3186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7748616" y="2082664"/>
            <a:ext cx="2308963" cy="5453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 Box 78"/>
          <p:cNvSpPr txBox="1"/>
          <p:nvPr>
            <p:custDataLst>
              <p:tags r:id="rId10"/>
            </p:custDataLst>
          </p:nvPr>
        </p:nvSpPr>
        <p:spPr>
          <a:xfrm>
            <a:off x="460375" y="1499870"/>
            <a:ext cx="5088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</a:rPr>
              <a:t>1、这些元素的单质。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1" name="Text Box 78"/>
          <p:cNvSpPr txBox="1"/>
          <p:nvPr>
            <p:custDataLst>
              <p:tags r:id="rId11"/>
            </p:custDataLst>
          </p:nvPr>
        </p:nvSpPr>
        <p:spPr>
          <a:xfrm>
            <a:off x="460375" y="2950210"/>
            <a:ext cx="4980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2、这些元素组成的化合物。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1066800" y="1882140"/>
            <a:ext cx="5948680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金刚石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硼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(B)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高聚氮、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、锗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(Ge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和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灰锡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(Sn)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13"/>
            </p:custDataLst>
          </p:nvPr>
        </p:nvSpPr>
        <p:spPr>
          <a:xfrm>
            <a:off x="1066800" y="3274060"/>
            <a:ext cx="617093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碳化硅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(SiC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俗称金刚砂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、二氧化硅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(SiO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、氮化硼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(BN)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、氮化硅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(Si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endParaRPr lang="zh-CN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>
            <p:custDataLst>
              <p:tags r:id="rId14"/>
            </p:custDataLst>
          </p:nvPr>
        </p:nvGrpSpPr>
        <p:grpSpPr>
          <a:xfrm>
            <a:off x="9044865" y="736402"/>
            <a:ext cx="2024813" cy="1558372"/>
            <a:chOff x="8642275" y="997387"/>
            <a:chExt cx="2024813" cy="1558372"/>
          </a:xfrm>
        </p:grpSpPr>
        <p:sp>
          <p:nvSpPr>
            <p:cNvPr id="16" name="圆角矩形 15"/>
            <p:cNvSpPr/>
            <p:nvPr>
              <p:custDataLst>
                <p:tags r:id="rId15"/>
              </p:custDataLst>
            </p:nvPr>
          </p:nvSpPr>
          <p:spPr>
            <a:xfrm>
              <a:off x="8656718" y="997387"/>
              <a:ext cx="2010370" cy="571460"/>
            </a:xfrm>
            <a:prstGeom prst="roundRect">
              <a:avLst/>
            </a:prstGeom>
            <a:solidFill>
              <a:srgbClr val="FFFFA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以碳为</a:t>
              </a:r>
              <a:r>
                <a:rPr lang="zh-CN" altLang="en-US" sz="2800" b="1" smtClean="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中心</a:t>
              </a:r>
              <a:endPara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cxnSp>
          <p:nvCxnSpPr>
            <p:cNvPr id="17" name="直接箭头连接符 16"/>
            <p:cNvCxnSpPr/>
            <p:nvPr>
              <p:custDataLst>
                <p:tags r:id="rId16"/>
              </p:custDataLst>
            </p:nvPr>
          </p:nvCxnSpPr>
          <p:spPr>
            <a:xfrm flipH="1">
              <a:off x="8642275" y="1563366"/>
              <a:ext cx="827526" cy="99239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460375" y="4633595"/>
            <a:ext cx="35744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3、极少数金属氧化物。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8"/>
            </p:custDataLst>
          </p:nvPr>
        </p:nvSpPr>
        <p:spPr>
          <a:xfrm>
            <a:off x="1066800" y="5125720"/>
            <a:ext cx="509524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buFont typeface="Wingdings" panose="05000000000000000000" pitchFamily="2" charset="2"/>
              <a:buNone/>
            </a:pPr>
            <a:r>
              <a:rPr lang="en-US" altLang="zh-CN" sz="2400" b="1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刚玉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(Al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等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3" grpId="0"/>
      <p:bldP spid="14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典型共价晶体的结构特征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295275" y="944880"/>
            <a:ext cx="53740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三、典型共价晶体的结构分析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460375" y="1466850"/>
            <a:ext cx="3020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800" b="1">
                <a:solidFill>
                  <a:srgbClr val="FF0000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algn="l">
              <a:lnSpc>
                <a:spcPct val="10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1</a:t>
            </a:r>
            <a:r>
              <a:rPr lang="zh-CN" altLang="en-US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、</a:t>
            </a:r>
            <a:r>
              <a:rPr lang="en-US" altLang="zh-CN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lt"/>
              </a:rPr>
              <a:t>金刚石</a:t>
            </a:r>
            <a:endParaRPr lang="en-US" altLang="zh-CN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lt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105103" y="2569146"/>
            <a:ext cx="5287579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每个碳原子都采取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杂化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403078" y="2518008"/>
            <a:ext cx="634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sp</a:t>
            </a:r>
            <a:r>
              <a:rPr lang="en-US" altLang="zh-CN" sz="2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05103" y="3175678"/>
            <a:ext cx="88087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③C—C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键长相等，键角相等，键角为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_________.</a:t>
            </a:r>
            <a:endParaRPr lang="en-US" altLang="zh-CN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000176" y="3164709"/>
            <a:ext cx="131635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109°28'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105103" y="3797341"/>
            <a:ext cx="11537315" cy="9956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④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晶体中最小的碳环由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个碳组成，且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同一平面内，最多有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个碳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原子在平面内；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3777974" y="3838300"/>
            <a:ext cx="3606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6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13"/>
            </p:custDataLst>
          </p:nvPr>
        </p:nvSpPr>
        <p:spPr>
          <a:xfrm>
            <a:off x="6268985" y="3768102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不在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1" name="文本框 60"/>
          <p:cNvSpPr txBox="1"/>
          <p:nvPr>
            <p:custDataLst>
              <p:tags r:id="rId14"/>
            </p:custDataLst>
          </p:nvPr>
        </p:nvSpPr>
        <p:spPr>
          <a:xfrm>
            <a:off x="62412" y="2066915"/>
            <a:ext cx="9246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在金刚石晶体中每个碳原子周围紧邻的碳原子有</a:t>
            </a:r>
            <a:r>
              <a:rPr lang="en-US" altLang="zh-CN" sz="2800" b="1" u="sng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343" name="文本框 14342"/>
          <p:cNvSpPr txBox="1"/>
          <p:nvPr>
            <p:custDataLst>
              <p:tags r:id="rId15"/>
            </p:custDataLst>
          </p:nvPr>
        </p:nvSpPr>
        <p:spPr>
          <a:xfrm>
            <a:off x="7972229" y="2060247"/>
            <a:ext cx="8959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62" name="图片 6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28596" r="39793" b="13024"/>
          <a:stretch>
            <a:fillRect/>
          </a:stretch>
        </p:blipFill>
        <p:spPr>
          <a:xfrm>
            <a:off x="9372119" y="188756"/>
            <a:ext cx="2746309" cy="2901966"/>
          </a:xfrm>
          <a:prstGeom prst="rect">
            <a:avLst/>
          </a:prstGeom>
        </p:spPr>
      </p:pic>
      <p:grpSp>
        <p:nvGrpSpPr>
          <p:cNvPr id="63" name="组合 62"/>
          <p:cNvGrpSpPr/>
          <p:nvPr>
            <p:custDataLst>
              <p:tags r:id="rId18"/>
            </p:custDataLst>
          </p:nvPr>
        </p:nvGrpSpPr>
        <p:grpSpPr>
          <a:xfrm rot="204893">
            <a:off x="10285562" y="1492683"/>
            <a:ext cx="1077793" cy="410223"/>
            <a:chOff x="1565" y="2226"/>
            <a:chExt cx="1054" cy="279"/>
          </a:xfrm>
        </p:grpSpPr>
        <p:sp>
          <p:nvSpPr>
            <p:cNvPr id="64" name="直接连接符 63"/>
            <p:cNvSpPr/>
            <p:nvPr>
              <p:custDataLst>
                <p:tags r:id="rId19"/>
              </p:custDataLst>
            </p:nvPr>
          </p:nvSpPr>
          <p:spPr>
            <a:xfrm>
              <a:off x="1565" y="2251"/>
              <a:ext cx="439" cy="119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5" name="直接连接符 64"/>
            <p:cNvSpPr/>
            <p:nvPr>
              <p:custDataLst>
                <p:tags r:id="rId20"/>
              </p:custDataLst>
            </p:nvPr>
          </p:nvSpPr>
          <p:spPr>
            <a:xfrm flipV="1">
              <a:off x="2015" y="2226"/>
              <a:ext cx="379" cy="132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6" name="直接连接符 65"/>
            <p:cNvSpPr/>
            <p:nvPr>
              <p:custDataLst>
                <p:tags r:id="rId21"/>
              </p:custDataLst>
            </p:nvPr>
          </p:nvSpPr>
          <p:spPr>
            <a:xfrm>
              <a:off x="2426" y="2234"/>
              <a:ext cx="193" cy="223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7" name="直接连接符 66"/>
            <p:cNvSpPr/>
            <p:nvPr>
              <p:custDataLst>
                <p:tags r:id="rId22"/>
              </p:custDataLst>
            </p:nvPr>
          </p:nvSpPr>
          <p:spPr>
            <a:xfrm>
              <a:off x="2200" y="2432"/>
              <a:ext cx="394" cy="41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8" name="直接连接符 67"/>
            <p:cNvSpPr/>
            <p:nvPr>
              <p:custDataLst>
                <p:tags r:id="rId23"/>
              </p:custDataLst>
            </p:nvPr>
          </p:nvSpPr>
          <p:spPr>
            <a:xfrm flipV="1">
              <a:off x="1821" y="2432"/>
              <a:ext cx="379" cy="73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69" name="直接连接符 68"/>
            <p:cNvSpPr/>
            <p:nvPr>
              <p:custDataLst>
                <p:tags r:id="rId24"/>
              </p:custDataLst>
            </p:nvPr>
          </p:nvSpPr>
          <p:spPr>
            <a:xfrm>
              <a:off x="1565" y="2251"/>
              <a:ext cx="256" cy="254"/>
            </a:xfrm>
            <a:prstGeom prst="line">
              <a:avLst/>
            </a:prstGeom>
            <a:ln w="38100" cap="sq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</p:grpSp>
      <p:grpSp>
        <p:nvGrpSpPr>
          <p:cNvPr id="70" name="组合 69"/>
          <p:cNvGrpSpPr/>
          <p:nvPr>
            <p:custDataLst>
              <p:tags r:id="rId25"/>
            </p:custDataLst>
          </p:nvPr>
        </p:nvGrpSpPr>
        <p:grpSpPr>
          <a:xfrm rot="21187420">
            <a:off x="10327501" y="1465930"/>
            <a:ext cx="615011" cy="1152393"/>
            <a:chOff x="1565" y="2251"/>
            <a:chExt cx="479" cy="907"/>
          </a:xfrm>
        </p:grpSpPr>
        <p:sp>
          <p:nvSpPr>
            <p:cNvPr id="71" name="直接连接符 70"/>
            <p:cNvSpPr/>
            <p:nvPr>
              <p:custDataLst>
                <p:tags r:id="rId26"/>
              </p:custDataLst>
            </p:nvPr>
          </p:nvSpPr>
          <p:spPr>
            <a:xfrm>
              <a:off x="1565" y="2251"/>
              <a:ext cx="343" cy="170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2" name="直接连接符 71"/>
            <p:cNvSpPr/>
            <p:nvPr>
              <p:custDataLst>
                <p:tags r:id="rId27"/>
              </p:custDataLst>
            </p:nvPr>
          </p:nvSpPr>
          <p:spPr>
            <a:xfrm flipH="1">
              <a:off x="1877" y="2416"/>
              <a:ext cx="32" cy="463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3" name="直接连接符 72"/>
            <p:cNvSpPr/>
            <p:nvPr>
              <p:custDataLst>
                <p:tags r:id="rId28"/>
              </p:custDataLst>
            </p:nvPr>
          </p:nvSpPr>
          <p:spPr>
            <a:xfrm>
              <a:off x="1565" y="2251"/>
              <a:ext cx="176" cy="322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4" name="直接连接符 73"/>
            <p:cNvSpPr/>
            <p:nvPr>
              <p:custDataLst>
                <p:tags r:id="rId29"/>
              </p:custDataLst>
            </p:nvPr>
          </p:nvSpPr>
          <p:spPr>
            <a:xfrm flipH="1">
              <a:off x="1701" y="2557"/>
              <a:ext cx="52" cy="556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5" name="直接连接符 74"/>
            <p:cNvSpPr/>
            <p:nvPr>
              <p:custDataLst>
                <p:tags r:id="rId30"/>
              </p:custDataLst>
            </p:nvPr>
          </p:nvSpPr>
          <p:spPr>
            <a:xfrm>
              <a:off x="1701" y="3113"/>
              <a:ext cx="339" cy="45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  <p:sp>
          <p:nvSpPr>
            <p:cNvPr id="76" name="直接连接符 75"/>
            <p:cNvSpPr/>
            <p:nvPr>
              <p:custDataLst>
                <p:tags r:id="rId31"/>
              </p:custDataLst>
            </p:nvPr>
          </p:nvSpPr>
          <p:spPr>
            <a:xfrm>
              <a:off x="1886" y="2864"/>
              <a:ext cx="158" cy="256"/>
            </a:xfrm>
            <a:prstGeom prst="line">
              <a:avLst/>
            </a:prstGeom>
            <a:ln w="38100" cap="sq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"/>
            </a:p>
          </p:txBody>
        </p:sp>
      </p:grpSp>
      <p:sp>
        <p:nvSpPr>
          <p:cNvPr id="77" name="Text Box 204"/>
          <p:cNvSpPr txBox="1"/>
          <p:nvPr>
            <p:custDataLst>
              <p:tags r:id="rId32"/>
            </p:custDataLst>
          </p:nvPr>
        </p:nvSpPr>
        <p:spPr>
          <a:xfrm>
            <a:off x="9758156" y="3295070"/>
            <a:ext cx="2424237" cy="460375"/>
          </a:xfrm>
          <a:prstGeom prst="rect">
            <a:avLst/>
          </a:prstGeom>
          <a:solidFill>
            <a:srgbClr val="99E97D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最小环为六元环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Line 238"/>
          <p:cNvSpPr/>
          <p:nvPr>
            <p:custDataLst>
              <p:tags r:id="rId33"/>
            </p:custDataLst>
          </p:nvPr>
        </p:nvSpPr>
        <p:spPr>
          <a:xfrm>
            <a:off x="10587656" y="2456597"/>
            <a:ext cx="43844" cy="80393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135"/>
          </a:p>
        </p:txBody>
      </p:sp>
      <p:grpSp>
        <p:nvGrpSpPr>
          <p:cNvPr id="79" name="Group 243"/>
          <p:cNvGrpSpPr/>
          <p:nvPr>
            <p:custDataLst>
              <p:tags r:id="rId34"/>
            </p:custDataLst>
          </p:nvPr>
        </p:nvGrpSpPr>
        <p:grpSpPr>
          <a:xfrm>
            <a:off x="8293790" y="349392"/>
            <a:ext cx="1435844" cy="1318472"/>
            <a:chOff x="3792" y="432"/>
            <a:chExt cx="1733" cy="1776"/>
          </a:xfrm>
        </p:grpSpPr>
        <p:grpSp>
          <p:nvGrpSpPr>
            <p:cNvPr id="80" name="Group 244"/>
            <p:cNvGrpSpPr/>
            <p:nvPr>
              <p:custDataLst>
                <p:tags r:id="rId35"/>
              </p:custDataLst>
            </p:nvPr>
          </p:nvGrpSpPr>
          <p:grpSpPr>
            <a:xfrm rot="-481466">
              <a:off x="4176" y="1440"/>
              <a:ext cx="354" cy="768"/>
              <a:chOff x="4152" y="1343"/>
              <a:chExt cx="354" cy="720"/>
            </a:xfrm>
          </p:grpSpPr>
          <p:sp>
            <p:nvSpPr>
              <p:cNvPr id="81" name="AutoShape 245"/>
              <p:cNvSpPr/>
              <p:nvPr>
                <p:custDataLst>
                  <p:tags r:id="rId36"/>
                </p:custDataLst>
              </p:nvPr>
            </p:nvSpPr>
            <p:spPr>
              <a:xfrm rot="1933887" flipH="1">
                <a:off x="4425" y="1343"/>
                <a:ext cx="81" cy="62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chemeClr val="tx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pPr eaLnBrk="1" hangingPunct="1"/>
                <a:endParaRPr lang="zh-CN" altLang="en-US" sz="135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" name="Oval 246"/>
              <p:cNvSpPr/>
              <p:nvPr>
                <p:custDataLst>
                  <p:tags r:id="rId37"/>
                </p:custDataLst>
              </p:nvPr>
            </p:nvSpPr>
            <p:spPr>
              <a:xfrm>
                <a:off x="4152" y="1700"/>
                <a:ext cx="333" cy="363"/>
              </a:xfrm>
              <a:prstGeom prst="ellipse">
                <a:avLst/>
              </a:prstGeom>
              <a:gradFill rotWithShape="0">
                <a:gsLst>
                  <a:gs pos="0">
                    <a:schemeClr val="tx1"/>
                  </a:gs>
                  <a:gs pos="100000">
                    <a:srgbClr val="010004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</a:ln>
            </p:spPr>
            <p:txBody>
              <a:bodyPr wrap="none" anchor="ctr" anchorCtr="0"/>
              <a:lstStyle/>
              <a:p>
                <a:pPr eaLnBrk="1" hangingPunct="1"/>
                <a:endParaRPr lang="zh-CN" altLang="en-US" sz="135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83" name="AutoShape 247"/>
            <p:cNvSpPr/>
            <p:nvPr>
              <p:custDataLst>
                <p:tags r:id="rId38"/>
              </p:custDataLst>
            </p:nvPr>
          </p:nvSpPr>
          <p:spPr>
            <a:xfrm rot="-3459067" flipH="1">
              <a:off x="5018" y="1167"/>
              <a:ext cx="90" cy="917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4" name="AutoShape 248"/>
            <p:cNvSpPr/>
            <p:nvPr>
              <p:custDataLst>
                <p:tags r:id="rId39"/>
              </p:custDataLst>
            </p:nvPr>
          </p:nvSpPr>
          <p:spPr>
            <a:xfrm flipH="1">
              <a:off x="4608" y="528"/>
              <a:ext cx="83" cy="72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5" name="Oval 249"/>
            <p:cNvSpPr/>
            <p:nvPr>
              <p:custDataLst>
                <p:tags r:id="rId40"/>
              </p:custDataLst>
            </p:nvPr>
          </p:nvSpPr>
          <p:spPr>
            <a:xfrm>
              <a:off x="4464" y="432"/>
              <a:ext cx="333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6" name="Oval 250"/>
            <p:cNvSpPr/>
            <p:nvPr>
              <p:custDataLst>
                <p:tags r:id="rId41"/>
              </p:custDataLst>
            </p:nvPr>
          </p:nvSpPr>
          <p:spPr>
            <a:xfrm>
              <a:off x="4485" y="1156"/>
              <a:ext cx="333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7" name="AutoShape 251"/>
            <p:cNvSpPr/>
            <p:nvPr>
              <p:custDataLst>
                <p:tags r:id="rId42"/>
              </p:custDataLst>
            </p:nvPr>
          </p:nvSpPr>
          <p:spPr>
            <a:xfrm rot="3964453" flipH="1">
              <a:off x="4144" y="1186"/>
              <a:ext cx="91" cy="7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8" name="Oval 252"/>
            <p:cNvSpPr/>
            <p:nvPr>
              <p:custDataLst>
                <p:tags r:id="rId43"/>
              </p:custDataLst>
            </p:nvPr>
          </p:nvSpPr>
          <p:spPr>
            <a:xfrm>
              <a:off x="3792" y="1488"/>
              <a:ext cx="334" cy="362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  <p:sp>
          <p:nvSpPr>
            <p:cNvPr id="89" name="Oval 253"/>
            <p:cNvSpPr/>
            <p:nvPr>
              <p:custDataLst>
                <p:tags r:id="rId44"/>
              </p:custDataLst>
            </p:nvPr>
          </p:nvSpPr>
          <p:spPr>
            <a:xfrm>
              <a:off x="5184" y="1632"/>
              <a:ext cx="334" cy="363"/>
            </a:xfrm>
            <a:prstGeom prst="ellipse">
              <a:avLst/>
            </a:prstGeom>
            <a:gradFill rotWithShape="0">
              <a:gsLst>
                <a:gs pos="0">
                  <a:schemeClr val="tx1"/>
                </a:gs>
                <a:gs pos="100000">
                  <a:srgbClr val="010004"/>
                </a:gs>
              </a:gsLst>
              <a:path path="shape">
                <a:fillToRect l="50000" t="50000" r="50000" b="50000"/>
              </a:path>
            </a:gradFill>
            <a:ln w="9525">
              <a:noFill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sz="135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0" name="Group 237"/>
          <p:cNvGrpSpPr/>
          <p:nvPr>
            <p:custDataLst>
              <p:tags r:id="rId45"/>
            </p:custDataLst>
          </p:nvPr>
        </p:nvGrpSpPr>
        <p:grpSpPr>
          <a:xfrm>
            <a:off x="10200665" y="204376"/>
            <a:ext cx="1012893" cy="1075386"/>
            <a:chOff x="1590" y="1026"/>
            <a:chExt cx="878" cy="943"/>
          </a:xfrm>
        </p:grpSpPr>
        <p:sp>
          <p:nvSpPr>
            <p:cNvPr id="91" name="Oval 232"/>
            <p:cNvSpPr/>
            <p:nvPr>
              <p:custDataLst>
                <p:tags r:id="rId46"/>
              </p:custDataLst>
            </p:nvPr>
          </p:nvSpPr>
          <p:spPr>
            <a:xfrm>
              <a:off x="1927" y="1026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2" name="Oval 233"/>
            <p:cNvSpPr/>
            <p:nvPr>
              <p:custDataLst>
                <p:tags r:id="rId47"/>
              </p:custDataLst>
            </p:nvPr>
          </p:nvSpPr>
          <p:spPr>
            <a:xfrm>
              <a:off x="2287" y="1635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3" name="Oval 234"/>
            <p:cNvSpPr/>
            <p:nvPr>
              <p:custDataLst>
                <p:tags r:id="rId48"/>
              </p:custDataLst>
            </p:nvPr>
          </p:nvSpPr>
          <p:spPr>
            <a:xfrm>
              <a:off x="2128" y="1788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4" name="Oval 235"/>
            <p:cNvSpPr/>
            <p:nvPr>
              <p:custDataLst>
                <p:tags r:id="rId49"/>
              </p:custDataLst>
            </p:nvPr>
          </p:nvSpPr>
          <p:spPr>
            <a:xfrm>
              <a:off x="1590" y="1646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5" name="Oval 236"/>
            <p:cNvSpPr/>
            <p:nvPr>
              <p:custDataLst>
                <p:tags r:id="rId50"/>
              </p:custDataLst>
            </p:nvPr>
          </p:nvSpPr>
          <p:spPr>
            <a:xfrm>
              <a:off x="1927" y="1525"/>
              <a:ext cx="181" cy="181"/>
            </a:xfrm>
            <a:prstGeom prst="ellipse">
              <a:avLst/>
            </a:prstGeom>
            <a:solidFill>
              <a:srgbClr val="00FFFF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grpSp>
        <p:nvGrpSpPr>
          <p:cNvPr id="96" name="Group 224"/>
          <p:cNvGrpSpPr/>
          <p:nvPr>
            <p:custDataLst>
              <p:tags r:id="rId51"/>
            </p:custDataLst>
          </p:nvPr>
        </p:nvGrpSpPr>
        <p:grpSpPr>
          <a:xfrm>
            <a:off x="9815218" y="1497639"/>
            <a:ext cx="1019899" cy="1004678"/>
            <a:chOff x="1020" y="2160"/>
            <a:chExt cx="1088" cy="934"/>
          </a:xfrm>
        </p:grpSpPr>
        <p:sp>
          <p:nvSpPr>
            <p:cNvPr id="97" name="Oval 218"/>
            <p:cNvSpPr/>
            <p:nvPr>
              <p:custDataLst>
                <p:tags r:id="rId52"/>
              </p:custDataLst>
            </p:nvPr>
          </p:nvSpPr>
          <p:spPr>
            <a:xfrm>
              <a:off x="1474" y="2160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8" name="Oval 219"/>
            <p:cNvSpPr/>
            <p:nvPr>
              <p:custDataLst>
                <p:tags r:id="rId53"/>
              </p:custDataLst>
            </p:nvPr>
          </p:nvSpPr>
          <p:spPr>
            <a:xfrm>
              <a:off x="1020" y="2296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99" name="Oval 220"/>
            <p:cNvSpPr/>
            <p:nvPr>
              <p:custDataLst>
                <p:tags r:id="rId54"/>
              </p:custDataLst>
            </p:nvPr>
          </p:nvSpPr>
          <p:spPr>
            <a:xfrm>
              <a:off x="1062" y="2786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0" name="Oval 221"/>
            <p:cNvSpPr/>
            <p:nvPr>
              <p:custDataLst>
                <p:tags r:id="rId55"/>
              </p:custDataLst>
            </p:nvPr>
          </p:nvSpPr>
          <p:spPr>
            <a:xfrm>
              <a:off x="1927" y="2248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1" name="Oval 222"/>
            <p:cNvSpPr/>
            <p:nvPr>
              <p:custDataLst>
                <p:tags r:id="rId56"/>
              </p:custDataLst>
            </p:nvPr>
          </p:nvSpPr>
          <p:spPr>
            <a:xfrm>
              <a:off x="1531" y="2913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2" name="Oval 223"/>
            <p:cNvSpPr/>
            <p:nvPr>
              <p:custDataLst>
                <p:tags r:id="rId57"/>
              </p:custDataLst>
            </p:nvPr>
          </p:nvSpPr>
          <p:spPr>
            <a:xfrm>
              <a:off x="1908" y="2745"/>
              <a:ext cx="181" cy="181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grpSp>
        <p:nvGrpSpPr>
          <p:cNvPr id="103" name="Group 217"/>
          <p:cNvGrpSpPr/>
          <p:nvPr>
            <p:custDataLst>
              <p:tags r:id="rId58"/>
            </p:custDataLst>
          </p:nvPr>
        </p:nvGrpSpPr>
        <p:grpSpPr>
          <a:xfrm>
            <a:off x="10245730" y="1490174"/>
            <a:ext cx="868786" cy="1156692"/>
            <a:chOff x="1464" y="2160"/>
            <a:chExt cx="826" cy="1157"/>
          </a:xfrm>
        </p:grpSpPr>
        <p:sp>
          <p:nvSpPr>
            <p:cNvPr id="104" name="Oval 209"/>
            <p:cNvSpPr/>
            <p:nvPr>
              <p:custDataLst>
                <p:tags r:id="rId59"/>
              </p:custDataLst>
            </p:nvPr>
          </p:nvSpPr>
          <p:spPr>
            <a:xfrm>
              <a:off x="1464" y="2160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5" name="Oval 211"/>
            <p:cNvSpPr/>
            <p:nvPr>
              <p:custDataLst>
                <p:tags r:id="rId60"/>
              </p:custDataLst>
            </p:nvPr>
          </p:nvSpPr>
          <p:spPr>
            <a:xfrm>
              <a:off x="1837" y="2274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6" name="Oval 212"/>
            <p:cNvSpPr/>
            <p:nvPr>
              <p:custDataLst>
                <p:tags r:id="rId61"/>
              </p:custDataLst>
            </p:nvPr>
          </p:nvSpPr>
          <p:spPr>
            <a:xfrm>
              <a:off x="1655" y="2478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7" name="Oval 213"/>
            <p:cNvSpPr/>
            <p:nvPr>
              <p:custDataLst>
                <p:tags r:id="rId62"/>
              </p:custDataLst>
            </p:nvPr>
          </p:nvSpPr>
          <p:spPr>
            <a:xfrm>
              <a:off x="1668" y="3105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8" name="Oval 214"/>
            <p:cNvSpPr/>
            <p:nvPr>
              <p:custDataLst>
                <p:tags r:id="rId63"/>
              </p:custDataLst>
            </p:nvPr>
          </p:nvSpPr>
          <p:spPr>
            <a:xfrm>
              <a:off x="1851" y="2815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  <p:sp>
          <p:nvSpPr>
            <p:cNvPr id="109" name="Oval 215"/>
            <p:cNvSpPr/>
            <p:nvPr>
              <p:custDataLst>
                <p:tags r:id="rId64"/>
              </p:custDataLst>
            </p:nvPr>
          </p:nvSpPr>
          <p:spPr>
            <a:xfrm>
              <a:off x="2109" y="3136"/>
              <a:ext cx="181" cy="18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sz="135">
                <a:latin typeface="Arial" panose="020B0604020202020204" pitchFamily="34" charset="0"/>
              </a:endParaRPr>
            </a:p>
          </p:txBody>
        </p:sp>
      </p:grpSp>
      <p:sp>
        <p:nvSpPr>
          <p:cNvPr id="110" name="Arc 255"/>
          <p:cNvSpPr/>
          <p:nvPr>
            <p:custDataLst>
              <p:tags r:id="rId65"/>
            </p:custDataLst>
          </p:nvPr>
        </p:nvSpPr>
        <p:spPr>
          <a:xfrm rot="750016">
            <a:off x="8905019" y="840515"/>
            <a:ext cx="613209" cy="337307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407" y="337"/>
              </a:cxn>
              <a:cxn ang="0">
                <a:pos x="407" y="340"/>
              </a:cxn>
              <a:cxn ang="0">
                <a:pos x="37" y="0"/>
              </a:cxn>
              <a:cxn ang="0">
                <a:pos x="407" y="337"/>
              </a:cxn>
              <a:cxn ang="0">
                <a:pos x="407" y="340"/>
              </a:cxn>
              <a:cxn ang="0">
                <a:pos x="0" y="337"/>
              </a:cxn>
              <a:cxn ang="0">
                <a:pos x="37" y="0"/>
              </a:cxn>
            </a:cxnLst>
            <a:rect l="l" t="t" r="r" b="b"/>
            <a:pathLst>
              <a:path w="21600" h="21703" fill="none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</a:path>
              <a:path w="21600" h="21703" stroke="0">
                <a:moveTo>
                  <a:pt x="1983" y="0"/>
                </a:moveTo>
                <a:cubicBezTo>
                  <a:pt x="13097" y="1025"/>
                  <a:pt x="21600" y="10348"/>
                  <a:pt x="21600" y="21509"/>
                </a:cubicBezTo>
                <a:cubicBezTo>
                  <a:pt x="21600" y="21573"/>
                  <a:pt x="21599" y="21638"/>
                  <a:pt x="21599" y="21703"/>
                </a:cubicBezTo>
                <a:lnTo>
                  <a:pt x="0" y="21509"/>
                </a:lnTo>
                <a:lnTo>
                  <a:pt x="1983" y="0"/>
                </a:lnTo>
                <a:close/>
              </a:path>
            </a:pathLst>
          </a:custGeom>
          <a:noFill/>
          <a:ln w="38100" cap="sq" cmpd="sng">
            <a:solidFill>
              <a:srgbClr val="FF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"/>
          </a:p>
        </p:txBody>
      </p:sp>
      <p:sp>
        <p:nvSpPr>
          <p:cNvPr id="111" name="Text Box 256"/>
          <p:cNvSpPr txBox="1"/>
          <p:nvPr>
            <p:custDataLst>
              <p:tags r:id="rId66"/>
            </p:custDataLst>
          </p:nvPr>
        </p:nvSpPr>
        <p:spPr>
          <a:xfrm rot="2760000">
            <a:off x="8777381" y="534597"/>
            <a:ext cx="1732168" cy="460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algn="ctr" defTabSz="1219200">
              <a:defRPr/>
            </a:pPr>
            <a:r>
              <a:rPr lang="en-US" altLang="zh-CN" sz="24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109º28</a:t>
            </a:r>
            <a:r>
              <a:rPr lang="en-US" altLang="zh-CN" sz="16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´</a:t>
            </a:r>
            <a:endParaRPr lang="en-US" altLang="zh-CN" sz="1600" b="1" noProof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" name="文本框 111"/>
          <p:cNvSpPr txBox="1"/>
          <p:nvPr>
            <p:custDataLst>
              <p:tags r:id="rId67"/>
            </p:custDataLst>
          </p:nvPr>
        </p:nvSpPr>
        <p:spPr>
          <a:xfrm>
            <a:off x="160655" y="4820920"/>
            <a:ext cx="9410700" cy="95313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⑤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晶体中每个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参与了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条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键的形成，而在每条键中的贡献只有一半，故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原子与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键数之比为：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_________</a:t>
            </a:r>
            <a:endParaRPr lang="en-US" altLang="zh-CN" sz="2800" b="1" i="1">
              <a:solidFill>
                <a:srgbClr val="9900FF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6" name="文本框 115"/>
          <p:cNvSpPr txBox="1"/>
          <p:nvPr>
            <p:custDataLst>
              <p:tags r:id="rId68"/>
            </p:custDataLst>
          </p:nvPr>
        </p:nvSpPr>
        <p:spPr>
          <a:xfrm>
            <a:off x="10397929" y="3807767"/>
            <a:ext cx="89598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4" name="组合 123"/>
          <p:cNvGrpSpPr/>
          <p:nvPr>
            <p:custDataLst>
              <p:tags r:id="rId69"/>
            </p:custDataLst>
          </p:nvPr>
        </p:nvGrpSpPr>
        <p:grpSpPr>
          <a:xfrm>
            <a:off x="9913036" y="4797740"/>
            <a:ext cx="1764000" cy="1764000"/>
            <a:chOff x="6117422" y="2766757"/>
            <a:chExt cx="2452706" cy="2452706"/>
          </a:xfrm>
        </p:grpSpPr>
        <p:grpSp>
          <p:nvGrpSpPr>
            <p:cNvPr id="125" name="组合 124"/>
            <p:cNvGrpSpPr/>
            <p:nvPr>
              <p:custDataLst>
                <p:tags r:id="rId70"/>
              </p:custDataLst>
            </p:nvPr>
          </p:nvGrpSpPr>
          <p:grpSpPr>
            <a:xfrm>
              <a:off x="6289081" y="2924086"/>
              <a:ext cx="1999130" cy="1934457"/>
              <a:chOff x="6761030" y="3259933"/>
              <a:chExt cx="1999130" cy="1934457"/>
            </a:xfrm>
            <a:scene3d>
              <a:camera prst="perspectiveFront">
                <a:rot lat="0" lon="0" rev="0"/>
              </a:camera>
              <a:lightRig rig="threePt" dir="t"/>
            </a:scene3d>
          </p:grpSpPr>
          <p:sp>
            <p:nvSpPr>
              <p:cNvPr id="127" name="矩形 126"/>
              <p:cNvSpPr/>
              <p:nvPr>
                <p:custDataLst>
                  <p:tags r:id="rId71"/>
                </p:custDataLst>
              </p:nvPr>
            </p:nvSpPr>
            <p:spPr>
              <a:xfrm>
                <a:off x="7824259" y="3376439"/>
                <a:ext cx="122533" cy="950720"/>
              </a:xfrm>
              <a:prstGeom prst="rect">
                <a:avLst/>
              </a:prstGeom>
              <a:gradFill>
                <a:gsLst>
                  <a:gs pos="53000">
                    <a:schemeClr val="accent4"/>
                  </a:gs>
                  <a:gs pos="56000">
                    <a:srgbClr val="FF0000"/>
                  </a:gs>
                </a:gsLst>
                <a:lin ang="162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8" name="椭圆 127"/>
              <p:cNvSpPr/>
              <p:nvPr>
                <p:custDataLst>
                  <p:tags r:id="rId72"/>
                </p:custDataLst>
              </p:nvPr>
            </p:nvSpPr>
            <p:spPr>
              <a:xfrm>
                <a:off x="7716458" y="3259933"/>
                <a:ext cx="338133" cy="33813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sp3d z="1270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29" name="矩形 128"/>
              <p:cNvSpPr/>
              <p:nvPr>
                <p:custDataLst>
                  <p:tags r:id="rId73"/>
                </p:custDataLst>
              </p:nvPr>
            </p:nvSpPr>
            <p:spPr>
              <a:xfrm rot="4333731">
                <a:off x="7352161" y="4007773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0" name="矩形 129"/>
              <p:cNvSpPr/>
              <p:nvPr>
                <p:custDataLst>
                  <p:tags r:id="rId74"/>
                </p:custDataLst>
              </p:nvPr>
            </p:nvSpPr>
            <p:spPr>
              <a:xfrm rot="1871921">
                <a:off x="7609738" y="4244258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1" name="矩形 130"/>
              <p:cNvSpPr/>
              <p:nvPr>
                <p:custDataLst>
                  <p:tags r:id="rId75"/>
                </p:custDataLst>
              </p:nvPr>
            </p:nvSpPr>
            <p:spPr>
              <a:xfrm rot="18711116">
                <a:off x="8181529" y="4140093"/>
                <a:ext cx="122533" cy="903701"/>
              </a:xfrm>
              <a:prstGeom prst="rect">
                <a:avLst/>
              </a:prstGeom>
              <a:gradFill>
                <a:gsLst>
                  <a:gs pos="56000">
                    <a:schemeClr val="accent4"/>
                  </a:gs>
                  <a:gs pos="51000">
                    <a:srgbClr val="00A5A9"/>
                  </a:gs>
                </a:gsLst>
                <a:lin ang="16800000" scaled="0"/>
              </a:gradFill>
              <a:ln>
                <a:noFill/>
              </a:ln>
              <a:sp3d>
                <a:bevelT w="72000" h="72390"/>
                <a:bevelB w="72390" h="7239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2" name="椭圆 131"/>
              <p:cNvSpPr/>
              <p:nvPr>
                <p:custDataLst>
                  <p:tags r:id="rId76"/>
                </p:custDataLst>
              </p:nvPr>
            </p:nvSpPr>
            <p:spPr>
              <a:xfrm>
                <a:off x="7716458" y="4113307"/>
                <a:ext cx="338133" cy="338133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p3d z="20955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3" name="椭圆 132"/>
              <p:cNvSpPr/>
              <p:nvPr>
                <p:custDataLst>
                  <p:tags r:id="rId77"/>
                </p:custDataLst>
              </p:nvPr>
            </p:nvSpPr>
            <p:spPr>
              <a:xfrm>
                <a:off x="6761030" y="4477851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4" name="椭圆 133"/>
              <p:cNvSpPr/>
              <p:nvPr>
                <p:custDataLst>
                  <p:tags r:id="rId78"/>
                </p:custDataLst>
              </p:nvPr>
            </p:nvSpPr>
            <p:spPr>
              <a:xfrm>
                <a:off x="7324082" y="4856257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35" name="椭圆 134"/>
              <p:cNvSpPr/>
              <p:nvPr>
                <p:custDataLst>
                  <p:tags r:id="rId79"/>
                </p:custDataLst>
              </p:nvPr>
            </p:nvSpPr>
            <p:spPr>
              <a:xfrm>
                <a:off x="8422027" y="4785653"/>
                <a:ext cx="338133" cy="338133"/>
              </a:xfrm>
              <a:prstGeom prst="ellipse">
                <a:avLst/>
              </a:prstGeom>
              <a:solidFill>
                <a:srgbClr val="00A5A9"/>
              </a:solidFill>
              <a:ln>
                <a:noFill/>
              </a:ln>
              <a:sp3d z="114300">
                <a:bevelT w="169066" h="169066"/>
                <a:bevelB w="169066" h="169066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26" name="椭圆 125"/>
            <p:cNvSpPr/>
            <p:nvPr>
              <p:custDataLst>
                <p:tags r:id="rId80"/>
              </p:custDataLst>
            </p:nvPr>
          </p:nvSpPr>
          <p:spPr>
            <a:xfrm>
              <a:off x="6117422" y="2766757"/>
              <a:ext cx="2452706" cy="2452706"/>
            </a:xfrm>
            <a:prstGeom prst="ellipse">
              <a:avLst/>
            </a:prstGeom>
            <a:noFill/>
            <a:ln w="28575">
              <a:solidFill>
                <a:srgbClr val="00A5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20" name="文本框 22"/>
          <p:cNvSpPr txBox="1"/>
          <p:nvPr>
            <p:custDataLst>
              <p:tags r:id="rId81"/>
            </p:custDataLst>
          </p:nvPr>
        </p:nvSpPr>
        <p:spPr>
          <a:xfrm>
            <a:off x="7897495" y="5231130"/>
            <a:ext cx="9829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1" name="文本框 120"/>
          <p:cNvSpPr txBox="1"/>
          <p:nvPr>
            <p:custDataLst>
              <p:tags r:id="rId82"/>
            </p:custDataLst>
          </p:nvPr>
        </p:nvSpPr>
        <p:spPr>
          <a:xfrm>
            <a:off x="418465" y="6209030"/>
            <a:ext cx="6898005" cy="57086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12g</a:t>
            </a:r>
            <a:r>
              <a:rPr lang="zh-CN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金刚石</a:t>
            </a:r>
            <a:r>
              <a:rPr lang="zh-CN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含有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原子，含有</a:t>
            </a:r>
            <a:r>
              <a:rPr lang="en-US" altLang="zh-CN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altLang="en-US" sz="24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C-C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2" name="文本框 121"/>
          <p:cNvSpPr txBox="1"/>
          <p:nvPr>
            <p:custDataLst>
              <p:tags r:id="rId83"/>
            </p:custDataLst>
          </p:nvPr>
        </p:nvSpPr>
        <p:spPr>
          <a:xfrm>
            <a:off x="2773449" y="6260071"/>
            <a:ext cx="659999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3" name="文本框 122"/>
          <p:cNvSpPr txBox="1"/>
          <p:nvPr>
            <p:custDataLst>
              <p:tags r:id="rId84"/>
            </p:custDataLst>
          </p:nvPr>
        </p:nvSpPr>
        <p:spPr>
          <a:xfrm>
            <a:off x="5361802" y="6289462"/>
            <a:ext cx="107505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2N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6" name="矩形 135"/>
          <p:cNvSpPr/>
          <p:nvPr>
            <p:custDataLst>
              <p:tags r:id="rId85"/>
            </p:custDataLst>
          </p:nvPr>
        </p:nvSpPr>
        <p:spPr>
          <a:xfrm>
            <a:off x="440690" y="5768340"/>
            <a:ext cx="6875145" cy="460375"/>
          </a:xfrm>
          <a:prstGeom prst="rect">
            <a:avLst/>
          </a:prstGeom>
          <a:solidFill>
            <a:srgbClr val="E6F3FF"/>
          </a:solidFill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24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→即金刚石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中，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1molC</a:t>
            </a:r>
            <a:r>
              <a:rPr lang="zh-CN" altLang="en-US" sz="24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平均拥有 </a:t>
            </a:r>
            <a:r>
              <a:rPr lang="zh-CN" altLang="en-US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u="sng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err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mol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C—C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键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22"/>
          <p:cNvSpPr txBox="1"/>
          <p:nvPr>
            <p:custDataLst>
              <p:tags r:id="rId86"/>
            </p:custDataLst>
          </p:nvPr>
        </p:nvSpPr>
        <p:spPr>
          <a:xfrm>
            <a:off x="4856480" y="5706745"/>
            <a:ext cx="535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5" grpId="0"/>
      <p:bldP spid="16" grpId="0"/>
      <p:bldP spid="17" grpId="0"/>
      <p:bldP spid="60" grpId="0"/>
      <p:bldP spid="61" grpId="0"/>
      <p:bldP spid="14343" grpId="0"/>
      <p:bldP spid="77" grpId="0" animBg="1"/>
      <p:bldP spid="78" grpId="0" animBg="1"/>
      <p:bldP spid="110" grpId="0" animBg="1"/>
      <p:bldP spid="111" grpId="0"/>
      <p:bldP spid="112" grpId="0"/>
      <p:bldP spid="116" grpId="0"/>
      <p:bldP spid="121" grpId="0" animBg="1"/>
      <p:bldP spid="122" grpId="0"/>
      <p:bldP spid="123" grpId="0"/>
      <p:bldP spid="136" grpId="0" animBg="1"/>
      <p:bldP spid="120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-2147482624" descr="KT20+169.TI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r:link="rId3"/>
          <a:srcRect l="29072" r="38044"/>
          <a:stretch>
            <a:fillRect/>
          </a:stretch>
        </p:blipFill>
        <p:spPr>
          <a:xfrm>
            <a:off x="204470" y="1945005"/>
            <a:ext cx="3729990" cy="375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300855" y="3165475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每个</a:t>
            </a:r>
            <a:r>
              <a:rPr lang="en-US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zh-CN" sz="28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原子</a:t>
            </a:r>
            <a:r>
              <a:rPr lang="zh-CN" altLang="zh-CN" sz="2800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被</a:t>
            </a:r>
            <a:r>
              <a:rPr lang="en-US" altLang="zh-CN" sz="2800" u="sng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</a:t>
            </a:r>
            <a:r>
              <a:rPr lang="zh-CN" altLang="zh-CN" sz="2800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六元环共用</a:t>
            </a:r>
            <a:endParaRPr lang="zh-CN" altLang="zh-CN" sz="2800" kern="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410450" y="3757613"/>
          <a:ext cx="9144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96" name="" r:id="rId1" imgW="914400" imgH="181610" progId="Equation.DSMT4">
                  <p:embed/>
                </p:oleObj>
              </mc:Choice>
              <mc:Fallback>
                <p:oleObj name="" r:id="rId1" imgW="914400" imgH="18161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410450" y="3757613"/>
                        <a:ext cx="914400" cy="18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388225" y="5087938"/>
          <a:ext cx="9144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3" imgW="914400" imgH="181610" progId="Equation.DSMT4">
                  <p:embed/>
                </p:oleObj>
              </mc:Choice>
              <mc:Fallback>
                <p:oleObj name="" r:id="rId3" imgW="914400" imgH="18161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388225" y="5087938"/>
                        <a:ext cx="914400" cy="18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" name="Group 2"/>
          <p:cNvGrpSpPr/>
          <p:nvPr/>
        </p:nvGrpSpPr>
        <p:grpSpPr>
          <a:xfrm>
            <a:off x="6788150" y="3561080"/>
            <a:ext cx="849630" cy="579120"/>
            <a:chOff x="2200" y="1979"/>
            <a:chExt cx="499" cy="365"/>
          </a:xfrm>
        </p:grpSpPr>
        <p:grpSp>
          <p:nvGrpSpPr>
            <p:cNvPr id="37" name="Group 3"/>
            <p:cNvGrpSpPr/>
            <p:nvPr/>
          </p:nvGrpSpPr>
          <p:grpSpPr>
            <a:xfrm>
              <a:off x="2200" y="1979"/>
              <a:ext cx="499" cy="362"/>
              <a:chOff x="2200" y="1979"/>
              <a:chExt cx="499" cy="362"/>
            </a:xfrm>
          </p:grpSpPr>
          <p:sp>
            <p:nvSpPr>
              <p:cNvPr id="38" name="Line 4"/>
              <p:cNvSpPr/>
              <p:nvPr/>
            </p:nvSpPr>
            <p:spPr>
              <a:xfrm>
                <a:off x="2200" y="1979"/>
                <a:ext cx="181" cy="362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9" name="Line 5"/>
              <p:cNvSpPr/>
              <p:nvPr/>
            </p:nvSpPr>
            <p:spPr>
              <a:xfrm>
                <a:off x="2200" y="1979"/>
                <a:ext cx="499" cy="181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40" name="Line 6"/>
            <p:cNvSpPr/>
            <p:nvPr/>
          </p:nvSpPr>
          <p:spPr>
            <a:xfrm flipH="1">
              <a:off x="2381" y="2160"/>
              <a:ext cx="318" cy="184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pic>
        <p:nvPicPr>
          <p:cNvPr id="41" name="Picture 7" descr="27701_721603458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350" y="1192530"/>
            <a:ext cx="7574280" cy="5081270"/>
          </a:xfrm>
          <a:prstGeom prst="rect">
            <a:avLst/>
          </a:prstGeom>
          <a:solidFill>
            <a:srgbClr val="FF0066"/>
          </a:solidFill>
          <a:ln w="28575">
            <a:noFill/>
          </a:ln>
        </p:spPr>
      </p:pic>
      <p:grpSp>
        <p:nvGrpSpPr>
          <p:cNvPr id="42" name="Group 8"/>
          <p:cNvGrpSpPr/>
          <p:nvPr/>
        </p:nvGrpSpPr>
        <p:grpSpPr>
          <a:xfrm>
            <a:off x="6859905" y="3561080"/>
            <a:ext cx="1080770" cy="1727200"/>
            <a:chOff x="2245" y="1979"/>
            <a:chExt cx="635" cy="1088"/>
          </a:xfrm>
        </p:grpSpPr>
        <p:sp>
          <p:nvSpPr>
            <p:cNvPr id="43" name="Line 9"/>
            <p:cNvSpPr/>
            <p:nvPr/>
          </p:nvSpPr>
          <p:spPr>
            <a:xfrm flipH="1">
              <a:off x="2336" y="2341"/>
              <a:ext cx="45" cy="54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4" name="Line 10"/>
            <p:cNvSpPr/>
            <p:nvPr/>
          </p:nvSpPr>
          <p:spPr>
            <a:xfrm>
              <a:off x="2336" y="2886"/>
              <a:ext cx="544" cy="18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5" name="Line 11"/>
            <p:cNvSpPr/>
            <p:nvPr/>
          </p:nvSpPr>
          <p:spPr>
            <a:xfrm flipH="1" flipV="1">
              <a:off x="2699" y="2750"/>
              <a:ext cx="181" cy="31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6" name="Line 12"/>
            <p:cNvSpPr/>
            <p:nvPr/>
          </p:nvSpPr>
          <p:spPr>
            <a:xfrm flipH="1" flipV="1">
              <a:off x="2699" y="2160"/>
              <a:ext cx="0" cy="59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7" name="Line 13"/>
            <p:cNvSpPr/>
            <p:nvPr/>
          </p:nvSpPr>
          <p:spPr>
            <a:xfrm flipH="1" flipV="1">
              <a:off x="2245" y="1979"/>
              <a:ext cx="454" cy="18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8" name="Line 14"/>
            <p:cNvSpPr/>
            <p:nvPr/>
          </p:nvSpPr>
          <p:spPr>
            <a:xfrm flipH="1" flipV="1">
              <a:off x="2245" y="2024"/>
              <a:ext cx="136" cy="31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49" name="Group 15"/>
          <p:cNvGrpSpPr/>
          <p:nvPr/>
        </p:nvGrpSpPr>
        <p:grpSpPr>
          <a:xfrm>
            <a:off x="6859905" y="3561080"/>
            <a:ext cx="1931035" cy="647700"/>
            <a:chOff x="2245" y="1979"/>
            <a:chExt cx="1134" cy="408"/>
          </a:xfrm>
        </p:grpSpPr>
        <p:sp>
          <p:nvSpPr>
            <p:cNvPr id="50" name="Line 16"/>
            <p:cNvSpPr/>
            <p:nvPr/>
          </p:nvSpPr>
          <p:spPr>
            <a:xfrm>
              <a:off x="2245" y="1979"/>
              <a:ext cx="454" cy="181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1" name="Line 17"/>
            <p:cNvSpPr/>
            <p:nvPr/>
          </p:nvSpPr>
          <p:spPr>
            <a:xfrm>
              <a:off x="2245" y="1979"/>
              <a:ext cx="136" cy="362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2" name="Line 18"/>
            <p:cNvSpPr/>
            <p:nvPr/>
          </p:nvSpPr>
          <p:spPr>
            <a:xfrm flipV="1">
              <a:off x="2699" y="2024"/>
              <a:ext cx="499" cy="136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" name="Line 19"/>
            <p:cNvSpPr/>
            <p:nvPr/>
          </p:nvSpPr>
          <p:spPr>
            <a:xfrm flipV="1">
              <a:off x="2381" y="2205"/>
              <a:ext cx="499" cy="136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4" name="Line 20"/>
            <p:cNvSpPr/>
            <p:nvPr/>
          </p:nvSpPr>
          <p:spPr>
            <a:xfrm>
              <a:off x="3198" y="2024"/>
              <a:ext cx="181" cy="363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5" name="Line 21"/>
            <p:cNvSpPr/>
            <p:nvPr/>
          </p:nvSpPr>
          <p:spPr>
            <a:xfrm>
              <a:off x="2880" y="2205"/>
              <a:ext cx="499" cy="182"/>
            </a:xfrm>
            <a:prstGeom prst="line">
              <a:avLst/>
            </a:prstGeom>
            <a:ln w="38100" cap="flat" cmpd="sng">
              <a:solidFill>
                <a:srgbClr val="CC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56" name="Group 22"/>
          <p:cNvGrpSpPr/>
          <p:nvPr/>
        </p:nvGrpSpPr>
        <p:grpSpPr>
          <a:xfrm>
            <a:off x="6067425" y="2695575"/>
            <a:ext cx="1623060" cy="1297305"/>
            <a:chOff x="1746" y="1434"/>
            <a:chExt cx="953" cy="817"/>
          </a:xfrm>
        </p:grpSpPr>
        <p:sp>
          <p:nvSpPr>
            <p:cNvPr id="57" name="Line 23"/>
            <p:cNvSpPr/>
            <p:nvPr/>
          </p:nvSpPr>
          <p:spPr>
            <a:xfrm flipH="1">
              <a:off x="2200" y="1434"/>
              <a:ext cx="45" cy="545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9" name="Line 24"/>
            <p:cNvSpPr/>
            <p:nvPr/>
          </p:nvSpPr>
          <p:spPr>
            <a:xfrm flipH="1">
              <a:off x="1746" y="1979"/>
              <a:ext cx="454" cy="122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2" name="Line 25"/>
            <p:cNvSpPr/>
            <p:nvPr/>
          </p:nvSpPr>
          <p:spPr>
            <a:xfrm>
              <a:off x="2200" y="1979"/>
              <a:ext cx="499" cy="136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3" name="Line 26"/>
            <p:cNvSpPr/>
            <p:nvPr/>
          </p:nvSpPr>
          <p:spPr>
            <a:xfrm>
              <a:off x="2200" y="1979"/>
              <a:ext cx="157" cy="272"/>
            </a:xfrm>
            <a:prstGeom prst="line">
              <a:avLst/>
            </a:prstGeom>
            <a:ln w="5715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74" name="Group 27"/>
          <p:cNvGrpSpPr/>
          <p:nvPr/>
        </p:nvGrpSpPr>
        <p:grpSpPr>
          <a:xfrm>
            <a:off x="6788150" y="3632200"/>
            <a:ext cx="849630" cy="503555"/>
            <a:chOff x="2200" y="2024"/>
            <a:chExt cx="499" cy="317"/>
          </a:xfrm>
        </p:grpSpPr>
        <p:sp>
          <p:nvSpPr>
            <p:cNvPr id="75" name="Line 28"/>
            <p:cNvSpPr/>
            <p:nvPr/>
          </p:nvSpPr>
          <p:spPr>
            <a:xfrm>
              <a:off x="2200" y="2024"/>
              <a:ext cx="181" cy="317"/>
            </a:xfrm>
            <a:prstGeom prst="line">
              <a:avLst/>
            </a:prstGeom>
            <a:ln w="57150" cap="flat" cmpd="sng">
              <a:solidFill>
                <a:srgbClr val="FFFF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6" name="Line 29"/>
            <p:cNvSpPr/>
            <p:nvPr/>
          </p:nvSpPr>
          <p:spPr>
            <a:xfrm>
              <a:off x="2245" y="2024"/>
              <a:ext cx="454" cy="136"/>
            </a:xfrm>
            <a:prstGeom prst="line">
              <a:avLst/>
            </a:prstGeom>
            <a:ln w="57150" cap="flat" cmpd="sng">
              <a:solidFill>
                <a:srgbClr val="FFFF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77" name="Oval 30"/>
          <p:cNvSpPr/>
          <p:nvPr/>
        </p:nvSpPr>
        <p:spPr>
          <a:xfrm>
            <a:off x="6715125" y="3488055"/>
            <a:ext cx="233045" cy="2159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0" y="1806575"/>
            <a:ext cx="4552315" cy="1383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方法指导：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  <a:p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4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个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C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选出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2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个，有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6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种选法，</a:t>
            </a:r>
            <a:endParaRPr lang="zh-CN" altLang="en-US" sz="28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  <a:p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每种选法对应</a:t>
            </a:r>
            <a:r>
              <a:rPr lang="en-US" altLang="zh-CN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2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个六元环。</a:t>
            </a:r>
            <a:endParaRPr lang="zh-CN" altLang="en-US" sz="28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85725" y="4048125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每个</a:t>
            </a:r>
            <a:r>
              <a:rPr lang="en-US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</a:t>
            </a:r>
            <a:r>
              <a:rPr lang="zh-CN" altLang="zh-CN" sz="2800" kern="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原子</a:t>
            </a:r>
            <a:r>
              <a:rPr lang="zh-CN" altLang="zh-CN" sz="2800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被</a:t>
            </a:r>
            <a:r>
              <a:rPr lang="en-US" altLang="zh-CN" sz="2800" u="sng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</a:t>
            </a:r>
            <a:r>
              <a:rPr lang="zh-CN" altLang="zh-CN" sz="2800" kern="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zh-CN" sz="2800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六元环共用</a:t>
            </a:r>
            <a:endParaRPr lang="zh-CN" altLang="zh-CN" sz="2800" kern="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ldLvl="0" animBg="1"/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AS_UNIQUEID" val="6387"/>
</p:tagLst>
</file>

<file path=ppt/tags/tag10.xml><?xml version="1.0" encoding="utf-8"?>
<p:tagLst xmlns:p="http://schemas.openxmlformats.org/presentationml/2006/main">
  <p:tag name="AS_UNIQUEID" val="639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6496"/>
</p:tagLst>
</file>

<file path=ppt/tags/tag1000.xml><?xml version="1.0" encoding="utf-8"?>
<p:tagLst xmlns:p="http://schemas.openxmlformats.org/presentationml/2006/main">
  <p:tag name="AS_UNIQUEID" val="2315"/>
</p:tagLst>
</file>

<file path=ppt/tags/tag1001.xml><?xml version="1.0" encoding="utf-8"?>
<p:tagLst xmlns:p="http://schemas.openxmlformats.org/presentationml/2006/main">
  <p:tag name="AS_UNIQUEID" val="2316"/>
</p:tagLst>
</file>

<file path=ppt/tags/tag1002.xml><?xml version="1.0" encoding="utf-8"?>
<p:tagLst xmlns:p="http://schemas.openxmlformats.org/presentationml/2006/main">
  <p:tag name="AS_UNIQUEID" val="2317"/>
</p:tagLst>
</file>

<file path=ppt/tags/tag1003.xml><?xml version="1.0" encoding="utf-8"?>
<p:tagLst xmlns:p="http://schemas.openxmlformats.org/presentationml/2006/main">
  <p:tag name="AS_UNIQUEID" val="2318"/>
</p:tagLst>
</file>

<file path=ppt/tags/tag1004.xml><?xml version="1.0" encoding="utf-8"?>
<p:tagLst xmlns:p="http://schemas.openxmlformats.org/presentationml/2006/main">
  <p:tag name="AS_UNIQUEID" val="2319"/>
</p:tagLst>
</file>

<file path=ppt/tags/tag1005.xml><?xml version="1.0" encoding="utf-8"?>
<p:tagLst xmlns:p="http://schemas.openxmlformats.org/presentationml/2006/main">
  <p:tag name="AS_UNIQUEID" val="2320"/>
</p:tagLst>
</file>

<file path=ppt/tags/tag1006.xml><?xml version="1.0" encoding="utf-8"?>
<p:tagLst xmlns:p="http://schemas.openxmlformats.org/presentationml/2006/main">
  <p:tag name="AS_UNIQUEID" val="2321"/>
</p:tagLst>
</file>

<file path=ppt/tags/tag1007.xml><?xml version="1.0" encoding="utf-8"?>
<p:tagLst xmlns:p="http://schemas.openxmlformats.org/presentationml/2006/main">
  <p:tag name="AS_UNIQUEID" val="2322"/>
</p:tagLst>
</file>

<file path=ppt/tags/tag1008.xml><?xml version="1.0" encoding="utf-8"?>
<p:tagLst xmlns:p="http://schemas.openxmlformats.org/presentationml/2006/main">
  <p:tag name="AS_UNIQUEID" val="2323"/>
</p:tagLst>
</file>

<file path=ppt/tags/tag1009.xml><?xml version="1.0" encoding="utf-8"?>
<p:tagLst xmlns:p="http://schemas.openxmlformats.org/presentationml/2006/main">
  <p:tag name="AS_UNIQUEID" val="2324"/>
</p:tagLst>
</file>

<file path=ppt/tags/tag101.xml><?xml version="1.0" encoding="utf-8"?>
<p:tagLst xmlns:p="http://schemas.openxmlformats.org/presentationml/2006/main">
  <p:tag name="AS_UNIQUEID" val="6497"/>
</p:tagLst>
</file>

<file path=ppt/tags/tag1010.xml><?xml version="1.0" encoding="utf-8"?>
<p:tagLst xmlns:p="http://schemas.openxmlformats.org/presentationml/2006/main">
  <p:tag name="AS_UNIQUEID" val="2325"/>
</p:tagLst>
</file>

<file path=ppt/tags/tag1011.xml><?xml version="1.0" encoding="utf-8"?>
<p:tagLst xmlns:p="http://schemas.openxmlformats.org/presentationml/2006/main">
  <p:tag name="AS_UNIQUEID" val="2326"/>
</p:tagLst>
</file>

<file path=ppt/tags/tag1012.xml><?xml version="1.0" encoding="utf-8"?>
<p:tagLst xmlns:p="http://schemas.openxmlformats.org/presentationml/2006/main">
  <p:tag name="AS_UNIQUEID" val="2327"/>
</p:tagLst>
</file>

<file path=ppt/tags/tag1013.xml><?xml version="1.0" encoding="utf-8"?>
<p:tagLst xmlns:p="http://schemas.openxmlformats.org/presentationml/2006/main">
  <p:tag name="AS_UNIQUEID" val="2328"/>
</p:tagLst>
</file>

<file path=ppt/tags/tag1014.xml><?xml version="1.0" encoding="utf-8"?>
<p:tagLst xmlns:p="http://schemas.openxmlformats.org/presentationml/2006/main">
  <p:tag name="AS_UNIQUEID" val="2329"/>
</p:tagLst>
</file>

<file path=ppt/tags/tag1015.xml><?xml version="1.0" encoding="utf-8"?>
<p:tagLst xmlns:p="http://schemas.openxmlformats.org/presentationml/2006/main">
  <p:tag name="AS_UNIQUEID" val="2330"/>
</p:tagLst>
</file>

<file path=ppt/tags/tag1016.xml><?xml version="1.0" encoding="utf-8"?>
<p:tagLst xmlns:p="http://schemas.openxmlformats.org/presentationml/2006/main">
  <p:tag name="AS_UNIQUEID" val="2331"/>
</p:tagLst>
</file>

<file path=ppt/tags/tag1017.xml><?xml version="1.0" encoding="utf-8"?>
<p:tagLst xmlns:p="http://schemas.openxmlformats.org/presentationml/2006/main">
  <p:tag name="AS_UNIQUEID" val="6944"/>
</p:tagLst>
</file>

<file path=ppt/tags/tag1018.xml><?xml version="1.0" encoding="utf-8"?>
<p:tagLst xmlns:p="http://schemas.openxmlformats.org/presentationml/2006/main">
  <p:tag name="AS_UNIQUEID" val="6945"/>
</p:tagLst>
</file>

<file path=ppt/tags/tag1019.xml><?xml version="1.0" encoding="utf-8"?>
<p:tagLst xmlns:p="http://schemas.openxmlformats.org/presentationml/2006/main">
  <p:tag name="AS_UNIQUEID" val="4107"/>
</p:tagLst>
</file>

<file path=ppt/tags/tag102.xml><?xml version="1.0" encoding="utf-8"?>
<p:tagLst xmlns:p="http://schemas.openxmlformats.org/presentationml/2006/main">
  <p:tag name="AS_UNIQUEID" val="6498"/>
</p:tagLst>
</file>

<file path=ppt/tags/tag1020.xml><?xml version="1.0" encoding="utf-8"?>
<p:tagLst xmlns:p="http://schemas.openxmlformats.org/presentationml/2006/main">
  <p:tag name="AS_UNIQUEID" val="4112"/>
</p:tagLst>
</file>

<file path=ppt/tags/tag1021.xml><?xml version="1.0" encoding="utf-8"?>
<p:tagLst xmlns:p="http://schemas.openxmlformats.org/presentationml/2006/main">
  <p:tag name="AS_UNIQUEID" val="6946"/>
</p:tagLst>
</file>

<file path=ppt/tags/tag1022.xml><?xml version="1.0" encoding="utf-8"?>
<p:tagLst xmlns:p="http://schemas.openxmlformats.org/presentationml/2006/main">
  <p:tag name="AS_UNIQUEID" val="4112"/>
</p:tagLst>
</file>

<file path=ppt/tags/tag1023.xml><?xml version="1.0" encoding="utf-8"?>
<p:tagLst xmlns:p="http://schemas.openxmlformats.org/presentationml/2006/main">
  <p:tag name="AS_UNIQUEID" val="5176"/>
</p:tagLst>
</file>

<file path=ppt/tags/tag1024.xml><?xml version="1.0" encoding="utf-8"?>
<p:tagLst xmlns:p="http://schemas.openxmlformats.org/presentationml/2006/main">
  <p:tag name="AS_UNIQUEID" val="6266"/>
  <p:tag name="KSO_WM_BEAUTIFY_FLAG" val=""/>
</p:tagLst>
</file>

<file path=ppt/tags/tag1025.xml><?xml version="1.0" encoding="utf-8"?>
<p:tagLst xmlns:p="http://schemas.openxmlformats.org/presentationml/2006/main">
  <p:tag name="AS_UNIQUEID" val="6700"/>
</p:tagLst>
</file>

<file path=ppt/tags/tag1026.xml><?xml version="1.0" encoding="utf-8"?>
<p:tagLst xmlns:p="http://schemas.openxmlformats.org/presentationml/2006/main">
  <p:tag name="AS_UNIQUEID" val="6701"/>
</p:tagLst>
</file>

<file path=ppt/tags/tag1027.xml><?xml version="1.0" encoding="utf-8"?>
<p:tagLst xmlns:p="http://schemas.openxmlformats.org/presentationml/2006/main">
  <p:tag name="AS_UNIQUEID" val="6702"/>
</p:tagLst>
</file>

<file path=ppt/tags/tag1028.xml><?xml version="1.0" encoding="utf-8"?>
<p:tagLst xmlns:p="http://schemas.openxmlformats.org/presentationml/2006/main">
  <p:tag name="AS_UNIQUEID" val="6703"/>
</p:tagLst>
</file>

<file path=ppt/tags/tag1029.xml><?xml version="1.0" encoding="utf-8"?>
<p:tagLst xmlns:p="http://schemas.openxmlformats.org/presentationml/2006/main">
  <p:tag name="AS_UNIQUEID" val="6704"/>
</p:tagLst>
</file>

<file path=ppt/tags/tag103.xml><?xml version="1.0" encoding="utf-8"?>
<p:tagLst xmlns:p="http://schemas.openxmlformats.org/presentationml/2006/main">
  <p:tag name="AS_UNIQUEID" val="6499"/>
</p:tagLst>
</file>

<file path=ppt/tags/tag1030.xml><?xml version="1.0" encoding="utf-8"?>
<p:tagLst xmlns:p="http://schemas.openxmlformats.org/presentationml/2006/main">
  <p:tag name="AS_UNIQUEID" val="6705"/>
</p:tagLst>
</file>

<file path=ppt/tags/tag1031.xml><?xml version="1.0" encoding="utf-8"?>
<p:tagLst xmlns:p="http://schemas.openxmlformats.org/presentationml/2006/main">
  <p:tag name="AS_UNIQUEID" val="6707"/>
</p:tagLst>
</file>

<file path=ppt/tags/tag1032.xml><?xml version="1.0" encoding="utf-8"?>
<p:tagLst xmlns:p="http://schemas.openxmlformats.org/presentationml/2006/main">
  <p:tag name="AS_UNIQUEID" val="6708"/>
</p:tagLst>
</file>

<file path=ppt/tags/tag1033.xml><?xml version="1.0" encoding="utf-8"?>
<p:tagLst xmlns:p="http://schemas.openxmlformats.org/presentationml/2006/main">
  <p:tag name="AS_UNIQUEID" val="6709"/>
</p:tagLst>
</file>

<file path=ppt/tags/tag1034.xml><?xml version="1.0" encoding="utf-8"?>
<p:tagLst xmlns:p="http://schemas.openxmlformats.org/presentationml/2006/main">
  <p:tag name="AS_UNIQUEID" val="6710"/>
</p:tagLst>
</file>

<file path=ppt/tags/tag103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],&quot;29&quot;:[20405940,20458314,20742495,20740302,20426293,20733083,20736169,20740259,50053052]}"/>
</p:tagLst>
</file>

<file path=ppt/tags/tag104.xml><?xml version="1.0" encoding="utf-8"?>
<p:tagLst xmlns:p="http://schemas.openxmlformats.org/presentationml/2006/main">
  <p:tag name="AS_UNIQUEID" val="6500"/>
</p:tagLst>
</file>

<file path=ppt/tags/tag105.xml><?xml version="1.0" encoding="utf-8"?>
<p:tagLst xmlns:p="http://schemas.openxmlformats.org/presentationml/2006/main">
  <p:tag name="AS_UNIQUEID" val="6501"/>
</p:tagLst>
</file>

<file path=ppt/tags/tag106.xml><?xml version="1.0" encoding="utf-8"?>
<p:tagLst xmlns:p="http://schemas.openxmlformats.org/presentationml/2006/main">
  <p:tag name="AS_UNIQUEID" val="6502"/>
</p:tagLst>
</file>

<file path=ppt/tags/tag107.xml><?xml version="1.0" encoding="utf-8"?>
<p:tagLst xmlns:p="http://schemas.openxmlformats.org/presentationml/2006/main">
  <p:tag name="AS_UNIQUEID" val="6504"/>
</p:tagLst>
</file>

<file path=ppt/tags/tag108.xml><?xml version="1.0" encoding="utf-8"?>
<p:tagLst xmlns:p="http://schemas.openxmlformats.org/presentationml/2006/main">
  <p:tag name="AS_UNIQUEID" val="6505"/>
</p:tagLst>
</file>

<file path=ppt/tags/tag109.xml><?xml version="1.0" encoding="utf-8"?>
<p:tagLst xmlns:p="http://schemas.openxmlformats.org/presentationml/2006/main">
  <p:tag name="AS_UNIQUEID" val="6506"/>
</p:tagLst>
</file>

<file path=ppt/tags/tag11.xml><?xml version="1.0" encoding="utf-8"?>
<p:tagLst xmlns:p="http://schemas.openxmlformats.org/presentationml/2006/main">
  <p:tag name="AS_UNIQUEID" val="6397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6507"/>
</p:tagLst>
</file>

<file path=ppt/tags/tag111.xml><?xml version="1.0" encoding="utf-8"?>
<p:tagLst xmlns:p="http://schemas.openxmlformats.org/presentationml/2006/main">
  <p:tag name="AS_UNIQUEID" val="6509"/>
</p:tagLst>
</file>

<file path=ppt/tags/tag112.xml><?xml version="1.0" encoding="utf-8"?>
<p:tagLst xmlns:p="http://schemas.openxmlformats.org/presentationml/2006/main">
  <p:tag name="AS_UNIQUEID" val="6510"/>
</p:tagLst>
</file>

<file path=ppt/tags/tag113.xml><?xml version="1.0" encoding="utf-8"?>
<p:tagLst xmlns:p="http://schemas.openxmlformats.org/presentationml/2006/main">
  <p:tag name="AS_UNIQUEID" val="6511"/>
</p:tagLst>
</file>

<file path=ppt/tags/tag114.xml><?xml version="1.0" encoding="utf-8"?>
<p:tagLst xmlns:p="http://schemas.openxmlformats.org/presentationml/2006/main">
  <p:tag name="AS_UNIQUEID" val="6512"/>
</p:tagLst>
</file>

<file path=ppt/tags/tag115.xml><?xml version="1.0" encoding="utf-8"?>
<p:tagLst xmlns:p="http://schemas.openxmlformats.org/presentationml/2006/main">
  <p:tag name="AS_UNIQUEID" val="6513"/>
</p:tagLst>
</file>

<file path=ppt/tags/tag116.xml><?xml version="1.0" encoding="utf-8"?>
<p:tagLst xmlns:p="http://schemas.openxmlformats.org/presentationml/2006/main">
  <p:tag name="AS_UNIQUEID" val="6514"/>
</p:tagLst>
</file>

<file path=ppt/tags/tag117.xml><?xml version="1.0" encoding="utf-8"?>
<p:tagLst xmlns:p="http://schemas.openxmlformats.org/presentationml/2006/main">
  <p:tag name="AS_UNIQUEID" val="6515"/>
</p:tagLst>
</file>

<file path=ppt/tags/tag118.xml><?xml version="1.0" encoding="utf-8"?>
<p:tagLst xmlns:p="http://schemas.openxmlformats.org/presentationml/2006/main">
  <p:tag name="AS_UNIQUEID" val="6516"/>
</p:tagLst>
</file>

<file path=ppt/tags/tag119.xml><?xml version="1.0" encoding="utf-8"?>
<p:tagLst xmlns:p="http://schemas.openxmlformats.org/presentationml/2006/main">
  <p:tag name="AS_UNIQUEID" val="6517"/>
</p:tagLst>
</file>

<file path=ppt/tags/tag12.xml><?xml version="1.0" encoding="utf-8"?>
<p:tagLst xmlns:p="http://schemas.openxmlformats.org/presentationml/2006/main">
  <p:tag name="AS_UNIQUEID" val="6398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6519"/>
</p:tagLst>
</file>

<file path=ppt/tags/tag121.xml><?xml version="1.0" encoding="utf-8"?>
<p:tagLst xmlns:p="http://schemas.openxmlformats.org/presentationml/2006/main">
  <p:tag name="AS_UNIQUEID" val="6520"/>
</p:tagLst>
</file>

<file path=ppt/tags/tag122.xml><?xml version="1.0" encoding="utf-8"?>
<p:tagLst xmlns:p="http://schemas.openxmlformats.org/presentationml/2006/main">
  <p:tag name="AS_UNIQUEID" val="6521"/>
</p:tagLst>
</file>

<file path=ppt/tags/tag123.xml><?xml version="1.0" encoding="utf-8"?>
<p:tagLst xmlns:p="http://schemas.openxmlformats.org/presentationml/2006/main">
  <p:tag name="AS_UNIQUEID" val="6522"/>
</p:tagLst>
</file>

<file path=ppt/tags/tag124.xml><?xml version="1.0" encoding="utf-8"?>
<p:tagLst xmlns:p="http://schemas.openxmlformats.org/presentationml/2006/main">
  <p:tag name="AS_UNIQUEID" val="6523"/>
</p:tagLst>
</file>

<file path=ppt/tags/tag125.xml><?xml version="1.0" encoding="utf-8"?>
<p:tagLst xmlns:p="http://schemas.openxmlformats.org/presentationml/2006/main">
  <p:tag name="AS_UNIQUEID" val="6524"/>
</p:tagLst>
</file>

<file path=ppt/tags/tag126.xml><?xml version="1.0" encoding="utf-8"?>
<p:tagLst xmlns:p="http://schemas.openxmlformats.org/presentationml/2006/main">
  <p:tag name="AS_UNIQUEID" val="6526"/>
</p:tagLst>
</file>

<file path=ppt/tags/tag127.xml><?xml version="1.0" encoding="utf-8"?>
<p:tagLst xmlns:p="http://schemas.openxmlformats.org/presentationml/2006/main">
  <p:tag name="AS_UNIQUEID" val="6527"/>
</p:tagLst>
</file>

<file path=ppt/tags/tag128.xml><?xml version="1.0" encoding="utf-8"?>
<p:tagLst xmlns:p="http://schemas.openxmlformats.org/presentationml/2006/main">
  <p:tag name="AS_UNIQUEID" val="6528"/>
</p:tagLst>
</file>

<file path=ppt/tags/tag129.xml><?xml version="1.0" encoding="utf-8"?>
<p:tagLst xmlns:p="http://schemas.openxmlformats.org/presentationml/2006/main">
  <p:tag name="AS_UNIQUEID" val="6529"/>
</p:tagLst>
</file>

<file path=ppt/tags/tag13.xml><?xml version="1.0" encoding="utf-8"?>
<p:tagLst xmlns:p="http://schemas.openxmlformats.org/presentationml/2006/main">
  <p:tag name="AS_UNIQUEID" val="6399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6530"/>
</p:tagLst>
</file>

<file path=ppt/tags/tag131.xml><?xml version="1.0" encoding="utf-8"?>
<p:tagLst xmlns:p="http://schemas.openxmlformats.org/presentationml/2006/main">
  <p:tag name="AS_UNIQUEID" val="6531"/>
</p:tagLst>
</file>

<file path=ppt/tags/tag132.xml><?xml version="1.0" encoding="utf-8"?>
<p:tagLst xmlns:p="http://schemas.openxmlformats.org/presentationml/2006/main">
  <p:tag name="AS_UNIQUEID" val="6533"/>
</p:tagLst>
</file>

<file path=ppt/tags/tag133.xml><?xml version="1.0" encoding="utf-8"?>
<p:tagLst xmlns:p="http://schemas.openxmlformats.org/presentationml/2006/main">
  <p:tag name="AS_UNIQUEID" val="6534"/>
</p:tagLst>
</file>

<file path=ppt/tags/tag134.xml><?xml version="1.0" encoding="utf-8"?>
<p:tagLst xmlns:p="http://schemas.openxmlformats.org/presentationml/2006/main">
  <p:tag name="AS_UNIQUEID" val="6535"/>
</p:tagLst>
</file>

<file path=ppt/tags/tag135.xml><?xml version="1.0" encoding="utf-8"?>
<p:tagLst xmlns:p="http://schemas.openxmlformats.org/presentationml/2006/main">
  <p:tag name="AS_UNIQUEID" val="6536"/>
</p:tagLst>
</file>

<file path=ppt/tags/tag136.xml><?xml version="1.0" encoding="utf-8"?>
<p:tagLst xmlns:p="http://schemas.openxmlformats.org/presentationml/2006/main">
  <p:tag name="AS_UNIQUEID" val="6537"/>
</p:tagLst>
</file>

<file path=ppt/tags/tag137.xml><?xml version="1.0" encoding="utf-8"?>
<p:tagLst xmlns:p="http://schemas.openxmlformats.org/presentationml/2006/main">
  <p:tag name="AS_UNIQUEID" val="6539"/>
</p:tagLst>
</file>

<file path=ppt/tags/tag138.xml><?xml version="1.0" encoding="utf-8"?>
<p:tagLst xmlns:p="http://schemas.openxmlformats.org/presentationml/2006/main">
  <p:tag name="AS_UNIQUEID" val="6540"/>
</p:tagLst>
</file>

<file path=ppt/tags/tag139.xml><?xml version="1.0" encoding="utf-8"?>
<p:tagLst xmlns:p="http://schemas.openxmlformats.org/presentationml/2006/main">
  <p:tag name="AS_UNIQUEID" val="6541"/>
</p:tagLst>
</file>

<file path=ppt/tags/tag14.xml><?xml version="1.0" encoding="utf-8"?>
<p:tagLst xmlns:p="http://schemas.openxmlformats.org/presentationml/2006/main">
  <p:tag name="AS_UNIQUEID" val="6400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6542"/>
</p:tagLst>
</file>

<file path=ppt/tags/tag141.xml><?xml version="1.0" encoding="utf-8"?>
<p:tagLst xmlns:p="http://schemas.openxmlformats.org/presentationml/2006/main">
  <p:tag name="AS_UNIQUEID" val="6543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6401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6403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6549"/>
</p:tagLst>
</file>

<file path=ppt/tags/tag165.xml><?xml version="1.0" encoding="utf-8"?>
<p:tagLst xmlns:p="http://schemas.openxmlformats.org/presentationml/2006/main">
  <p:tag name="AS_UNIQUEID" val="6550"/>
</p:tagLst>
</file>

<file path=ppt/tags/tag166.xml><?xml version="1.0" encoding="utf-8"?>
<p:tagLst xmlns:p="http://schemas.openxmlformats.org/presentationml/2006/main">
  <p:tag name="AS_UNIQUEID" val="6551"/>
</p:tagLst>
</file>

<file path=ppt/tags/tag167.xml><?xml version="1.0" encoding="utf-8"?>
<p:tagLst xmlns:p="http://schemas.openxmlformats.org/presentationml/2006/main">
  <p:tag name="AS_UNIQUEID" val="6552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6404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6405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6406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6388"/>
</p:tagLst>
</file>

<file path=ppt/tags/tag20.xml><?xml version="1.0" encoding="utf-8"?>
<p:tagLst xmlns:p="http://schemas.openxmlformats.org/presentationml/2006/main">
  <p:tag name="AS_UNIQUEID" val="6407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6408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6409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6410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6411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6557"/>
</p:tagLst>
</file>

<file path=ppt/tags/tag244.xml><?xml version="1.0" encoding="utf-8"?>
<p:tagLst xmlns:p="http://schemas.openxmlformats.org/presentationml/2006/main">
  <p:tag name="AS_UNIQUEID" val="6558"/>
</p:tagLst>
</file>

<file path=ppt/tags/tag245.xml><?xml version="1.0" encoding="utf-8"?>
<p:tagLst xmlns:p="http://schemas.openxmlformats.org/presentationml/2006/main">
  <p:tag name="AS_UNIQUEID" val="6559"/>
</p:tagLst>
</file>

<file path=ppt/tags/tag246.xml><?xml version="1.0" encoding="utf-8"?>
<p:tagLst xmlns:p="http://schemas.openxmlformats.org/presentationml/2006/main">
  <p:tag name="AS_UNIQUEID" val="6560"/>
</p:tagLst>
</file>

<file path=ppt/tags/tag247.xml><?xml version="1.0" encoding="utf-8"?>
<p:tagLst xmlns:p="http://schemas.openxmlformats.org/presentationml/2006/main">
  <p:tag name="AS_UNIQUEID" val="6561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6562"/>
  <p:tag name="PA" val="v5.2.4"/>
</p:tagLst>
</file>

<file path=ppt/tags/tag249.xml><?xml version="1.0" encoding="utf-8"?>
<p:tagLst xmlns:p="http://schemas.openxmlformats.org/presentationml/2006/main">
  <p:tag name="AS_UNIQUEID" val="6563"/>
  <p:tag name="PA" val="v5.2.4"/>
</p:tagLst>
</file>

<file path=ppt/tags/tag25.xml><?xml version="1.0" encoding="utf-8"?>
<p:tagLst xmlns:p="http://schemas.openxmlformats.org/presentationml/2006/main">
  <p:tag name="AS_UNIQUEID" val="6412"/>
</p:tagLst>
</file>

<file path=ppt/tags/tag250.xml><?xml version="1.0" encoding="utf-8"?>
<p:tagLst xmlns:p="http://schemas.openxmlformats.org/presentationml/2006/main">
  <p:tag name="AS_UNIQUEID" val="6564"/>
  <p:tag name="PA" val="v5.2.4"/>
</p:tagLst>
</file>

<file path=ppt/tags/tag251.xml><?xml version="1.0" encoding="utf-8"?>
<p:tagLst xmlns:p="http://schemas.openxmlformats.org/presentationml/2006/main">
  <p:tag name="AS_UNIQUEID" val="6565"/>
  <p:tag name="PA" val="v5.2.4"/>
</p:tagLst>
</file>

<file path=ppt/tags/tag252.xml><?xml version="1.0" encoding="utf-8"?>
<p:tagLst xmlns:p="http://schemas.openxmlformats.org/presentationml/2006/main">
  <p:tag name="AS_UNIQUEID" val="6566"/>
  <p:tag name="PA" val="v5.2.4"/>
</p:tagLst>
</file>

<file path=ppt/tags/tag253.xml><?xml version="1.0" encoding="utf-8"?>
<p:tagLst xmlns:p="http://schemas.openxmlformats.org/presentationml/2006/main">
  <p:tag name="AS_UNIQUEID" val="6567"/>
  <p:tag name="PA" val="v5.2.4"/>
</p:tagLst>
</file>

<file path=ppt/tags/tag254.xml><?xml version="1.0" encoding="utf-8"?>
<p:tagLst xmlns:p="http://schemas.openxmlformats.org/presentationml/2006/main">
  <p:tag name="AS_UNIQUEID" val="6568"/>
  <p:tag name="PA" val="v5.2.4"/>
</p:tagLst>
</file>

<file path=ppt/tags/tag255.xml><?xml version="1.0" encoding="utf-8"?>
<p:tagLst xmlns:p="http://schemas.openxmlformats.org/presentationml/2006/main">
  <p:tag name="AS_UNIQUEID" val="6569"/>
  <p:tag name="PA" val="v5.2.4"/>
</p:tagLst>
</file>

<file path=ppt/tags/tag256.xml><?xml version="1.0" encoding="utf-8"?>
<p:tagLst xmlns:p="http://schemas.openxmlformats.org/presentationml/2006/main">
  <p:tag name="AS_UNIQUEID" val="6570"/>
  <p:tag name="PA" val="v5.2.4"/>
</p:tagLst>
</file>

<file path=ppt/tags/tag257.xml><?xml version="1.0" encoding="utf-8"?>
<p:tagLst xmlns:p="http://schemas.openxmlformats.org/presentationml/2006/main">
  <p:tag name="AS_UNIQUEID" val="6571"/>
  <p:tag name="PA" val="v5.2.4"/>
</p:tagLst>
</file>

<file path=ppt/tags/tag258.xml><?xml version="1.0" encoding="utf-8"?>
<p:tagLst xmlns:p="http://schemas.openxmlformats.org/presentationml/2006/main">
  <p:tag name="AS_UNIQUEID" val="6572"/>
  <p:tag name="PA" val="v5.2.4"/>
</p:tagLst>
</file>

<file path=ppt/tags/tag259.xml><?xml version="1.0" encoding="utf-8"?>
<p:tagLst xmlns:p="http://schemas.openxmlformats.org/presentationml/2006/main">
  <p:tag name="AS_UNIQUEID" val="6573"/>
  <p:tag name="PA" val="v5.2.4"/>
</p:tagLst>
</file>

<file path=ppt/tags/tag26.xml><?xml version="1.0" encoding="utf-8"?>
<p:tagLst xmlns:p="http://schemas.openxmlformats.org/presentationml/2006/main">
  <p:tag name="AS_UNIQUEID" val="6413"/>
</p:tagLst>
</file>

<file path=ppt/tags/tag260.xml><?xml version="1.0" encoding="utf-8"?>
<p:tagLst xmlns:p="http://schemas.openxmlformats.org/presentationml/2006/main">
  <p:tag name="AS_UNIQUEID" val="6574"/>
  <p:tag name="PA" val="v5.2.4"/>
</p:tagLst>
</file>

<file path=ppt/tags/tag261.xml><?xml version="1.0" encoding="utf-8"?>
<p:tagLst xmlns:p="http://schemas.openxmlformats.org/presentationml/2006/main">
  <p:tag name="AS_UNIQUEID" val="6575"/>
  <p:tag name="PA" val="v5.2.4"/>
</p:tagLst>
</file>

<file path=ppt/tags/tag262.xml><?xml version="1.0" encoding="utf-8"?>
<p:tagLst xmlns:p="http://schemas.openxmlformats.org/presentationml/2006/main">
  <p:tag name="AS_UNIQUEID" val="6576"/>
  <p:tag name="PA" val="v5.2.4"/>
</p:tagLst>
</file>

<file path=ppt/tags/tag263.xml><?xml version="1.0" encoding="utf-8"?>
<p:tagLst xmlns:p="http://schemas.openxmlformats.org/presentationml/2006/main">
  <p:tag name="AS_UNIQUEID" val="6577"/>
</p:tagLst>
</file>

<file path=ppt/tags/tag264.xml><?xml version="1.0" encoding="utf-8"?>
<p:tagLst xmlns:p="http://schemas.openxmlformats.org/presentationml/2006/main">
  <p:tag name="AS_UNIQUEID" val="6578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6414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6581"/>
</p:tagLst>
</file>

<file path=ppt/tags/tag275.xml><?xml version="1.0" encoding="utf-8"?>
<p:tagLst xmlns:p="http://schemas.openxmlformats.org/presentationml/2006/main">
  <p:tag name="AS_UNIQUEID" val="6582"/>
</p:tagLst>
</file>

<file path=ppt/tags/tag276.xml><?xml version="1.0" encoding="utf-8"?>
<p:tagLst xmlns:p="http://schemas.openxmlformats.org/presentationml/2006/main">
  <p:tag name="AS_UNIQUEID" val="6583"/>
</p:tagLst>
</file>

<file path=ppt/tags/tag277.xml><?xml version="1.0" encoding="utf-8"?>
<p:tagLst xmlns:p="http://schemas.openxmlformats.org/presentationml/2006/main">
  <p:tag name="AS_UNIQUEID" val="6584"/>
</p:tagLst>
</file>

<file path=ppt/tags/tag278.xml><?xml version="1.0" encoding="utf-8"?>
<p:tagLst xmlns:p="http://schemas.openxmlformats.org/presentationml/2006/main">
  <p:tag name="AS_UNIQUEID" val="6585"/>
</p:tagLst>
</file>

<file path=ppt/tags/tag279.xml><?xml version="1.0" encoding="utf-8"?>
<p:tagLst xmlns:p="http://schemas.openxmlformats.org/presentationml/2006/main">
  <p:tag name="AS_UNIQUEID" val="6586"/>
</p:tagLst>
</file>

<file path=ppt/tags/tag28.xml><?xml version="1.0" encoding="utf-8"?>
<p:tagLst xmlns:p="http://schemas.openxmlformats.org/presentationml/2006/main">
  <p:tag name="AS_UNIQUEID" val="6415"/>
  <p:tag name="KSO_WM_BEAUTIFY_FLAG" val=""/>
</p:tagLst>
</file>

<file path=ppt/tags/tag280.xml><?xml version="1.0" encoding="utf-8"?>
<p:tagLst xmlns:p="http://schemas.openxmlformats.org/presentationml/2006/main">
  <p:tag name="AS_UNIQUEID" val="6587"/>
</p:tagLst>
</file>

<file path=ppt/tags/tag281.xml><?xml version="1.0" encoding="utf-8"?>
<p:tagLst xmlns:p="http://schemas.openxmlformats.org/presentationml/2006/main">
  <p:tag name="AS_UNIQUEID" val="6588"/>
</p:tagLst>
</file>

<file path=ppt/tags/tag282.xml><?xml version="1.0" encoding="utf-8"?>
<p:tagLst xmlns:p="http://schemas.openxmlformats.org/presentationml/2006/main">
  <p:tag name="AS_UNIQUEID" val="6589"/>
</p:tagLst>
</file>

<file path=ppt/tags/tag283.xml><?xml version="1.0" encoding="utf-8"?>
<p:tagLst xmlns:p="http://schemas.openxmlformats.org/presentationml/2006/main">
  <p:tag name="AS_UNIQUEID" val="6590"/>
</p:tagLst>
</file>

<file path=ppt/tags/tag284.xml><?xml version="1.0" encoding="utf-8"?>
<p:tagLst xmlns:p="http://schemas.openxmlformats.org/presentationml/2006/main">
  <p:tag name="AS_UNIQUEID" val="6591"/>
</p:tagLst>
</file>

<file path=ppt/tags/tag285.xml><?xml version="1.0" encoding="utf-8"?>
<p:tagLst xmlns:p="http://schemas.openxmlformats.org/presentationml/2006/main">
  <p:tag name="AS_UNIQUEID" val="6592"/>
</p:tagLst>
</file>

<file path=ppt/tags/tag286.xml><?xml version="1.0" encoding="utf-8"?>
<p:tagLst xmlns:p="http://schemas.openxmlformats.org/presentationml/2006/main">
  <p:tag name="AS_UNIQUEID" val="6593"/>
</p:tagLst>
</file>

<file path=ppt/tags/tag287.xml><?xml version="1.0" encoding="utf-8"?>
<p:tagLst xmlns:p="http://schemas.openxmlformats.org/presentationml/2006/main">
  <p:tag name="AS_UNIQUEID" val="6594"/>
</p:tagLst>
</file>

<file path=ppt/tags/tag288.xml><?xml version="1.0" encoding="utf-8"?>
<p:tagLst xmlns:p="http://schemas.openxmlformats.org/presentationml/2006/main">
  <p:tag name="AS_UNIQUEID" val="6595"/>
</p:tagLst>
</file>

<file path=ppt/tags/tag289.xml><?xml version="1.0" encoding="utf-8"?>
<p:tagLst xmlns:p="http://schemas.openxmlformats.org/presentationml/2006/main">
  <p:tag name="AS_UNIQUEID" val="6596"/>
</p:tagLst>
</file>

<file path=ppt/tags/tag29.xml><?xml version="1.0" encoding="utf-8"?>
<p:tagLst xmlns:p="http://schemas.openxmlformats.org/presentationml/2006/main">
  <p:tag name="AS_UNIQUEID" val="6416"/>
  <p:tag name="KSO_WM_BEAUTIFY_FLAG" val=""/>
</p:tagLst>
</file>

<file path=ppt/tags/tag290.xml><?xml version="1.0" encoding="utf-8"?>
<p:tagLst xmlns:p="http://schemas.openxmlformats.org/presentationml/2006/main">
  <p:tag name="AS_UNIQUEID" val="6597"/>
</p:tagLst>
</file>

<file path=ppt/tags/tag291.xml><?xml version="1.0" encoding="utf-8"?>
<p:tagLst xmlns:p="http://schemas.openxmlformats.org/presentationml/2006/main">
  <p:tag name="AS_UNIQUEID" val="6598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6602"/>
</p:tagLst>
</file>

<file path=ppt/tags/tag296.xml><?xml version="1.0" encoding="utf-8"?>
<p:tagLst xmlns:p="http://schemas.openxmlformats.org/presentationml/2006/main">
  <p:tag name="AS_UNIQUEID" val="6603"/>
</p:tagLst>
</file>

<file path=ppt/tags/tag297.xml><?xml version="1.0" encoding="utf-8"?>
<p:tagLst xmlns:p="http://schemas.openxmlformats.org/presentationml/2006/main">
  <p:tag name="AS_UNIQUEID" val="6604"/>
</p:tagLst>
</file>

<file path=ppt/tags/tag298.xml><?xml version="1.0" encoding="utf-8"?>
<p:tagLst xmlns:p="http://schemas.openxmlformats.org/presentationml/2006/main">
  <p:tag name="AS_UNIQUEID" val="6605"/>
</p:tagLst>
</file>

<file path=ppt/tags/tag299.xml><?xml version="1.0" encoding="utf-8"?>
<p:tagLst xmlns:p="http://schemas.openxmlformats.org/presentationml/2006/main">
  <p:tag name="AS_UNIQUEID" val="6606"/>
</p:tagLst>
</file>

<file path=ppt/tags/tag3.xml><?xml version="1.0" encoding="utf-8"?>
<p:tagLst xmlns:p="http://schemas.openxmlformats.org/presentationml/2006/main">
  <p:tag name="AS_UNIQUEID" val="6389"/>
</p:tagLst>
</file>

<file path=ppt/tags/tag30.xml><?xml version="1.0" encoding="utf-8"?>
<p:tagLst xmlns:p="http://schemas.openxmlformats.org/presentationml/2006/main">
  <p:tag name="AS_UNIQUEID" val="6418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6419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6420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6421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6422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6619"/>
</p:tagLst>
</file>

<file path=ppt/tags/tag343.xml><?xml version="1.0" encoding="utf-8"?>
<p:tagLst xmlns:p="http://schemas.openxmlformats.org/presentationml/2006/main">
  <p:tag name="AS_UNIQUEID" val="6620"/>
</p:tagLst>
</file>

<file path=ppt/tags/tag344.xml><?xml version="1.0" encoding="utf-8"?>
<p:tagLst xmlns:p="http://schemas.openxmlformats.org/presentationml/2006/main">
  <p:tag name="AS_UNIQUEID" val="6621"/>
</p:tagLst>
</file>

<file path=ppt/tags/tag345.xml><?xml version="1.0" encoding="utf-8"?>
<p:tagLst xmlns:p="http://schemas.openxmlformats.org/presentationml/2006/main">
  <p:tag name="AS_UNIQUEID" val="6622"/>
</p:tagLst>
</file>

<file path=ppt/tags/tag346.xml><?xml version="1.0" encoding="utf-8"?>
<p:tagLst xmlns:p="http://schemas.openxmlformats.org/presentationml/2006/main">
  <p:tag name="AS_UNIQUEID" val="6623"/>
</p:tagLst>
</file>

<file path=ppt/tags/tag347.xml><?xml version="1.0" encoding="utf-8"?>
<p:tagLst xmlns:p="http://schemas.openxmlformats.org/presentationml/2006/main">
  <p:tag name="AS_UNIQUEID" val="6624"/>
</p:tagLst>
</file>

<file path=ppt/tags/tag348.xml><?xml version="1.0" encoding="utf-8"?>
<p:tagLst xmlns:p="http://schemas.openxmlformats.org/presentationml/2006/main">
  <p:tag name="AS_UNIQUEID" val="6625"/>
</p:tagLst>
</file>

<file path=ppt/tags/tag349.xml><?xml version="1.0" encoding="utf-8"?>
<p:tagLst xmlns:p="http://schemas.openxmlformats.org/presentationml/2006/main">
  <p:tag name="AS_UNIQUEID" val="6626"/>
</p:tagLst>
</file>

<file path=ppt/tags/tag35.xml><?xml version="1.0" encoding="utf-8"?>
<p:tagLst xmlns:p="http://schemas.openxmlformats.org/presentationml/2006/main">
  <p:tag name="AS_UNIQUEID" val="6423"/>
</p:tagLst>
</file>

<file path=ppt/tags/tag350.xml><?xml version="1.0" encoding="utf-8"?>
<p:tagLst xmlns:p="http://schemas.openxmlformats.org/presentationml/2006/main">
  <p:tag name="AS_UNIQUEID" val="6627"/>
</p:tagLst>
</file>

<file path=ppt/tags/tag351.xml><?xml version="1.0" encoding="utf-8"?>
<p:tagLst xmlns:p="http://schemas.openxmlformats.org/presentationml/2006/main">
  <p:tag name="AS_UNIQUEID" val="6628"/>
</p:tagLst>
</file>

<file path=ppt/tags/tag352.xml><?xml version="1.0" encoding="utf-8"?>
<p:tagLst xmlns:p="http://schemas.openxmlformats.org/presentationml/2006/main">
  <p:tag name="AS_UNIQUEID" val="6629"/>
</p:tagLst>
</file>

<file path=ppt/tags/tag353.xml><?xml version="1.0" encoding="utf-8"?>
<p:tagLst xmlns:p="http://schemas.openxmlformats.org/presentationml/2006/main">
  <p:tag name="AS_UNIQUEID" val="6630"/>
</p:tagLst>
</file>

<file path=ppt/tags/tag354.xml><?xml version="1.0" encoding="utf-8"?>
<p:tagLst xmlns:p="http://schemas.openxmlformats.org/presentationml/2006/main">
  <p:tag name="AS_UNIQUEID" val="6631"/>
</p:tagLst>
</file>

<file path=ppt/tags/tag355.xml><?xml version="1.0" encoding="utf-8"?>
<p:tagLst xmlns:p="http://schemas.openxmlformats.org/presentationml/2006/main">
  <p:tag name="AS_UNIQUEID" val="6632"/>
</p:tagLst>
</file>

<file path=ppt/tags/tag356.xml><?xml version="1.0" encoding="utf-8"?>
<p:tagLst xmlns:p="http://schemas.openxmlformats.org/presentationml/2006/main">
  <p:tag name="AS_UNIQUEID" val="6634"/>
</p:tagLst>
</file>

<file path=ppt/tags/tag357.xml><?xml version="1.0" encoding="utf-8"?>
<p:tagLst xmlns:p="http://schemas.openxmlformats.org/presentationml/2006/main">
  <p:tag name="AS_UNIQUEID" val="6635"/>
</p:tagLst>
</file>

<file path=ppt/tags/tag358.xml><?xml version="1.0" encoding="utf-8"?>
<p:tagLst xmlns:p="http://schemas.openxmlformats.org/presentationml/2006/main">
  <p:tag name="AS_UNIQUEID" val="6636"/>
</p:tagLst>
</file>

<file path=ppt/tags/tag359.xml><?xml version="1.0" encoding="utf-8"?>
<p:tagLst xmlns:p="http://schemas.openxmlformats.org/presentationml/2006/main">
  <p:tag name="AS_UNIQUEID" val="6637"/>
</p:tagLst>
</file>

<file path=ppt/tags/tag36.xml><?xml version="1.0" encoding="utf-8"?>
<p:tagLst xmlns:p="http://schemas.openxmlformats.org/presentationml/2006/main">
  <p:tag name="AS_UNIQUEID" val="6424"/>
</p:tagLst>
</file>

<file path=ppt/tags/tag360.xml><?xml version="1.0" encoding="utf-8"?>
<p:tagLst xmlns:p="http://schemas.openxmlformats.org/presentationml/2006/main">
  <p:tag name="AS_UNIQUEID" val="6638"/>
</p:tagLst>
</file>

<file path=ppt/tags/tag361.xml><?xml version="1.0" encoding="utf-8"?>
<p:tagLst xmlns:p="http://schemas.openxmlformats.org/presentationml/2006/main">
  <p:tag name="AS_UNIQUEID" val="6640"/>
</p:tagLst>
</file>

<file path=ppt/tags/tag362.xml><?xml version="1.0" encoding="utf-8"?>
<p:tagLst xmlns:p="http://schemas.openxmlformats.org/presentationml/2006/main">
  <p:tag name="AS_UNIQUEID" val="6641"/>
</p:tagLst>
</file>

<file path=ppt/tags/tag363.xml><?xml version="1.0" encoding="utf-8"?>
<p:tagLst xmlns:p="http://schemas.openxmlformats.org/presentationml/2006/main">
  <p:tag name="AS_UNIQUEID" val="6642"/>
</p:tagLst>
</file>

<file path=ppt/tags/tag364.xml><?xml version="1.0" encoding="utf-8"?>
<p:tagLst xmlns:p="http://schemas.openxmlformats.org/presentationml/2006/main">
  <p:tag name="AS_UNIQUEID" val="6643"/>
</p:tagLst>
</file>

<file path=ppt/tags/tag365.xml><?xml version="1.0" encoding="utf-8"?>
<p:tagLst xmlns:p="http://schemas.openxmlformats.org/presentationml/2006/main">
  <p:tag name="AS_UNIQUEID" val="6644"/>
</p:tagLst>
</file>

<file path=ppt/tags/tag366.xml><?xml version="1.0" encoding="utf-8"?>
<p:tagLst xmlns:p="http://schemas.openxmlformats.org/presentationml/2006/main">
  <p:tag name="AS_UNIQUEID" val="6645"/>
</p:tagLst>
</file>

<file path=ppt/tags/tag367.xml><?xml version="1.0" encoding="utf-8"?>
<p:tagLst xmlns:p="http://schemas.openxmlformats.org/presentationml/2006/main">
  <p:tag name="AS_UNIQUEID" val="6646"/>
</p:tagLst>
</file>

<file path=ppt/tags/tag368.xml><?xml version="1.0" encoding="utf-8"?>
<p:tagLst xmlns:p="http://schemas.openxmlformats.org/presentationml/2006/main">
  <p:tag name="AS_UNIQUEID" val="6647"/>
</p:tagLst>
</file>

<file path=ppt/tags/tag369.xml><?xml version="1.0" encoding="utf-8"?>
<p:tagLst xmlns:p="http://schemas.openxmlformats.org/presentationml/2006/main">
  <p:tag name="AS_UNIQUEID" val="6648"/>
</p:tagLst>
</file>

<file path=ppt/tags/tag37.xml><?xml version="1.0" encoding="utf-8"?>
<p:tagLst xmlns:p="http://schemas.openxmlformats.org/presentationml/2006/main">
  <p:tag name="AS_UNIQUEID" val="6425"/>
</p:tagLst>
</file>

<file path=ppt/tags/tag370.xml><?xml version="1.0" encoding="utf-8"?>
<p:tagLst xmlns:p="http://schemas.openxmlformats.org/presentationml/2006/main">
  <p:tag name="AS_UNIQUEID" val="6649"/>
</p:tagLst>
</file>

<file path=ppt/tags/tag371.xml><?xml version="1.0" encoding="utf-8"?>
<p:tagLst xmlns:p="http://schemas.openxmlformats.org/presentationml/2006/main">
  <p:tag name="AS_UNIQUEID" val="6651"/>
</p:tagLst>
</file>

<file path=ppt/tags/tag372.xml><?xml version="1.0" encoding="utf-8"?>
<p:tagLst xmlns:p="http://schemas.openxmlformats.org/presentationml/2006/main">
  <p:tag name="AS_UNIQUEID" val="6652"/>
</p:tagLst>
</file>

<file path=ppt/tags/tag373.xml><?xml version="1.0" encoding="utf-8"?>
<p:tagLst xmlns:p="http://schemas.openxmlformats.org/presentationml/2006/main">
  <p:tag name="AS_UNIQUEID" val="6653"/>
</p:tagLst>
</file>

<file path=ppt/tags/tag374.xml><?xml version="1.0" encoding="utf-8"?>
<p:tagLst xmlns:p="http://schemas.openxmlformats.org/presentationml/2006/main">
  <p:tag name="AS_UNIQUEID" val="6654"/>
</p:tagLst>
</file>

<file path=ppt/tags/tag375.xml><?xml version="1.0" encoding="utf-8"?>
<p:tagLst xmlns:p="http://schemas.openxmlformats.org/presentationml/2006/main">
  <p:tag name="AS_UNIQUEID" val="6655"/>
</p:tagLst>
</file>

<file path=ppt/tags/tag376.xml><?xml version="1.0" encoding="utf-8"?>
<p:tagLst xmlns:p="http://schemas.openxmlformats.org/presentationml/2006/main">
  <p:tag name="AS_UNIQUEID" val="6656"/>
</p:tagLst>
</file>

<file path=ppt/tags/tag377.xml><?xml version="1.0" encoding="utf-8"?>
<p:tagLst xmlns:p="http://schemas.openxmlformats.org/presentationml/2006/main">
  <p:tag name="AS_UNIQUEID" val="6657"/>
</p:tagLst>
</file>

<file path=ppt/tags/tag378.xml><?xml version="1.0" encoding="utf-8"?>
<p:tagLst xmlns:p="http://schemas.openxmlformats.org/presentationml/2006/main">
  <p:tag name="AS_UNIQUEID" val="6658"/>
</p:tagLst>
</file>

<file path=ppt/tags/tag379.xml><?xml version="1.0" encoding="utf-8"?>
<p:tagLst xmlns:p="http://schemas.openxmlformats.org/presentationml/2006/main">
  <p:tag name="AS_UNIQUEID" val="6659"/>
</p:tagLst>
</file>

<file path=ppt/tags/tag38.xml><?xml version="1.0" encoding="utf-8"?>
<p:tagLst xmlns:p="http://schemas.openxmlformats.org/presentationml/2006/main">
  <p:tag name="AS_UNIQUEID" val="6426"/>
</p:tagLst>
</file>

<file path=ppt/tags/tag380.xml><?xml version="1.0" encoding="utf-8"?>
<p:tagLst xmlns:p="http://schemas.openxmlformats.org/presentationml/2006/main">
  <p:tag name="AS_UNIQUEID" val="6660"/>
</p:tagLst>
</file>

<file path=ppt/tags/tag381.xml><?xml version="1.0" encoding="utf-8"?>
<p:tagLst xmlns:p="http://schemas.openxmlformats.org/presentationml/2006/main">
  <p:tag name="AS_UNIQUEID" val="6661"/>
</p:tagLst>
</file>

<file path=ppt/tags/tag382.xml><?xml version="1.0" encoding="utf-8"?>
<p:tagLst xmlns:p="http://schemas.openxmlformats.org/presentationml/2006/main">
  <p:tag name="AS_UNIQUEID" val="6662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6427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6390"/>
</p:tagLst>
</file>

<file path=ppt/tags/tag40.xml><?xml version="1.0" encoding="utf-8"?>
<p:tagLst xmlns:p="http://schemas.openxmlformats.org/presentationml/2006/main">
  <p:tag name="AS_UNIQUEID" val="6428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6667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6668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6429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6671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6672"/>
  <p:tag name="KSO_WM_SLIDE_BACKGROUND_TYPE" val="leftRight"/>
</p:tagLst>
</file>

<file path=ppt/tags/tag417.xml><?xml version="1.0" encoding="utf-8"?>
<p:tagLst xmlns:p="http://schemas.openxmlformats.org/presentationml/2006/main">
  <p:tag name="AS_UNIQUEID" val="6673"/>
  <p:tag name="KSO_WM_SLIDE_BACKGROUND_TYPE" val="leftRight"/>
</p:tagLst>
</file>

<file path=ppt/tags/tag418.xml><?xml version="1.0" encoding="utf-8"?>
<p:tagLst xmlns:p="http://schemas.openxmlformats.org/presentationml/2006/main">
  <p:tag name="AS_UNIQUEID" val="6674"/>
  <p:tag name="KSO_WM_SLIDE_BACKGROUND_TYPE" val="leftRight"/>
</p:tagLst>
</file>

<file path=ppt/tags/tag419.xml><?xml version="1.0" encoding="utf-8"?>
<p:tagLst xmlns:p="http://schemas.openxmlformats.org/presentationml/2006/main">
  <p:tag name="AS_UNIQUEID" val="6675"/>
  <p:tag name="KSO_WM_SLIDE_BACKGROUND_TYPE" val="leftRight"/>
</p:tagLst>
</file>

<file path=ppt/tags/tag42.xml><?xml version="1.0" encoding="utf-8"?>
<p:tagLst xmlns:p="http://schemas.openxmlformats.org/presentationml/2006/main">
  <p:tag name="AS_UNIQUEID" val="6430"/>
  <p:tag name="KSO_WM_BEAUTIFY_FLAG" val=""/>
</p:tagLst>
</file>

<file path=ppt/tags/tag420.xml><?xml version="1.0" encoding="utf-8"?>
<p:tagLst xmlns:p="http://schemas.openxmlformats.org/presentationml/2006/main">
  <p:tag name="AS_UNIQUEID" val="6676"/>
  <p:tag name="KSO_WM_SLIDE_BACKGROUND_TYPE" val="leftRight"/>
</p:tagLst>
</file>

<file path=ppt/tags/tag421.xml><?xml version="1.0" encoding="utf-8"?>
<p:tagLst xmlns:p="http://schemas.openxmlformats.org/presentationml/2006/main">
  <p:tag name="AS_UNIQUEID" val="6677"/>
  <p:tag name="KSO_WM_SLIDE_BACKGROUND_TYPE" val="leftRight"/>
</p:tagLst>
</file>

<file path=ppt/tags/tag422.xml><?xml version="1.0" encoding="utf-8"?>
<p:tagLst xmlns:p="http://schemas.openxmlformats.org/presentationml/2006/main">
  <p:tag name="AS_UNIQUEID" val="6678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6682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6431"/>
  <p:tag name="KSO_WM_BEAUTIFY_FLAG" val=""/>
</p:tagLst>
</file>

<file path=ppt/tags/tag430.xml><?xml version="1.0" encoding="utf-8"?>
<p:tagLst xmlns:p="http://schemas.openxmlformats.org/presentationml/2006/main">
  <p:tag name="AS_UNIQUEID" val="6683"/>
  <p:tag name="KSO_WM_SLIDE_BACKGROUND_TYPE" val="belt"/>
</p:tagLst>
</file>

<file path=ppt/tags/tag431.xml><?xml version="1.0" encoding="utf-8"?>
<p:tagLst xmlns:p="http://schemas.openxmlformats.org/presentationml/2006/main">
  <p:tag name="AS_UNIQUEID" val="6684"/>
  <p:tag name="KSO_WM_SLIDE_BACKGROUND_TYPE" val="belt"/>
</p:tagLst>
</file>

<file path=ppt/tags/tag432.xml><?xml version="1.0" encoding="utf-8"?>
<p:tagLst xmlns:p="http://schemas.openxmlformats.org/presentationml/2006/main">
  <p:tag name="AS_UNIQUEID" val="6685"/>
  <p:tag name="KSO_WM_SLIDE_BACKGROUND_TYPE" val="belt"/>
</p:tagLst>
</file>

<file path=ppt/tags/tag433.xml><?xml version="1.0" encoding="utf-8"?>
<p:tagLst xmlns:p="http://schemas.openxmlformats.org/presentationml/2006/main">
  <p:tag name="AS_UNIQUEID" val="6686"/>
  <p:tag name="KSO_WM_SLIDE_BACKGROUND_TYPE" val="belt"/>
</p:tagLst>
</file>

<file path=ppt/tags/tag434.xml><?xml version="1.0" encoding="utf-8"?>
<p:tagLst xmlns:p="http://schemas.openxmlformats.org/presentationml/2006/main">
  <p:tag name="AS_UNIQUEID" val="6687"/>
  <p:tag name="KSO_WM_SLIDE_BACKGROUND_TYPE" val="belt"/>
</p:tagLst>
</file>

<file path=ppt/tags/tag435.xml><?xml version="1.0" encoding="utf-8"?>
<p:tagLst xmlns:p="http://schemas.openxmlformats.org/presentationml/2006/main">
  <p:tag name="AS_UNIQUEID" val="6688"/>
  <p:tag name="KSO_WM_SLIDE_BACKGROUND_TYPE" val="belt"/>
</p:tagLst>
</file>

<file path=ppt/tags/tag436.xml><?xml version="1.0" encoding="utf-8"?>
<p:tagLst xmlns:p="http://schemas.openxmlformats.org/presentationml/2006/main">
  <p:tag name="AS_UNIQUEID" val="6689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6433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6693"/>
</p:tagLst>
</file>

<file path=ppt/tags/tag45.xml><?xml version="1.0" encoding="utf-8"?>
<p:tagLst xmlns:p="http://schemas.openxmlformats.org/presentationml/2006/main">
  <p:tag name="AS_UNIQUEID" val="6434"/>
</p:tagLst>
</file>

<file path=ppt/tags/tag450.xml><?xml version="1.0" encoding="utf-8"?>
<p:tagLst xmlns:p="http://schemas.openxmlformats.org/presentationml/2006/main">
  <p:tag name="AS_UNIQUEID" val="6694"/>
</p:tagLst>
</file>

<file path=ppt/tags/tag451.xml><?xml version="1.0" encoding="utf-8"?>
<p:tagLst xmlns:p="http://schemas.openxmlformats.org/presentationml/2006/main">
  <p:tag name="AS_UNIQUEID" val="6695"/>
</p:tagLst>
</file>

<file path=ppt/tags/tag452.xml><?xml version="1.0" encoding="utf-8"?>
<p:tagLst xmlns:p="http://schemas.openxmlformats.org/presentationml/2006/main">
  <p:tag name="AS_UNIQUEID" val="6696"/>
</p:tagLst>
</file>

<file path=ppt/tags/tag453.xml><?xml version="1.0" encoding="utf-8"?>
<p:tagLst xmlns:p="http://schemas.openxmlformats.org/presentationml/2006/main">
  <p:tag name="AS_UNIQUEID" val="6697"/>
</p:tagLst>
</file>

<file path=ppt/tags/tag454.xml><?xml version="1.0" encoding="utf-8"?>
<p:tagLst xmlns:p="http://schemas.openxmlformats.org/presentationml/2006/main">
  <p:tag name="AS_UNIQUEID" val="6698"/>
</p:tagLst>
</file>

<file path=ppt/tags/tag455.xml><?xml version="1.0" encoding="utf-8"?>
<p:tagLst xmlns:p="http://schemas.openxmlformats.org/presentationml/2006/main">
  <p:tag name="AS_UNIQUEID" val="6712"/>
</p:tagLst>
</file>

<file path=ppt/tags/tag456.xml><?xml version="1.0" encoding="utf-8"?>
<p:tagLst xmlns:p="http://schemas.openxmlformats.org/presentationml/2006/main">
  <p:tag name="AS_UNIQUEID" val="6714"/>
</p:tagLst>
</file>

<file path=ppt/tags/tag457.xml><?xml version="1.0" encoding="utf-8"?>
<p:tagLst xmlns:p="http://schemas.openxmlformats.org/presentationml/2006/main">
  <p:tag name="AS_UNIQUEID" val="6715"/>
</p:tagLst>
</file>

<file path=ppt/tags/tag458.xml><?xml version="1.0" encoding="utf-8"?>
<p:tagLst xmlns:p="http://schemas.openxmlformats.org/presentationml/2006/main">
  <p:tag name="AS_UNIQUEID" val="6716"/>
</p:tagLst>
</file>

<file path=ppt/tags/tag459.xml><?xml version="1.0" encoding="utf-8"?>
<p:tagLst xmlns:p="http://schemas.openxmlformats.org/presentationml/2006/main">
  <p:tag name="AS_UNIQUEID" val="6717"/>
</p:tagLst>
</file>

<file path=ppt/tags/tag46.xml><?xml version="1.0" encoding="utf-8"?>
<p:tagLst xmlns:p="http://schemas.openxmlformats.org/presentationml/2006/main">
  <p:tag name="AS_UNIQUEID" val="6435"/>
</p:tagLst>
</file>

<file path=ppt/tags/tag460.xml><?xml version="1.0" encoding="utf-8"?>
<p:tagLst xmlns:p="http://schemas.openxmlformats.org/presentationml/2006/main">
  <p:tag name="AS_UNIQUEID" val="6718"/>
</p:tagLst>
</file>

<file path=ppt/tags/tag461.xml><?xml version="1.0" encoding="utf-8"?>
<p:tagLst xmlns:p="http://schemas.openxmlformats.org/presentationml/2006/main">
  <p:tag name="AS_UNIQUEID" val="6720"/>
</p:tagLst>
</file>

<file path=ppt/tags/tag462.xml><?xml version="1.0" encoding="utf-8"?>
<p:tagLst xmlns:p="http://schemas.openxmlformats.org/presentationml/2006/main">
  <p:tag name="AS_UNIQUEID" val="6726"/>
</p:tagLst>
</file>

<file path=ppt/tags/tag463.xml><?xml version="1.0" encoding="utf-8"?>
<p:tagLst xmlns:p="http://schemas.openxmlformats.org/presentationml/2006/main">
  <p:tag name="AS_UNIQUEID" val="6727"/>
</p:tagLst>
</file>

<file path=ppt/tags/tag464.xml><?xml version="1.0" encoding="utf-8"?>
<p:tagLst xmlns:p="http://schemas.openxmlformats.org/presentationml/2006/main">
  <p:tag name="AS_UNIQUEID" val="6728"/>
</p:tagLst>
</file>

<file path=ppt/tags/tag465.xml><?xml version="1.0" encoding="utf-8"?>
<p:tagLst xmlns:p="http://schemas.openxmlformats.org/presentationml/2006/main">
  <p:tag name="AS_UNIQUEID" val="6729"/>
</p:tagLst>
</file>

<file path=ppt/tags/tag466.xml><?xml version="1.0" encoding="utf-8"?>
<p:tagLst xmlns:p="http://schemas.openxmlformats.org/presentationml/2006/main">
  <p:tag name="AS_UNIQUEID" val="6730"/>
</p:tagLst>
</file>

<file path=ppt/tags/tag467.xml><?xml version="1.0" encoding="utf-8"?>
<p:tagLst xmlns:p="http://schemas.openxmlformats.org/presentationml/2006/main">
  <p:tag name="AS_UNIQUEID" val="6731"/>
</p:tagLst>
</file>

<file path=ppt/tags/tag468.xml><?xml version="1.0" encoding="utf-8"?>
<p:tagLst xmlns:p="http://schemas.openxmlformats.org/presentationml/2006/main">
  <p:tag name="AS_UNIQUEID" val="6732"/>
</p:tagLst>
</file>

<file path=ppt/tags/tag469.xml><?xml version="1.0" encoding="utf-8"?>
<p:tagLst xmlns:p="http://schemas.openxmlformats.org/presentationml/2006/main">
  <p:tag name="AS_UNIQUEID" val="6733"/>
</p:tagLst>
</file>

<file path=ppt/tags/tag47.xml><?xml version="1.0" encoding="utf-8"?>
<p:tagLst xmlns:p="http://schemas.openxmlformats.org/presentationml/2006/main">
  <p:tag name="AS_UNIQUEID" val="6436"/>
</p:tagLst>
</file>

<file path=ppt/tags/tag470.xml><?xml version="1.0" encoding="utf-8"?>
<p:tagLst xmlns:p="http://schemas.openxmlformats.org/presentationml/2006/main">
  <p:tag name="AS_UNIQUEID" val="6734"/>
  <p:tag name="KSO_WM_DIAGRAM_VIRTUALLY_FRAME" val="{&quot;height&quot;:210.75,&quot;left&quot;:405.4,&quot;top&quot;:289.8,&quot;width&quot;:555.05}"/>
</p:tagLst>
</file>

<file path=ppt/tags/tag471.xml><?xml version="1.0" encoding="utf-8"?>
<p:tagLst xmlns:p="http://schemas.openxmlformats.org/presentationml/2006/main">
  <p:tag name="AS_UNIQUEID" val="6735"/>
  <p:tag name="KSO_WM_DIAGRAM_VIRTUALLY_FRAME" val="{&quot;height&quot;:210.75,&quot;left&quot;:405.4,&quot;top&quot;:289.8,&quot;width&quot;:555.05}"/>
</p:tagLst>
</file>

<file path=ppt/tags/tag472.xml><?xml version="1.0" encoding="utf-8"?>
<p:tagLst xmlns:p="http://schemas.openxmlformats.org/presentationml/2006/main">
  <p:tag name="AS_UNIQUEID" val="6736"/>
  <p:tag name="KSO_WM_DIAGRAM_VIRTUALLY_FRAME" val="{&quot;height&quot;:210.75,&quot;left&quot;:405.4,&quot;top&quot;:289.8,&quot;width&quot;:555.05}"/>
</p:tagLst>
</file>

<file path=ppt/tags/tag473.xml><?xml version="1.0" encoding="utf-8"?>
<p:tagLst xmlns:p="http://schemas.openxmlformats.org/presentationml/2006/main">
  <p:tag name="AS_UNIQUEID" val="6737"/>
  <p:tag name="KSO_WM_DIAGRAM_VIRTUALLY_FRAME" val="{&quot;height&quot;:210.75,&quot;left&quot;:405.4,&quot;top&quot;:289.8,&quot;width&quot;:555.05}"/>
</p:tagLst>
</file>

<file path=ppt/tags/tag474.xml><?xml version="1.0" encoding="utf-8"?>
<p:tagLst xmlns:p="http://schemas.openxmlformats.org/presentationml/2006/main">
  <p:tag name="AS_UNIQUEID" val="6723"/>
</p:tagLst>
</file>

<file path=ppt/tags/tag475.xml><?xml version="1.0" encoding="utf-8"?>
<p:tagLst xmlns:p="http://schemas.openxmlformats.org/presentationml/2006/main">
  <p:tag name="AS_UNIQUEID" val="6724"/>
</p:tagLst>
</file>

<file path=ppt/tags/tag476.xml><?xml version="1.0" encoding="utf-8"?>
<p:tagLst xmlns:p="http://schemas.openxmlformats.org/presentationml/2006/main">
  <p:tag name="AS_UNIQUEID" val="6748"/>
</p:tagLst>
</file>

<file path=ppt/tags/tag477.xml><?xml version="1.0" encoding="utf-8"?>
<p:tagLst xmlns:p="http://schemas.openxmlformats.org/presentationml/2006/main">
  <p:tag name="AS_UNIQUEID" val="678"/>
</p:tagLst>
</file>

<file path=ppt/tags/tag478.xml><?xml version="1.0" encoding="utf-8"?>
<p:tagLst xmlns:p="http://schemas.openxmlformats.org/presentationml/2006/main">
  <p:tag name="AS_UNIQUEID" val="645"/>
</p:tagLst>
</file>

<file path=ppt/tags/tag479.xml><?xml version="1.0" encoding="utf-8"?>
<p:tagLst xmlns:p="http://schemas.openxmlformats.org/presentationml/2006/main">
  <p:tag name="AS_UNIQUEID" val="6749"/>
</p:tagLst>
</file>

<file path=ppt/tags/tag48.xml><?xml version="1.0" encoding="utf-8"?>
<p:tagLst xmlns:p="http://schemas.openxmlformats.org/presentationml/2006/main">
  <p:tag name="AS_UNIQUEID" val="6437"/>
</p:tagLst>
</file>

<file path=ppt/tags/tag480.xml><?xml version="1.0" encoding="utf-8"?>
<p:tagLst xmlns:p="http://schemas.openxmlformats.org/presentationml/2006/main">
  <p:tag name="AS_UNIQUEID" val="6750"/>
</p:tagLst>
</file>

<file path=ppt/tags/tag481.xml><?xml version="1.0" encoding="utf-8"?>
<p:tagLst xmlns:p="http://schemas.openxmlformats.org/presentationml/2006/main">
  <p:tag name="AS_UNIQUEID" val="614"/>
</p:tagLst>
</file>

<file path=ppt/tags/tag482.xml><?xml version="1.0" encoding="utf-8"?>
<p:tagLst xmlns:p="http://schemas.openxmlformats.org/presentationml/2006/main">
  <p:tag name="AS_UNIQUEID" val="6320"/>
</p:tagLst>
</file>

<file path=ppt/tags/tag483.xml><?xml version="1.0" encoding="utf-8"?>
<p:tagLst xmlns:p="http://schemas.openxmlformats.org/presentationml/2006/main">
  <p:tag name="AS_UNIQUEID" val="655"/>
</p:tagLst>
</file>

<file path=ppt/tags/tag484.xml><?xml version="1.0" encoding="utf-8"?>
<p:tagLst xmlns:p="http://schemas.openxmlformats.org/presentationml/2006/main">
  <p:tag name="AS_UNIQUEID" val="645"/>
</p:tagLst>
</file>

<file path=ppt/tags/tag485.xml><?xml version="1.0" encoding="utf-8"?>
<p:tagLst xmlns:p="http://schemas.openxmlformats.org/presentationml/2006/main">
  <p:tag name="AS_UNIQUEID" val="6321"/>
</p:tagLst>
</file>

<file path=ppt/tags/tag486.xml><?xml version="1.0" encoding="utf-8"?>
<p:tagLst xmlns:p="http://schemas.openxmlformats.org/presentationml/2006/main">
  <p:tag name="AS_UNIQUEID" val="665"/>
</p:tagLst>
</file>

<file path=ppt/tags/tag487.xml><?xml version="1.0" encoding="utf-8"?>
<p:tagLst xmlns:p="http://schemas.openxmlformats.org/presentationml/2006/main">
  <p:tag name="AS_UNIQUEID" val="645"/>
</p:tagLst>
</file>

<file path=ppt/tags/tag488.xml><?xml version="1.0" encoding="utf-8"?>
<p:tagLst xmlns:p="http://schemas.openxmlformats.org/presentationml/2006/main">
  <p:tag name="AS_UNIQUEID" val="670"/>
</p:tagLst>
</file>

<file path=ppt/tags/tag489.xml><?xml version="1.0" encoding="utf-8"?>
<p:tagLst xmlns:p="http://schemas.openxmlformats.org/presentationml/2006/main">
  <p:tag name="AS_UNIQUEID" val="670"/>
</p:tagLst>
</file>

<file path=ppt/tags/tag49.xml><?xml version="1.0" encoding="utf-8"?>
<p:tagLst xmlns:p="http://schemas.openxmlformats.org/presentationml/2006/main">
  <p:tag name="AS_UNIQUEID" val="6438"/>
</p:tagLst>
</file>

<file path=ppt/tags/tag490.xml><?xml version="1.0" encoding="utf-8"?>
<p:tagLst xmlns:p="http://schemas.openxmlformats.org/presentationml/2006/main">
  <p:tag name="AS_UNIQUEID" val="6322"/>
</p:tagLst>
</file>

<file path=ppt/tags/tag491.xml><?xml version="1.0" encoding="utf-8"?>
<p:tagLst xmlns:p="http://schemas.openxmlformats.org/presentationml/2006/main">
  <p:tag name="AS_UNIQUEID" val="688"/>
</p:tagLst>
</file>

<file path=ppt/tags/tag492.xml><?xml version="1.0" encoding="utf-8"?>
<p:tagLst xmlns:p="http://schemas.openxmlformats.org/presentationml/2006/main">
  <p:tag name="AS_UNIQUEID" val="645"/>
</p:tagLst>
</file>

<file path=ppt/tags/tag493.xml><?xml version="1.0" encoding="utf-8"?>
<p:tagLst xmlns:p="http://schemas.openxmlformats.org/presentationml/2006/main">
  <p:tag name="AS_UNIQUEID" val="670"/>
</p:tagLst>
</file>

<file path=ppt/tags/tag494.xml><?xml version="1.0" encoding="utf-8"?>
<p:tagLst xmlns:p="http://schemas.openxmlformats.org/presentationml/2006/main">
  <p:tag name="AS_UNIQUEID" val="2443"/>
</p:tagLst>
</file>

<file path=ppt/tags/tag495.xml><?xml version="1.0" encoding="utf-8"?>
<p:tagLst xmlns:p="http://schemas.openxmlformats.org/presentationml/2006/main">
  <p:tag name="AS_UNIQUEID" val="2443"/>
</p:tagLst>
</file>

<file path=ppt/tags/tag496.xml><?xml version="1.0" encoding="utf-8"?>
<p:tagLst xmlns:p="http://schemas.openxmlformats.org/presentationml/2006/main">
  <p:tag name="AS_UNIQUEID" val="6752"/>
</p:tagLst>
</file>

<file path=ppt/tags/tag497.xml><?xml version="1.0" encoding="utf-8"?>
<p:tagLst xmlns:p="http://schemas.openxmlformats.org/presentationml/2006/main">
  <p:tag name="AS_UNIQUEID" val="6753"/>
  <p:tag name="KSO_WM_BEAUTIFY_FLAG" val=""/>
</p:tagLst>
</file>

<file path=ppt/tags/tag498.xml><?xml version="1.0" encoding="utf-8"?>
<p:tagLst xmlns:p="http://schemas.openxmlformats.org/presentationml/2006/main">
  <p:tag name="AS_UNIQUEID" val="6754"/>
  <p:tag name="KSO_WM_BEAUTIFY_FLAG" val=""/>
</p:tagLst>
</file>

<file path=ppt/tags/tag499.xml><?xml version="1.0" encoding="utf-8"?>
<p:tagLst xmlns:p="http://schemas.openxmlformats.org/presentationml/2006/main">
  <p:tag name="AS_UNIQUEID" val="6755"/>
  <p:tag name="KSO_WM_BEAUTIFY_FLAG" val=""/>
</p:tagLst>
</file>

<file path=ppt/tags/tag5.xml><?xml version="1.0" encoding="utf-8"?>
<p:tagLst xmlns:p="http://schemas.openxmlformats.org/presentationml/2006/main">
  <p:tag name="AS_UNIQUEID" val="6391"/>
</p:tagLst>
</file>

<file path=ppt/tags/tag50.xml><?xml version="1.0" encoding="utf-8"?>
<p:tagLst xmlns:p="http://schemas.openxmlformats.org/presentationml/2006/main">
  <p:tag name="AS_UNIQUEID" val="6439"/>
</p:tagLst>
</file>

<file path=ppt/tags/tag500.xml><?xml version="1.0" encoding="utf-8"?>
<p:tagLst xmlns:p="http://schemas.openxmlformats.org/presentationml/2006/main">
  <p:tag name="AS_UNIQUEID" val="3135"/>
</p:tagLst>
</file>

<file path=ppt/tags/tag501.xml><?xml version="1.0" encoding="utf-8"?>
<p:tagLst xmlns:p="http://schemas.openxmlformats.org/presentationml/2006/main">
  <p:tag name="AS_UNIQUEID" val="5118"/>
</p:tagLst>
</file>

<file path=ppt/tags/tag502.xml><?xml version="1.0" encoding="utf-8"?>
<p:tagLst xmlns:p="http://schemas.openxmlformats.org/presentationml/2006/main">
  <p:tag name="AS_UNIQUEID" val="5119"/>
</p:tagLst>
</file>

<file path=ppt/tags/tag503.xml><?xml version="1.0" encoding="utf-8"?>
<p:tagLst xmlns:p="http://schemas.openxmlformats.org/presentationml/2006/main">
  <p:tag name="AS_UNIQUEID" val="5120"/>
</p:tagLst>
</file>

<file path=ppt/tags/tag504.xml><?xml version="1.0" encoding="utf-8"?>
<p:tagLst xmlns:p="http://schemas.openxmlformats.org/presentationml/2006/main">
  <p:tag name="AS_UNIQUEID" val="3135"/>
</p:tagLst>
</file>

<file path=ppt/tags/tag505.xml><?xml version="1.0" encoding="utf-8"?>
<p:tagLst xmlns:p="http://schemas.openxmlformats.org/presentationml/2006/main">
  <p:tag name="AS_UNIQUEID" val="3135"/>
</p:tagLst>
</file>

<file path=ppt/tags/tag506.xml><?xml version="1.0" encoding="utf-8"?>
<p:tagLst xmlns:p="http://schemas.openxmlformats.org/presentationml/2006/main">
  <p:tag name="AS_UNIQUEID" val="3135"/>
</p:tagLst>
</file>

<file path=ppt/tags/tag507.xml><?xml version="1.0" encoding="utf-8"?>
<p:tagLst xmlns:p="http://schemas.openxmlformats.org/presentationml/2006/main">
  <p:tag name="AS_UNIQUEID" val="5121"/>
</p:tagLst>
</file>

<file path=ppt/tags/tag508.xml><?xml version="1.0" encoding="utf-8"?>
<p:tagLst xmlns:p="http://schemas.openxmlformats.org/presentationml/2006/main">
  <p:tag name="AS_UNIQUEID" val="5122"/>
</p:tagLst>
</file>

<file path=ppt/tags/tag509.xml><?xml version="1.0" encoding="utf-8"?>
<p:tagLst xmlns:p="http://schemas.openxmlformats.org/presentationml/2006/main">
  <p:tag name="AS_UNIQUEID" val="5123"/>
</p:tagLst>
</file>

<file path=ppt/tags/tag51.xml><?xml version="1.0" encoding="utf-8"?>
<p:tagLst xmlns:p="http://schemas.openxmlformats.org/presentationml/2006/main">
  <p:tag name="AS_UNIQUEID" val="6440"/>
</p:tagLst>
</file>

<file path=ppt/tags/tag510.xml><?xml version="1.0" encoding="utf-8"?>
<p:tagLst xmlns:p="http://schemas.openxmlformats.org/presentationml/2006/main">
  <p:tag name="AS_UNIQUEID" val="5127"/>
</p:tagLst>
</file>

<file path=ppt/tags/tag511.xml><?xml version="1.0" encoding="utf-8"?>
<p:tagLst xmlns:p="http://schemas.openxmlformats.org/presentationml/2006/main">
  <p:tag name="AS_UNIQUEID" val="5128"/>
</p:tagLst>
</file>

<file path=ppt/tags/tag512.xml><?xml version="1.0" encoding="utf-8"?>
<p:tagLst xmlns:p="http://schemas.openxmlformats.org/presentationml/2006/main">
  <p:tag name="AS_UNIQUEID" val="5129"/>
</p:tagLst>
</file>

<file path=ppt/tags/tag513.xml><?xml version="1.0" encoding="utf-8"?>
<p:tagLst xmlns:p="http://schemas.openxmlformats.org/presentationml/2006/main">
  <p:tag name="AS_UNIQUEID" val="5130"/>
</p:tagLst>
</file>

<file path=ppt/tags/tag514.xml><?xml version="1.0" encoding="utf-8"?>
<p:tagLst xmlns:p="http://schemas.openxmlformats.org/presentationml/2006/main">
  <p:tag name="AS_UNIQUEID" val="5131"/>
</p:tagLst>
</file>

<file path=ppt/tags/tag515.xml><?xml version="1.0" encoding="utf-8"?>
<p:tagLst xmlns:p="http://schemas.openxmlformats.org/presentationml/2006/main">
  <p:tag name="AS_UNIQUEID" val="5132"/>
</p:tagLst>
</file>

<file path=ppt/tags/tag516.xml><?xml version="1.0" encoding="utf-8"?>
<p:tagLst xmlns:p="http://schemas.openxmlformats.org/presentationml/2006/main">
  <p:tag name="AS_UNIQUEID" val="3135"/>
</p:tagLst>
</file>

<file path=ppt/tags/tag517.xml><?xml version="1.0" encoding="utf-8"?>
<p:tagLst xmlns:p="http://schemas.openxmlformats.org/presentationml/2006/main">
  <p:tag name="AS_UNIQUEID" val="5115"/>
</p:tagLst>
</file>

<file path=ppt/tags/tag518.xml><?xml version="1.0" encoding="utf-8"?>
<p:tagLst xmlns:p="http://schemas.openxmlformats.org/presentationml/2006/main">
  <p:tag name="AS_UNIQUEID" val="5116"/>
</p:tagLst>
</file>

<file path=ppt/tags/tag519.xml><?xml version="1.0" encoding="utf-8"?>
<p:tagLst xmlns:p="http://schemas.openxmlformats.org/presentationml/2006/main">
  <p:tag name="AS_UNIQUEID" val="5117"/>
</p:tagLst>
</file>

<file path=ppt/tags/tag52.xml><?xml version="1.0" encoding="utf-8"?>
<p:tagLst xmlns:p="http://schemas.openxmlformats.org/presentationml/2006/main">
  <p:tag name="AS_UNIQUEID" val="6441"/>
</p:tagLst>
</file>

<file path=ppt/tags/tag520.xml><?xml version="1.0" encoding="utf-8"?>
<p:tagLst xmlns:p="http://schemas.openxmlformats.org/presentationml/2006/main">
  <p:tag name="AS_UNIQUEID" val="6756"/>
</p:tagLst>
</file>

<file path=ppt/tags/tag521.xml><?xml version="1.0" encoding="utf-8"?>
<p:tagLst xmlns:p="http://schemas.openxmlformats.org/presentationml/2006/main">
  <p:tag name="AS_UNIQUEID" val="6757"/>
</p:tagLst>
</file>

<file path=ppt/tags/tag522.xml><?xml version="1.0" encoding="utf-8"?>
<p:tagLst xmlns:p="http://schemas.openxmlformats.org/presentationml/2006/main">
  <p:tag name="AS_UNIQUEID" val="614"/>
</p:tagLst>
</file>

<file path=ppt/tags/tag523.xml><?xml version="1.0" encoding="utf-8"?>
<p:tagLst xmlns:p="http://schemas.openxmlformats.org/presentationml/2006/main">
  <p:tag name="AS_UNIQUEID" val="6758"/>
</p:tagLst>
</file>

<file path=ppt/tags/tag524.xml><?xml version="1.0" encoding="utf-8"?>
<p:tagLst xmlns:p="http://schemas.openxmlformats.org/presentationml/2006/main">
  <p:tag name="AS_UNIQUEID" val="743"/>
</p:tagLst>
</file>

<file path=ppt/tags/tag525.xml><?xml version="1.0" encoding="utf-8"?>
<p:tagLst xmlns:p="http://schemas.openxmlformats.org/presentationml/2006/main">
  <p:tag name="AS_UNIQUEID" val="6385"/>
</p:tagLst>
</file>

<file path=ppt/tags/tag526.xml><?xml version="1.0" encoding="utf-8"?>
<p:tagLst xmlns:p="http://schemas.openxmlformats.org/presentationml/2006/main">
  <p:tag name="AS_UNIQUEID" val="2447"/>
</p:tagLst>
</file>

<file path=ppt/tags/tag527.xml><?xml version="1.0" encoding="utf-8"?>
<p:tagLst xmlns:p="http://schemas.openxmlformats.org/presentationml/2006/main">
  <p:tag name="AS_UNIQUEID" val="2448"/>
</p:tagLst>
</file>

<file path=ppt/tags/tag528.xml><?xml version="1.0" encoding="utf-8"?>
<p:tagLst xmlns:p="http://schemas.openxmlformats.org/presentationml/2006/main">
  <p:tag name="AS_UNIQUEID" val="6760"/>
</p:tagLst>
</file>

<file path=ppt/tags/tag529.xml><?xml version="1.0" encoding="utf-8"?>
<p:tagLst xmlns:p="http://schemas.openxmlformats.org/presentationml/2006/main">
  <p:tag name="AS_UNIQUEID" val="6761"/>
  <p:tag name="KSO_WM_BEAUTIFY_FLAG" val=""/>
</p:tagLst>
</file>

<file path=ppt/tags/tag53.xml><?xml version="1.0" encoding="utf-8"?>
<p:tagLst xmlns:p="http://schemas.openxmlformats.org/presentationml/2006/main">
  <p:tag name="AS_UNIQUEID" val="6442"/>
</p:tagLst>
</file>

<file path=ppt/tags/tag530.xml><?xml version="1.0" encoding="utf-8"?>
<p:tagLst xmlns:p="http://schemas.openxmlformats.org/presentationml/2006/main">
  <p:tag name="AS_UNIQUEID" val="6762"/>
  <p:tag name="KSO_WM_BEAUTIFY_FLAG" val=""/>
</p:tagLst>
</file>

<file path=ppt/tags/tag531.xml><?xml version="1.0" encoding="utf-8"?>
<p:tagLst xmlns:p="http://schemas.openxmlformats.org/presentationml/2006/main">
  <p:tag name="AS_UNIQUEID" val="6763"/>
  <p:tag name="KSO_WM_BEAUTIFY_FLAG" val=""/>
</p:tagLst>
</file>

<file path=ppt/tags/tag532.xml><?xml version="1.0" encoding="utf-8"?>
<p:tagLst xmlns:p="http://schemas.openxmlformats.org/presentationml/2006/main">
  <p:tag name="AS_UNIQUEID" val="6764"/>
</p:tagLst>
</file>

<file path=ppt/tags/tag533.xml><?xml version="1.0" encoding="utf-8"?>
<p:tagLst xmlns:p="http://schemas.openxmlformats.org/presentationml/2006/main">
  <p:tag name="AS_UNIQUEID" val="6765"/>
</p:tagLst>
</file>

<file path=ppt/tags/tag534.xml><?xml version="1.0" encoding="utf-8"?>
<p:tagLst xmlns:p="http://schemas.openxmlformats.org/presentationml/2006/main">
  <p:tag name="AS_UNIQUEID" val="614"/>
</p:tagLst>
</file>

<file path=ppt/tags/tag535.xml><?xml version="1.0" encoding="utf-8"?>
<p:tagLst xmlns:p="http://schemas.openxmlformats.org/presentationml/2006/main">
  <p:tag name="AS_UNIQUEID" val="1200"/>
</p:tagLst>
</file>

<file path=ppt/tags/tag536.xml><?xml version="1.0" encoding="utf-8"?>
<p:tagLst xmlns:p="http://schemas.openxmlformats.org/presentationml/2006/main">
  <p:tag name="AS_UNIQUEID" val="6766"/>
</p:tagLst>
</file>

<file path=ppt/tags/tag537.xml><?xml version="1.0" encoding="utf-8"?>
<p:tagLst xmlns:p="http://schemas.openxmlformats.org/presentationml/2006/main">
  <p:tag name="AS_UNIQUEID" val="6767"/>
</p:tagLst>
</file>

<file path=ppt/tags/tag538.xml><?xml version="1.0" encoding="utf-8"?>
<p:tagLst xmlns:p="http://schemas.openxmlformats.org/presentationml/2006/main">
  <p:tag name="AS_UNIQUEID" val="614"/>
</p:tagLst>
</file>

<file path=ppt/tags/tag539.xml><?xml version="1.0" encoding="utf-8"?>
<p:tagLst xmlns:p="http://schemas.openxmlformats.org/presentationml/2006/main">
  <p:tag name="AS_UNIQUEID" val="6768"/>
</p:tagLst>
</file>

<file path=ppt/tags/tag54.xml><?xml version="1.0" encoding="utf-8"?>
<p:tagLst xmlns:p="http://schemas.openxmlformats.org/presentationml/2006/main">
  <p:tag name="AS_UNIQUEID" val="6443"/>
</p:tagLst>
</file>

<file path=ppt/tags/tag540.xml><?xml version="1.0" encoding="utf-8"?>
<p:tagLst xmlns:p="http://schemas.openxmlformats.org/presentationml/2006/main">
  <p:tag name="AS_UNIQUEID" val="6769"/>
</p:tagLst>
</file>

<file path=ppt/tags/tag541.xml><?xml version="1.0" encoding="utf-8"?>
<p:tagLst xmlns:p="http://schemas.openxmlformats.org/presentationml/2006/main">
  <p:tag name="AS_UNIQUEID" val="6770"/>
</p:tagLst>
</file>

<file path=ppt/tags/tag542.xml><?xml version="1.0" encoding="utf-8"?>
<p:tagLst xmlns:p="http://schemas.openxmlformats.org/presentationml/2006/main">
  <p:tag name="AS_UNIQUEID" val="614"/>
</p:tagLst>
</file>

<file path=ppt/tags/tag543.xml><?xml version="1.0" encoding="utf-8"?>
<p:tagLst xmlns:p="http://schemas.openxmlformats.org/presentationml/2006/main">
  <p:tag name="AS_UNIQUEID" val="6772"/>
</p:tagLst>
</file>

<file path=ppt/tags/tag544.xml><?xml version="1.0" encoding="utf-8"?>
<p:tagLst xmlns:p="http://schemas.openxmlformats.org/presentationml/2006/main">
  <p:tag name="AS_UNIQUEID" val="6773"/>
  <p:tag name="KSO_WM_BEAUTIFY_FLAG" val=""/>
</p:tagLst>
</file>

<file path=ppt/tags/tag545.xml><?xml version="1.0" encoding="utf-8"?>
<p:tagLst xmlns:p="http://schemas.openxmlformats.org/presentationml/2006/main">
  <p:tag name="AS_UNIQUEID" val="6774"/>
  <p:tag name="KSO_WM_BEAUTIFY_FLAG" val=""/>
</p:tagLst>
</file>

<file path=ppt/tags/tag546.xml><?xml version="1.0" encoding="utf-8"?>
<p:tagLst xmlns:p="http://schemas.openxmlformats.org/presentationml/2006/main">
  <p:tag name="AS_UNIQUEID" val="6775"/>
  <p:tag name="KSO_WM_BEAUTIFY_FLAG" val=""/>
</p:tagLst>
</file>

<file path=ppt/tags/tag547.xml><?xml version="1.0" encoding="utf-8"?>
<p:tagLst xmlns:p="http://schemas.openxmlformats.org/presentationml/2006/main">
  <p:tag name="AS_UNIQUEID" val="5182"/>
</p:tagLst>
</file>

<file path=ppt/tags/tag548.xml><?xml version="1.0" encoding="utf-8"?>
<p:tagLst xmlns:p="http://schemas.openxmlformats.org/presentationml/2006/main">
  <p:tag name="AS_UNIQUEID" val="5183"/>
</p:tagLst>
</file>

<file path=ppt/tags/tag549.xml><?xml version="1.0" encoding="utf-8"?>
<p:tagLst xmlns:p="http://schemas.openxmlformats.org/presentationml/2006/main">
  <p:tag name="AS_UNIQUEID" val="5184"/>
</p:tagLst>
</file>

<file path=ppt/tags/tag55.xml><?xml version="1.0" encoding="utf-8"?>
<p:tagLst xmlns:p="http://schemas.openxmlformats.org/presentationml/2006/main">
  <p:tag name="AS_UNIQUEID" val="6444"/>
  <p:tag name="KSO_WM_BEAUTIFY_FLAG" val=""/>
</p:tagLst>
</file>

<file path=ppt/tags/tag550.xml><?xml version="1.0" encoding="utf-8"?>
<p:tagLst xmlns:p="http://schemas.openxmlformats.org/presentationml/2006/main">
  <p:tag name="AS_UNIQUEID" val="5185"/>
</p:tagLst>
</file>

<file path=ppt/tags/tag551.xml><?xml version="1.0" encoding="utf-8"?>
<p:tagLst xmlns:p="http://schemas.openxmlformats.org/presentationml/2006/main">
  <p:tag name="AS_UNIQUEID" val="220"/>
</p:tagLst>
</file>

<file path=ppt/tags/tag552.xml><?xml version="1.0" encoding="utf-8"?>
<p:tagLst xmlns:p="http://schemas.openxmlformats.org/presentationml/2006/main">
  <p:tag name="AS_UNIQUEID" val="220"/>
</p:tagLst>
</file>

<file path=ppt/tags/tag553.xml><?xml version="1.0" encoding="utf-8"?>
<p:tagLst xmlns:p="http://schemas.openxmlformats.org/presentationml/2006/main">
  <p:tag name="AS_UNIQUEID" val="5186"/>
</p:tagLst>
</file>

<file path=ppt/tags/tag554.xml><?xml version="1.0" encoding="utf-8"?>
<p:tagLst xmlns:p="http://schemas.openxmlformats.org/presentationml/2006/main">
  <p:tag name="AS_UNIQUEID" val="5187"/>
</p:tagLst>
</file>

<file path=ppt/tags/tag555.xml><?xml version="1.0" encoding="utf-8"?>
<p:tagLst xmlns:p="http://schemas.openxmlformats.org/presentationml/2006/main">
  <p:tag name="AS_UNIQUEID" val="5188"/>
</p:tagLst>
</file>

<file path=ppt/tags/tag556.xml><?xml version="1.0" encoding="utf-8"?>
<p:tagLst xmlns:p="http://schemas.openxmlformats.org/presentationml/2006/main">
  <p:tag name="AS_UNIQUEID" val="5189"/>
</p:tagLst>
</file>

<file path=ppt/tags/tag557.xml><?xml version="1.0" encoding="utf-8"?>
<p:tagLst xmlns:p="http://schemas.openxmlformats.org/presentationml/2006/main">
  <p:tag name="AS_UNIQUEID" val="205"/>
</p:tagLst>
</file>

<file path=ppt/tags/tag558.xml><?xml version="1.0" encoding="utf-8"?>
<p:tagLst xmlns:p="http://schemas.openxmlformats.org/presentationml/2006/main">
  <p:tag name="AS_UNIQUEID" val="5190"/>
</p:tagLst>
</file>

<file path=ppt/tags/tag559.xml><?xml version="1.0" encoding="utf-8"?>
<p:tagLst xmlns:p="http://schemas.openxmlformats.org/presentationml/2006/main">
  <p:tag name="AS_UNIQUEID" val="5191"/>
</p:tagLst>
</file>

<file path=ppt/tags/tag56.xml><?xml version="1.0" encoding="utf-8"?>
<p:tagLst xmlns:p="http://schemas.openxmlformats.org/presentationml/2006/main">
  <p:tag name="AS_UNIQUEID" val="6445"/>
  <p:tag name="KSO_WM_BEAUTIFY_FLAG" val=""/>
</p:tagLst>
</file>

<file path=ppt/tags/tag560.xml><?xml version="1.0" encoding="utf-8"?>
<p:tagLst xmlns:p="http://schemas.openxmlformats.org/presentationml/2006/main">
  <p:tag name="AS_UNIQUEID" val="6777"/>
</p:tagLst>
</file>

<file path=ppt/tags/tag561.xml><?xml version="1.0" encoding="utf-8"?>
<p:tagLst xmlns:p="http://schemas.openxmlformats.org/presentationml/2006/main">
  <p:tag name="AS_UNIQUEID" val="6778"/>
  <p:tag name="KSO_WM_BEAUTIFY_FLAG" val=""/>
</p:tagLst>
</file>

<file path=ppt/tags/tag562.xml><?xml version="1.0" encoding="utf-8"?>
<p:tagLst xmlns:p="http://schemas.openxmlformats.org/presentationml/2006/main">
  <p:tag name="AS_UNIQUEID" val="6779"/>
  <p:tag name="KSO_WM_BEAUTIFY_FLAG" val=""/>
</p:tagLst>
</file>

<file path=ppt/tags/tag563.xml><?xml version="1.0" encoding="utf-8"?>
<p:tagLst xmlns:p="http://schemas.openxmlformats.org/presentationml/2006/main">
  <p:tag name="AS_UNIQUEID" val="6780"/>
  <p:tag name="KSO_WM_BEAUTIFY_FLAG" val=""/>
</p:tagLst>
</file>

<file path=ppt/tags/tag564.xml><?xml version="1.0" encoding="utf-8"?>
<p:tagLst xmlns:p="http://schemas.openxmlformats.org/presentationml/2006/main">
  <p:tag name="AS_UNIQUEID" val="5182"/>
</p:tagLst>
</file>

<file path=ppt/tags/tag565.xml><?xml version="1.0" encoding="utf-8"?>
<p:tagLst xmlns:p="http://schemas.openxmlformats.org/presentationml/2006/main">
  <p:tag name="AS_UNIQUEID" val="649"/>
</p:tagLst>
</file>

<file path=ppt/tags/tag566.xml><?xml version="1.0" encoding="utf-8"?>
<p:tagLst xmlns:p="http://schemas.openxmlformats.org/presentationml/2006/main">
  <p:tag name="AS_UNIQUEID" val="226"/>
</p:tagLst>
</file>

<file path=ppt/tags/tag567.xml><?xml version="1.0" encoding="utf-8"?>
<p:tagLst xmlns:p="http://schemas.openxmlformats.org/presentationml/2006/main">
  <p:tag name="AS_UNIQUEID" val="227"/>
</p:tagLst>
</file>

<file path=ppt/tags/tag568.xml><?xml version="1.0" encoding="utf-8"?>
<p:tagLst xmlns:p="http://schemas.openxmlformats.org/presentationml/2006/main">
  <p:tag name="AS_UNIQUEID" val="228"/>
</p:tagLst>
</file>

<file path=ppt/tags/tag569.xml><?xml version="1.0" encoding="utf-8"?>
<p:tagLst xmlns:p="http://schemas.openxmlformats.org/presentationml/2006/main">
  <p:tag name="AS_UNIQUEID" val="229"/>
</p:tagLst>
</file>

<file path=ppt/tags/tag57.xml><?xml version="1.0" encoding="utf-8"?>
<p:tagLst xmlns:p="http://schemas.openxmlformats.org/presentationml/2006/main">
  <p:tag name="AS_UNIQUEID" val="6446"/>
  <p:tag name="KSO_WM_BEAUTIFY_FLAG" val=""/>
</p:tagLst>
</file>

<file path=ppt/tags/tag570.xml><?xml version="1.0" encoding="utf-8"?>
<p:tagLst xmlns:p="http://schemas.openxmlformats.org/presentationml/2006/main">
  <p:tag name="AS_UNIQUEID" val="230"/>
</p:tagLst>
</file>

<file path=ppt/tags/tag571.xml><?xml version="1.0" encoding="utf-8"?>
<p:tagLst xmlns:p="http://schemas.openxmlformats.org/presentationml/2006/main">
  <p:tag name="AS_UNIQUEID" val="231"/>
</p:tagLst>
</file>

<file path=ppt/tags/tag572.xml><?xml version="1.0" encoding="utf-8"?>
<p:tagLst xmlns:p="http://schemas.openxmlformats.org/presentationml/2006/main">
  <p:tag name="AS_UNIQUEID" val="232"/>
</p:tagLst>
</file>

<file path=ppt/tags/tag573.xml><?xml version="1.0" encoding="utf-8"?>
<p:tagLst xmlns:p="http://schemas.openxmlformats.org/presentationml/2006/main">
  <p:tag name="AS_UNIQUEID" val="237"/>
</p:tagLst>
</file>

<file path=ppt/tags/tag574.xml><?xml version="1.0" encoding="utf-8"?>
<p:tagLst xmlns:p="http://schemas.openxmlformats.org/presentationml/2006/main">
  <p:tag name="AS_UNIQUEID" val="238"/>
</p:tagLst>
</file>

<file path=ppt/tags/tag575.xml><?xml version="1.0" encoding="utf-8"?>
<p:tagLst xmlns:p="http://schemas.openxmlformats.org/presentationml/2006/main">
  <p:tag name="AS_UNIQUEID" val="2474"/>
</p:tagLst>
</file>

<file path=ppt/tags/tag576.xml><?xml version="1.0" encoding="utf-8"?>
<p:tagLst xmlns:p="http://schemas.openxmlformats.org/presentationml/2006/main">
  <p:tag name="AS_UNIQUEID" val="197"/>
</p:tagLst>
</file>

<file path=ppt/tags/tag577.xml><?xml version="1.0" encoding="utf-8"?>
<p:tagLst xmlns:p="http://schemas.openxmlformats.org/presentationml/2006/main">
  <p:tag name="AS_UNIQUEID" val="198"/>
</p:tagLst>
</file>

<file path=ppt/tags/tag578.xml><?xml version="1.0" encoding="utf-8"?>
<p:tagLst xmlns:p="http://schemas.openxmlformats.org/presentationml/2006/main">
  <p:tag name="AS_UNIQUEID" val="199"/>
</p:tagLst>
</file>

<file path=ppt/tags/tag579.xml><?xml version="1.0" encoding="utf-8"?>
<p:tagLst xmlns:p="http://schemas.openxmlformats.org/presentationml/2006/main">
  <p:tag name="AS_UNIQUEID" val="200"/>
</p:tagLst>
</file>

<file path=ppt/tags/tag58.xml><?xml version="1.0" encoding="utf-8"?>
<p:tagLst xmlns:p="http://schemas.openxmlformats.org/presentationml/2006/main">
  <p:tag name="AS_UNIQUEID" val="6448"/>
</p:tagLst>
</file>

<file path=ppt/tags/tag580.xml><?xml version="1.0" encoding="utf-8"?>
<p:tagLst xmlns:p="http://schemas.openxmlformats.org/presentationml/2006/main">
  <p:tag name="AS_UNIQUEID" val="201"/>
</p:tagLst>
</file>

<file path=ppt/tags/tag581.xml><?xml version="1.0" encoding="utf-8"?>
<p:tagLst xmlns:p="http://schemas.openxmlformats.org/presentationml/2006/main">
  <p:tag name="AS_UNIQUEID" val="202"/>
</p:tagLst>
</file>

<file path=ppt/tags/tag582.xml><?xml version="1.0" encoding="utf-8"?>
<p:tagLst xmlns:p="http://schemas.openxmlformats.org/presentationml/2006/main">
  <p:tag name="AS_UNIQUEID" val="203"/>
</p:tagLst>
</file>

<file path=ppt/tags/tag583.xml><?xml version="1.0" encoding="utf-8"?>
<p:tagLst xmlns:p="http://schemas.openxmlformats.org/presentationml/2006/main">
  <p:tag name="AS_UNIQUEID" val="204"/>
</p:tagLst>
</file>

<file path=ppt/tags/tag584.xml><?xml version="1.0" encoding="utf-8"?>
<p:tagLst xmlns:p="http://schemas.openxmlformats.org/presentationml/2006/main">
  <p:tag name="AS_UNIQUEID" val="205"/>
</p:tagLst>
</file>

<file path=ppt/tags/tag585.xml><?xml version="1.0" encoding="utf-8"?>
<p:tagLst xmlns:p="http://schemas.openxmlformats.org/presentationml/2006/main">
  <p:tag name="AS_UNIQUEID" val="206"/>
</p:tagLst>
</file>

<file path=ppt/tags/tag586.xml><?xml version="1.0" encoding="utf-8"?>
<p:tagLst xmlns:p="http://schemas.openxmlformats.org/presentationml/2006/main">
  <p:tag name="AS_UNIQUEID" val="207"/>
</p:tagLst>
</file>

<file path=ppt/tags/tag587.xml><?xml version="1.0" encoding="utf-8"?>
<p:tagLst xmlns:p="http://schemas.openxmlformats.org/presentationml/2006/main">
  <p:tag name="AS_UNIQUEID" val="208"/>
</p:tagLst>
</file>

<file path=ppt/tags/tag588.xml><?xml version="1.0" encoding="utf-8"?>
<p:tagLst xmlns:p="http://schemas.openxmlformats.org/presentationml/2006/main">
  <p:tag name="AS_UNIQUEID" val="209"/>
</p:tagLst>
</file>

<file path=ppt/tags/tag589.xml><?xml version="1.0" encoding="utf-8"?>
<p:tagLst xmlns:p="http://schemas.openxmlformats.org/presentationml/2006/main">
  <p:tag name="AS_UNIQUEID" val="210"/>
</p:tagLst>
</file>

<file path=ppt/tags/tag59.xml><?xml version="1.0" encoding="utf-8"?>
<p:tagLst xmlns:p="http://schemas.openxmlformats.org/presentationml/2006/main">
  <p:tag name="AS_UNIQUEID" val="6449"/>
</p:tagLst>
</file>

<file path=ppt/tags/tag590.xml><?xml version="1.0" encoding="utf-8"?>
<p:tagLst xmlns:p="http://schemas.openxmlformats.org/presentationml/2006/main">
  <p:tag name="AS_UNIQUEID" val="166"/>
</p:tagLst>
</file>

<file path=ppt/tags/tag591.xml><?xml version="1.0" encoding="utf-8"?>
<p:tagLst xmlns:p="http://schemas.openxmlformats.org/presentationml/2006/main">
  <p:tag name="AS_UNIQUEID" val="196"/>
</p:tagLst>
</file>

<file path=ppt/tags/tag592.xml><?xml version="1.0" encoding="utf-8"?>
<p:tagLst xmlns:p="http://schemas.openxmlformats.org/presentationml/2006/main">
  <p:tag name="AS_UNIQUEID" val="830"/>
</p:tagLst>
</file>

<file path=ppt/tags/tag593.xml><?xml version="1.0" encoding="utf-8"?>
<p:tagLst xmlns:p="http://schemas.openxmlformats.org/presentationml/2006/main">
  <p:tag name="AS_UNIQUEID" val="831"/>
</p:tagLst>
</file>

<file path=ppt/tags/tag594.xml><?xml version="1.0" encoding="utf-8"?>
<p:tagLst xmlns:p="http://schemas.openxmlformats.org/presentationml/2006/main">
  <p:tag name="AS_UNIQUEID" val="832"/>
</p:tagLst>
</file>

<file path=ppt/tags/tag595.xml><?xml version="1.0" encoding="utf-8"?>
<p:tagLst xmlns:p="http://schemas.openxmlformats.org/presentationml/2006/main">
  <p:tag name="AS_UNIQUEID" val="833"/>
</p:tagLst>
</file>

<file path=ppt/tags/tag596.xml><?xml version="1.0" encoding="utf-8"?>
<p:tagLst xmlns:p="http://schemas.openxmlformats.org/presentationml/2006/main">
  <p:tag name="AS_UNIQUEID" val="834"/>
</p:tagLst>
</file>

<file path=ppt/tags/tag597.xml><?xml version="1.0" encoding="utf-8"?>
<p:tagLst xmlns:p="http://schemas.openxmlformats.org/presentationml/2006/main">
  <p:tag name="AS_UNIQUEID" val="835"/>
</p:tagLst>
</file>

<file path=ppt/tags/tag598.xml><?xml version="1.0" encoding="utf-8"?>
<p:tagLst xmlns:p="http://schemas.openxmlformats.org/presentationml/2006/main">
  <p:tag name="AS_UNIQUEID" val="836"/>
</p:tagLst>
</file>

<file path=ppt/tags/tag599.xml><?xml version="1.0" encoding="utf-8"?>
<p:tagLst xmlns:p="http://schemas.openxmlformats.org/presentationml/2006/main">
  <p:tag name="AS_UNIQUEID" val="837"/>
</p:tagLst>
</file>

<file path=ppt/tags/tag6.xml><?xml version="1.0" encoding="utf-8"?>
<p:tagLst xmlns:p="http://schemas.openxmlformats.org/presentationml/2006/main">
  <p:tag name="AS_UNIQUEID" val="6392"/>
</p:tagLst>
</file>

<file path=ppt/tags/tag60.xml><?xml version="1.0" encoding="utf-8"?>
<p:tagLst xmlns:p="http://schemas.openxmlformats.org/presentationml/2006/main">
  <p:tag name="AS_UNIQUEID" val="6450"/>
</p:tagLst>
</file>

<file path=ppt/tags/tag600.xml><?xml version="1.0" encoding="utf-8"?>
<p:tagLst xmlns:p="http://schemas.openxmlformats.org/presentationml/2006/main">
  <p:tag name="AS_UNIQUEID" val="838"/>
</p:tagLst>
</file>

<file path=ppt/tags/tag601.xml><?xml version="1.0" encoding="utf-8"?>
<p:tagLst xmlns:p="http://schemas.openxmlformats.org/presentationml/2006/main">
  <p:tag name="AS_UNIQUEID" val="839"/>
</p:tagLst>
</file>

<file path=ppt/tags/tag602.xml><?xml version="1.0" encoding="utf-8"?>
<p:tagLst xmlns:p="http://schemas.openxmlformats.org/presentationml/2006/main">
  <p:tag name="AS_UNIQUEID" val="840"/>
</p:tagLst>
</file>

<file path=ppt/tags/tag603.xml><?xml version="1.0" encoding="utf-8"?>
<p:tagLst xmlns:p="http://schemas.openxmlformats.org/presentationml/2006/main">
  <p:tag name="AS_UNIQUEID" val="190"/>
</p:tagLst>
</file>

<file path=ppt/tags/tag604.xml><?xml version="1.0" encoding="utf-8"?>
<p:tagLst xmlns:p="http://schemas.openxmlformats.org/presentationml/2006/main">
  <p:tag name="AS_UNIQUEID" val="191"/>
</p:tagLst>
</file>

<file path=ppt/tags/tag605.xml><?xml version="1.0" encoding="utf-8"?>
<p:tagLst xmlns:p="http://schemas.openxmlformats.org/presentationml/2006/main">
  <p:tag name="AS_UNIQUEID" val="192"/>
</p:tagLst>
</file>

<file path=ppt/tags/tag606.xml><?xml version="1.0" encoding="utf-8"?>
<p:tagLst xmlns:p="http://schemas.openxmlformats.org/presentationml/2006/main">
  <p:tag name="AS_UNIQUEID" val="193"/>
</p:tagLst>
</file>

<file path=ppt/tags/tag607.xml><?xml version="1.0" encoding="utf-8"?>
<p:tagLst xmlns:p="http://schemas.openxmlformats.org/presentationml/2006/main">
  <p:tag name="AS_UNIQUEID" val="194"/>
</p:tagLst>
</file>

<file path=ppt/tags/tag608.xml><?xml version="1.0" encoding="utf-8"?>
<p:tagLst xmlns:p="http://schemas.openxmlformats.org/presentationml/2006/main">
  <p:tag name="AS_UNIQUEID" val="195"/>
</p:tagLst>
</file>

<file path=ppt/tags/tag609.xml><?xml version="1.0" encoding="utf-8"?>
<p:tagLst xmlns:p="http://schemas.openxmlformats.org/presentationml/2006/main">
  <p:tag name="AS_UNIQUEID" val="169"/>
</p:tagLst>
</file>

<file path=ppt/tags/tag61.xml><?xml version="1.0" encoding="utf-8"?>
<p:tagLst xmlns:p="http://schemas.openxmlformats.org/presentationml/2006/main">
  <p:tag name="AS_UNIQUEID" val="6451"/>
</p:tagLst>
</file>

<file path=ppt/tags/tag610.xml><?xml version="1.0" encoding="utf-8"?>
<p:tagLst xmlns:p="http://schemas.openxmlformats.org/presentationml/2006/main">
  <p:tag name="AS_UNIQUEID" val="170"/>
</p:tagLst>
</file>

<file path=ppt/tags/tag611.xml><?xml version="1.0" encoding="utf-8"?>
<p:tagLst xmlns:p="http://schemas.openxmlformats.org/presentationml/2006/main">
  <p:tag name="AS_UNIQUEID" val="171"/>
</p:tagLst>
</file>

<file path=ppt/tags/tag612.xml><?xml version="1.0" encoding="utf-8"?>
<p:tagLst xmlns:p="http://schemas.openxmlformats.org/presentationml/2006/main">
  <p:tag name="AS_UNIQUEID" val="172"/>
</p:tagLst>
</file>

<file path=ppt/tags/tag613.xml><?xml version="1.0" encoding="utf-8"?>
<p:tagLst xmlns:p="http://schemas.openxmlformats.org/presentationml/2006/main">
  <p:tag name="AS_UNIQUEID" val="173"/>
</p:tagLst>
</file>

<file path=ppt/tags/tag614.xml><?xml version="1.0" encoding="utf-8"?>
<p:tagLst xmlns:p="http://schemas.openxmlformats.org/presentationml/2006/main">
  <p:tag name="AS_UNIQUEID" val="174"/>
</p:tagLst>
</file>

<file path=ppt/tags/tag615.xml><?xml version="1.0" encoding="utf-8"?>
<p:tagLst xmlns:p="http://schemas.openxmlformats.org/presentationml/2006/main">
  <p:tag name="AS_UNIQUEID" val="175"/>
</p:tagLst>
</file>

<file path=ppt/tags/tag616.xml><?xml version="1.0" encoding="utf-8"?>
<p:tagLst xmlns:p="http://schemas.openxmlformats.org/presentationml/2006/main">
  <p:tag name="AS_UNIQUEID" val="176"/>
</p:tagLst>
</file>

<file path=ppt/tags/tag617.xml><?xml version="1.0" encoding="utf-8"?>
<p:tagLst xmlns:p="http://schemas.openxmlformats.org/presentationml/2006/main">
  <p:tag name="AS_UNIQUEID" val="177"/>
</p:tagLst>
</file>

<file path=ppt/tags/tag618.xml><?xml version="1.0" encoding="utf-8"?>
<p:tagLst xmlns:p="http://schemas.openxmlformats.org/presentationml/2006/main">
  <p:tag name="AS_UNIQUEID" val="178"/>
</p:tagLst>
</file>

<file path=ppt/tags/tag619.xml><?xml version="1.0" encoding="utf-8"?>
<p:tagLst xmlns:p="http://schemas.openxmlformats.org/presentationml/2006/main">
  <p:tag name="AS_UNIQUEID" val="179"/>
</p:tagLst>
</file>

<file path=ppt/tags/tag62.xml><?xml version="1.0" encoding="utf-8"?>
<p:tagLst xmlns:p="http://schemas.openxmlformats.org/presentationml/2006/main">
  <p:tag name="AS_UNIQUEID" val="6452"/>
</p:tagLst>
</file>

<file path=ppt/tags/tag620.xml><?xml version="1.0" encoding="utf-8"?>
<p:tagLst xmlns:p="http://schemas.openxmlformats.org/presentationml/2006/main">
  <p:tag name="AS_UNIQUEID" val="180"/>
</p:tagLst>
</file>

<file path=ppt/tags/tag621.xml><?xml version="1.0" encoding="utf-8"?>
<p:tagLst xmlns:p="http://schemas.openxmlformats.org/presentationml/2006/main">
  <p:tag name="AS_UNIQUEID" val="181"/>
</p:tagLst>
</file>

<file path=ppt/tags/tag622.xml><?xml version="1.0" encoding="utf-8"?>
<p:tagLst xmlns:p="http://schemas.openxmlformats.org/presentationml/2006/main">
  <p:tag name="AS_UNIQUEID" val="182"/>
</p:tagLst>
</file>

<file path=ppt/tags/tag623.xml><?xml version="1.0" encoding="utf-8"?>
<p:tagLst xmlns:p="http://schemas.openxmlformats.org/presentationml/2006/main">
  <p:tag name="AS_UNIQUEID" val="841"/>
</p:tagLst>
</file>

<file path=ppt/tags/tag624.xml><?xml version="1.0" encoding="utf-8"?>
<p:tagLst xmlns:p="http://schemas.openxmlformats.org/presentationml/2006/main">
  <p:tag name="AS_UNIQUEID" val="842"/>
</p:tagLst>
</file>

<file path=ppt/tags/tag625.xml><?xml version="1.0" encoding="utf-8"?>
<p:tagLst xmlns:p="http://schemas.openxmlformats.org/presentationml/2006/main">
  <p:tag name="AS_UNIQUEID" val="646"/>
</p:tagLst>
</file>

<file path=ppt/tags/tag626.xml><?xml version="1.0" encoding="utf-8"?>
<p:tagLst xmlns:p="http://schemas.openxmlformats.org/presentationml/2006/main">
  <p:tag name="AS_UNIQUEID" val="238"/>
  <p:tag name="KSO_WM_BEAUTIFY_FLAG" val=""/>
</p:tagLst>
</file>

<file path=ppt/tags/tag627.xml><?xml version="1.0" encoding="utf-8"?>
<p:tagLst xmlns:p="http://schemas.openxmlformats.org/presentationml/2006/main">
  <p:tag name="AS_UNIQUEID" val="1463"/>
</p:tagLst>
</file>

<file path=ppt/tags/tag628.xml><?xml version="1.0" encoding="utf-8"?>
<p:tagLst xmlns:p="http://schemas.openxmlformats.org/presentationml/2006/main">
  <p:tag name="AS_UNIQUEID" val="1464"/>
</p:tagLst>
</file>

<file path=ppt/tags/tag629.xml><?xml version="1.0" encoding="utf-8"?>
<p:tagLst xmlns:p="http://schemas.openxmlformats.org/presentationml/2006/main">
  <p:tag name="AS_UNIQUEID" val="1465"/>
</p:tagLst>
</file>

<file path=ppt/tags/tag63.xml><?xml version="1.0" encoding="utf-8"?>
<p:tagLst xmlns:p="http://schemas.openxmlformats.org/presentationml/2006/main">
  <p:tag name="AS_UNIQUEID" val="6453"/>
</p:tagLst>
</file>

<file path=ppt/tags/tag630.xml><?xml version="1.0" encoding="utf-8"?>
<p:tagLst xmlns:p="http://schemas.openxmlformats.org/presentationml/2006/main">
  <p:tag name="AS_UNIQUEID" val="1466"/>
</p:tagLst>
</file>

<file path=ppt/tags/tag631.xml><?xml version="1.0" encoding="utf-8"?>
<p:tagLst xmlns:p="http://schemas.openxmlformats.org/presentationml/2006/main">
  <p:tag name="AS_UNIQUEID" val="1467"/>
</p:tagLst>
</file>

<file path=ppt/tags/tag632.xml><?xml version="1.0" encoding="utf-8"?>
<p:tagLst xmlns:p="http://schemas.openxmlformats.org/presentationml/2006/main">
  <p:tag name="AS_UNIQUEID" val="1468"/>
</p:tagLst>
</file>

<file path=ppt/tags/tag633.xml><?xml version="1.0" encoding="utf-8"?>
<p:tagLst xmlns:p="http://schemas.openxmlformats.org/presentationml/2006/main">
  <p:tag name="AS_UNIQUEID" val="1469"/>
</p:tagLst>
</file>

<file path=ppt/tags/tag634.xml><?xml version="1.0" encoding="utf-8"?>
<p:tagLst xmlns:p="http://schemas.openxmlformats.org/presentationml/2006/main">
  <p:tag name="AS_UNIQUEID" val="1470"/>
</p:tagLst>
</file>

<file path=ppt/tags/tag635.xml><?xml version="1.0" encoding="utf-8"?>
<p:tagLst xmlns:p="http://schemas.openxmlformats.org/presentationml/2006/main">
  <p:tag name="AS_UNIQUEID" val="1471"/>
</p:tagLst>
</file>

<file path=ppt/tags/tag636.xml><?xml version="1.0" encoding="utf-8"?>
<p:tagLst xmlns:p="http://schemas.openxmlformats.org/presentationml/2006/main">
  <p:tag name="AS_UNIQUEID" val="1472"/>
</p:tagLst>
</file>

<file path=ppt/tags/tag637.xml><?xml version="1.0" encoding="utf-8"?>
<p:tagLst xmlns:p="http://schemas.openxmlformats.org/presentationml/2006/main">
  <p:tag name="AS_UNIQUEID" val="1473"/>
</p:tagLst>
</file>

<file path=ppt/tags/tag638.xml><?xml version="1.0" encoding="utf-8"?>
<p:tagLst xmlns:p="http://schemas.openxmlformats.org/presentationml/2006/main">
  <p:tag name="AS_UNIQUEID" val="1474"/>
</p:tagLst>
</file>

<file path=ppt/tags/tag639.xml><?xml version="1.0" encoding="utf-8"?>
<p:tagLst xmlns:p="http://schemas.openxmlformats.org/presentationml/2006/main">
  <p:tag name="AS_UNIQUEID" val="231"/>
</p:tagLst>
</file>

<file path=ppt/tags/tag64.xml><?xml version="1.0" encoding="utf-8"?>
<p:tagLst xmlns:p="http://schemas.openxmlformats.org/presentationml/2006/main">
  <p:tag name="AS_UNIQUEID" val="6454"/>
</p:tagLst>
</file>

<file path=ppt/tags/tag640.xml><?xml version="1.0" encoding="utf-8"?>
<p:tagLst xmlns:p="http://schemas.openxmlformats.org/presentationml/2006/main">
  <p:tag name="AS_UNIQUEID" val="279"/>
</p:tagLst>
</file>

<file path=ppt/tags/tag641.xml><?xml version="1.0" encoding="utf-8"?>
<p:tagLst xmlns:p="http://schemas.openxmlformats.org/presentationml/2006/main">
  <p:tag name="AS_UNIQUEID" val="280"/>
</p:tagLst>
</file>

<file path=ppt/tags/tag642.xml><?xml version="1.0" encoding="utf-8"?>
<p:tagLst xmlns:p="http://schemas.openxmlformats.org/presentationml/2006/main">
  <p:tag name="AS_UNIQUEID" val="281"/>
</p:tagLst>
</file>

<file path=ppt/tags/tag643.xml><?xml version="1.0" encoding="utf-8"?>
<p:tagLst xmlns:p="http://schemas.openxmlformats.org/presentationml/2006/main">
  <p:tag name="AS_UNIQUEID" val="2480"/>
</p:tagLst>
</file>

<file path=ppt/tags/tag644.xml><?xml version="1.0" encoding="utf-8"?>
<p:tagLst xmlns:p="http://schemas.openxmlformats.org/presentationml/2006/main">
  <p:tag name="AS_UNIQUEID" val="231"/>
</p:tagLst>
</file>

<file path=ppt/tags/tag645.xml><?xml version="1.0" encoding="utf-8"?>
<p:tagLst xmlns:p="http://schemas.openxmlformats.org/presentationml/2006/main">
  <p:tag name="KSO_WM_UNIT_PLACING_PICTURE_USER_VIEWPORT" val="{&quot;height&quot;:5652,&quot;width&quot;:16198}"/>
</p:tagLst>
</file>

<file path=ppt/tags/tag646.xml><?xml version="1.0" encoding="utf-8"?>
<p:tagLst xmlns:p="http://schemas.openxmlformats.org/presentationml/2006/main">
  <p:tag name="KSO_WM_BEAUTIFY_FLAG" val=""/>
</p:tagLst>
</file>

<file path=ppt/tags/tag647.xml><?xml version="1.0" encoding="utf-8"?>
<p:tagLst xmlns:p="http://schemas.openxmlformats.org/presentationml/2006/main">
  <p:tag name="AS_UNIQUEID" val="6782"/>
</p:tagLst>
</file>

<file path=ppt/tags/tag648.xml><?xml version="1.0" encoding="utf-8"?>
<p:tagLst xmlns:p="http://schemas.openxmlformats.org/presentationml/2006/main">
  <p:tag name="AS_UNIQUEID" val="6783"/>
  <p:tag name="KSO_WM_BEAUTIFY_FLAG" val=""/>
</p:tagLst>
</file>

<file path=ppt/tags/tag649.xml><?xml version="1.0" encoding="utf-8"?>
<p:tagLst xmlns:p="http://schemas.openxmlformats.org/presentationml/2006/main">
  <p:tag name="AS_UNIQUEID" val="6784"/>
  <p:tag name="KSO_WM_BEAUTIFY_FLAG" val=""/>
</p:tagLst>
</file>

<file path=ppt/tags/tag65.xml><?xml version="1.0" encoding="utf-8"?>
<p:tagLst xmlns:p="http://schemas.openxmlformats.org/presentationml/2006/main">
  <p:tag name="AS_UNIQUEID" val="6455"/>
</p:tagLst>
</file>

<file path=ppt/tags/tag650.xml><?xml version="1.0" encoding="utf-8"?>
<p:tagLst xmlns:p="http://schemas.openxmlformats.org/presentationml/2006/main">
  <p:tag name="AS_UNIQUEID" val="6785"/>
  <p:tag name="KSO_WM_BEAUTIFY_FLAG" val=""/>
</p:tagLst>
</file>

<file path=ppt/tags/tag651.xml><?xml version="1.0" encoding="utf-8"?>
<p:tagLst xmlns:p="http://schemas.openxmlformats.org/presentationml/2006/main">
  <p:tag name="AS_UNIQUEID" val="5182"/>
</p:tagLst>
</file>

<file path=ppt/tags/tag652.xml><?xml version="1.0" encoding="utf-8"?>
<p:tagLst xmlns:p="http://schemas.openxmlformats.org/presentationml/2006/main">
  <p:tag name="AS_UNIQUEID" val="250"/>
</p:tagLst>
</file>

<file path=ppt/tags/tag653.xml><?xml version="1.0" encoding="utf-8"?>
<p:tagLst xmlns:p="http://schemas.openxmlformats.org/presentationml/2006/main">
  <p:tag name="AS_UNIQUEID" val="649"/>
</p:tagLst>
</file>

<file path=ppt/tags/tag654.xml><?xml version="1.0" encoding="utf-8"?>
<p:tagLst xmlns:p="http://schemas.openxmlformats.org/presentationml/2006/main">
  <p:tag name="AS_UNIQUEID" val="252"/>
</p:tagLst>
</file>

<file path=ppt/tags/tag655.xml><?xml version="1.0" encoding="utf-8"?>
<p:tagLst xmlns:p="http://schemas.openxmlformats.org/presentationml/2006/main">
  <p:tag name="AS_UNIQUEID" val="255"/>
</p:tagLst>
</file>

<file path=ppt/tags/tag656.xml><?xml version="1.0" encoding="utf-8"?>
<p:tagLst xmlns:p="http://schemas.openxmlformats.org/presentationml/2006/main">
  <p:tag name="AS_UNIQUEID" val="278"/>
</p:tagLst>
</file>

<file path=ppt/tags/tag657.xml><?xml version="1.0" encoding="utf-8"?>
<p:tagLst xmlns:p="http://schemas.openxmlformats.org/presentationml/2006/main">
  <p:tag name="AS_UNIQUEID" val="192"/>
</p:tagLst>
</file>

<file path=ppt/tags/tag658.xml><?xml version="1.0" encoding="utf-8"?>
<p:tagLst xmlns:p="http://schemas.openxmlformats.org/presentationml/2006/main">
  <p:tag name="AS_UNIQUEID" val="193"/>
</p:tagLst>
</file>

<file path=ppt/tags/tag659.xml><?xml version="1.0" encoding="utf-8"?>
<p:tagLst xmlns:p="http://schemas.openxmlformats.org/presentationml/2006/main">
  <p:tag name="AS_UNIQUEID" val="194"/>
</p:tagLst>
</file>

<file path=ppt/tags/tag66.xml><?xml version="1.0" encoding="utf-8"?>
<p:tagLst xmlns:p="http://schemas.openxmlformats.org/presentationml/2006/main">
  <p:tag name="AS_UNIQUEID" val="6456"/>
</p:tagLst>
</file>

<file path=ppt/tags/tag660.xml><?xml version="1.0" encoding="utf-8"?>
<p:tagLst xmlns:p="http://schemas.openxmlformats.org/presentationml/2006/main">
  <p:tag name="AS_UNIQUEID" val="195"/>
</p:tagLst>
</file>

<file path=ppt/tags/tag661.xml><?xml version="1.0" encoding="utf-8"?>
<p:tagLst xmlns:p="http://schemas.openxmlformats.org/presentationml/2006/main">
  <p:tag name="AS_UNIQUEID" val="196"/>
</p:tagLst>
</file>

<file path=ppt/tags/tag662.xml><?xml version="1.0" encoding="utf-8"?>
<p:tagLst xmlns:p="http://schemas.openxmlformats.org/presentationml/2006/main">
  <p:tag name="AS_UNIQUEID" val="197"/>
</p:tagLst>
</file>

<file path=ppt/tags/tag663.xml><?xml version="1.0" encoding="utf-8"?>
<p:tagLst xmlns:p="http://schemas.openxmlformats.org/presentationml/2006/main">
  <p:tag name="AS_UNIQUEID" val="198"/>
</p:tagLst>
</file>

<file path=ppt/tags/tag664.xml><?xml version="1.0" encoding="utf-8"?>
<p:tagLst xmlns:p="http://schemas.openxmlformats.org/presentationml/2006/main">
  <p:tag name="AS_UNIQUEID" val="199"/>
</p:tagLst>
</file>

<file path=ppt/tags/tag665.xml><?xml version="1.0" encoding="utf-8"?>
<p:tagLst xmlns:p="http://schemas.openxmlformats.org/presentationml/2006/main">
  <p:tag name="AS_UNIQUEID" val="200"/>
</p:tagLst>
</file>

<file path=ppt/tags/tag666.xml><?xml version="1.0" encoding="utf-8"?>
<p:tagLst xmlns:p="http://schemas.openxmlformats.org/presentationml/2006/main">
  <p:tag name="AS_UNIQUEID" val="201"/>
</p:tagLst>
</file>

<file path=ppt/tags/tag667.xml><?xml version="1.0" encoding="utf-8"?>
<p:tagLst xmlns:p="http://schemas.openxmlformats.org/presentationml/2006/main">
  <p:tag name="AS_UNIQUEID" val="202"/>
</p:tagLst>
</file>

<file path=ppt/tags/tag668.xml><?xml version="1.0" encoding="utf-8"?>
<p:tagLst xmlns:p="http://schemas.openxmlformats.org/presentationml/2006/main">
  <p:tag name="AS_UNIQUEID" val="203"/>
</p:tagLst>
</file>

<file path=ppt/tags/tag669.xml><?xml version="1.0" encoding="utf-8"?>
<p:tagLst xmlns:p="http://schemas.openxmlformats.org/presentationml/2006/main">
  <p:tag name="AS_UNIQUEID" val="191"/>
</p:tagLst>
</file>

<file path=ppt/tags/tag67.xml><?xml version="1.0" encoding="utf-8"?>
<p:tagLst xmlns:p="http://schemas.openxmlformats.org/presentationml/2006/main">
  <p:tag name="AS_UNIQUEID" val="6458"/>
</p:tagLst>
</file>

<file path=ppt/tags/tag670.xml><?xml version="1.0" encoding="utf-8"?>
<p:tagLst xmlns:p="http://schemas.openxmlformats.org/presentationml/2006/main">
  <p:tag name="AS_UNIQUEID" val="2486"/>
</p:tagLst>
</file>

<file path=ppt/tags/tag671.xml><?xml version="1.0" encoding="utf-8"?>
<p:tagLst xmlns:p="http://schemas.openxmlformats.org/presentationml/2006/main">
  <p:tag name="AS_UNIQUEID" val="204"/>
</p:tagLst>
</file>

<file path=ppt/tags/tag672.xml><?xml version="1.0" encoding="utf-8"?>
<p:tagLst xmlns:p="http://schemas.openxmlformats.org/presentationml/2006/main">
  <p:tag name="AS_UNIQUEID" val="10952"/>
</p:tagLst>
</file>

<file path=ppt/tags/tag673.xml><?xml version="1.0" encoding="utf-8"?>
<p:tagLst xmlns:p="http://schemas.openxmlformats.org/presentationml/2006/main">
  <p:tag name="AS_UNIQUEID" val="10953"/>
  <p:tag name="KSO_WM_BEAUTIFY_FLAG" val=""/>
</p:tagLst>
</file>

<file path=ppt/tags/tag674.xml><?xml version="1.0" encoding="utf-8"?>
<p:tagLst xmlns:p="http://schemas.openxmlformats.org/presentationml/2006/main">
  <p:tag name="AS_UNIQUEID" val="10955"/>
  <p:tag name="KSO_WM_BEAUTIFY_FLAG" val=""/>
</p:tagLst>
</file>

<file path=ppt/tags/tag675.xml><?xml version="1.0" encoding="utf-8"?>
<p:tagLst xmlns:p="http://schemas.openxmlformats.org/presentationml/2006/main">
  <p:tag name="AS_UNIQUEID" val="10320"/>
</p:tagLst>
</file>

<file path=ppt/tags/tag676.xml><?xml version="1.0" encoding="utf-8"?>
<p:tagLst xmlns:p="http://schemas.openxmlformats.org/presentationml/2006/main">
  <p:tag name="AS_UNIQUEID" val="370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7217*403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77.xml><?xml version="1.0" encoding="utf-8"?>
<p:tagLst xmlns:p="http://schemas.openxmlformats.org/presentationml/2006/main">
  <p:tag name="AS_UNIQUEID" val="6792"/>
</p:tagLst>
</file>

<file path=ppt/tags/tag678.xml><?xml version="1.0" encoding="utf-8"?>
<p:tagLst xmlns:p="http://schemas.openxmlformats.org/presentationml/2006/main">
  <p:tag name="AS_UNIQUEID" val="234"/>
</p:tagLst>
</file>

<file path=ppt/tags/tag679.xml><?xml version="1.0" encoding="utf-8"?>
<p:tagLst xmlns:p="http://schemas.openxmlformats.org/presentationml/2006/main">
  <p:tag name="AS_UNIQUEID" val="238"/>
</p:tagLst>
</file>

<file path=ppt/tags/tag68.xml><?xml version="1.0" encoding="utf-8"?>
<p:tagLst xmlns:p="http://schemas.openxmlformats.org/presentationml/2006/main">
  <p:tag name="AS_UNIQUEID" val="6459"/>
</p:tagLst>
</file>

<file path=ppt/tags/tag680.xml><?xml version="1.0" encoding="utf-8"?>
<p:tagLst xmlns:p="http://schemas.openxmlformats.org/presentationml/2006/main">
  <p:tag name="AS_UNIQUEID" val="1743"/>
</p:tagLst>
</file>

<file path=ppt/tags/tag681.xml><?xml version="1.0" encoding="utf-8"?>
<p:tagLst xmlns:p="http://schemas.openxmlformats.org/presentationml/2006/main">
  <p:tag name="AS_UNIQUEID" val="2490"/>
</p:tagLst>
</file>

<file path=ppt/tags/tag682.xml><?xml version="1.0" encoding="utf-8"?>
<p:tagLst xmlns:p="http://schemas.openxmlformats.org/presentationml/2006/main">
  <p:tag name="AS_UNIQUEID" val="2492"/>
</p:tagLst>
</file>

<file path=ppt/tags/tag683.xml><?xml version="1.0" encoding="utf-8"?>
<p:tagLst xmlns:p="http://schemas.openxmlformats.org/presentationml/2006/main">
  <p:tag name="AS_UNIQUEID" val="202"/>
</p:tagLst>
</file>

<file path=ppt/tags/tag684.xml><?xml version="1.0" encoding="utf-8"?>
<p:tagLst xmlns:p="http://schemas.openxmlformats.org/presentationml/2006/main">
  <p:tag name="AS_UNIQUEID" val="6794"/>
</p:tagLst>
</file>

<file path=ppt/tags/tag685.xml><?xml version="1.0" encoding="utf-8"?>
<p:tagLst xmlns:p="http://schemas.openxmlformats.org/presentationml/2006/main">
  <p:tag name="AS_UNIQUEID" val="6795"/>
  <p:tag name="KSO_WM_BEAUTIFY_FLAG" val=""/>
</p:tagLst>
</file>

<file path=ppt/tags/tag686.xml><?xml version="1.0" encoding="utf-8"?>
<p:tagLst xmlns:p="http://schemas.openxmlformats.org/presentationml/2006/main">
  <p:tag name="AS_UNIQUEID" val="6796"/>
  <p:tag name="KSO_WM_BEAUTIFY_FLAG" val=""/>
</p:tagLst>
</file>

<file path=ppt/tags/tag687.xml><?xml version="1.0" encoding="utf-8"?>
<p:tagLst xmlns:p="http://schemas.openxmlformats.org/presentationml/2006/main">
  <p:tag name="AS_UNIQUEID" val="6797"/>
  <p:tag name="KSO_WM_BEAUTIFY_FLAG" val=""/>
</p:tagLst>
</file>

<file path=ppt/tags/tag688.xml><?xml version="1.0" encoding="utf-8"?>
<p:tagLst xmlns:p="http://schemas.openxmlformats.org/presentationml/2006/main">
  <p:tag name="AS_UNIQUEID" val="5182"/>
</p:tagLst>
</file>

<file path=ppt/tags/tag689.xml><?xml version="1.0" encoding="utf-8"?>
<p:tagLst xmlns:p="http://schemas.openxmlformats.org/presentationml/2006/main">
  <p:tag name="AS_UNIQUEID" val="649"/>
</p:tagLst>
</file>

<file path=ppt/tags/tag69.xml><?xml version="1.0" encoding="utf-8"?>
<p:tagLst xmlns:p="http://schemas.openxmlformats.org/presentationml/2006/main">
  <p:tag name="AS_UNIQUEID" val="6460"/>
</p:tagLst>
</file>

<file path=ppt/tags/tag690.xml><?xml version="1.0" encoding="utf-8"?>
<p:tagLst xmlns:p="http://schemas.openxmlformats.org/presentationml/2006/main">
  <p:tag name="AS_UNIQUEID" val="6798"/>
</p:tagLst>
</file>

<file path=ppt/tags/tag691.xml><?xml version="1.0" encoding="utf-8"?>
<p:tagLst xmlns:p="http://schemas.openxmlformats.org/presentationml/2006/main">
  <p:tag name="AS_UNIQUEID" val="6799"/>
</p:tagLst>
</file>

<file path=ppt/tags/tag692.xml><?xml version="1.0" encoding="utf-8"?>
<p:tagLst xmlns:p="http://schemas.openxmlformats.org/presentationml/2006/main">
  <p:tag name="AS_UNIQUEID" val="6800"/>
</p:tagLst>
</file>

<file path=ppt/tags/tag693.xml><?xml version="1.0" encoding="utf-8"?>
<p:tagLst xmlns:p="http://schemas.openxmlformats.org/presentationml/2006/main">
  <p:tag name="AS_UNIQUEID" val="6801"/>
</p:tagLst>
</file>

<file path=ppt/tags/tag694.xml><?xml version="1.0" encoding="utf-8"?>
<p:tagLst xmlns:p="http://schemas.openxmlformats.org/presentationml/2006/main">
  <p:tag name="AS_UNIQUEID" val="6802"/>
</p:tagLst>
</file>

<file path=ppt/tags/tag695.xml><?xml version="1.0" encoding="utf-8"?>
<p:tagLst xmlns:p="http://schemas.openxmlformats.org/presentationml/2006/main">
  <p:tag name="AS_UNIQUEID" val="6803"/>
</p:tagLst>
</file>

<file path=ppt/tags/tag696.xml><?xml version="1.0" encoding="utf-8"?>
<p:tagLst xmlns:p="http://schemas.openxmlformats.org/presentationml/2006/main">
  <p:tag name="AS_UNIQUEID" val="6804"/>
</p:tagLst>
</file>

<file path=ppt/tags/tag697.xml><?xml version="1.0" encoding="utf-8"?>
<p:tagLst xmlns:p="http://schemas.openxmlformats.org/presentationml/2006/main">
  <p:tag name="AS_UNIQUEID" val="6805"/>
</p:tagLst>
</file>

<file path=ppt/tags/tag698.xml><?xml version="1.0" encoding="utf-8"?>
<p:tagLst xmlns:p="http://schemas.openxmlformats.org/presentationml/2006/main">
  <p:tag name="AS_UNIQUEID" val="6806"/>
</p:tagLst>
</file>

<file path=ppt/tags/tag699.xml><?xml version="1.0" encoding="utf-8"?>
<p:tagLst xmlns:p="http://schemas.openxmlformats.org/presentationml/2006/main">
  <p:tag name="AS_UNIQUEID" val="6807"/>
</p:tagLst>
</file>

<file path=ppt/tags/tag7.xml><?xml version="1.0" encoding="utf-8"?>
<p:tagLst xmlns:p="http://schemas.openxmlformats.org/presentationml/2006/main">
  <p:tag name="AS_UNIQUEID" val="6393"/>
</p:tagLst>
</file>

<file path=ppt/tags/tag70.xml><?xml version="1.0" encoding="utf-8"?>
<p:tagLst xmlns:p="http://schemas.openxmlformats.org/presentationml/2006/main">
  <p:tag name="AS_UNIQUEID" val="6461"/>
  <p:tag name="KSO_WM_BEAUTIFY_FLAG" val=""/>
</p:tagLst>
</file>

<file path=ppt/tags/tag700.xml><?xml version="1.0" encoding="utf-8"?>
<p:tagLst xmlns:p="http://schemas.openxmlformats.org/presentationml/2006/main">
  <p:tag name="AS_UNIQUEID" val="6808"/>
</p:tagLst>
</file>

<file path=ppt/tags/tag701.xml><?xml version="1.0" encoding="utf-8"?>
<p:tagLst xmlns:p="http://schemas.openxmlformats.org/presentationml/2006/main">
  <p:tag name="AS_UNIQUEID" val="6809"/>
</p:tagLst>
</file>

<file path=ppt/tags/tag702.xml><?xml version="1.0" encoding="utf-8"?>
<p:tagLst xmlns:p="http://schemas.openxmlformats.org/presentationml/2006/main">
  <p:tag name="AS_UNIQUEID" val="6810"/>
</p:tagLst>
</file>

<file path=ppt/tags/tag703.xml><?xml version="1.0" encoding="utf-8"?>
<p:tagLst xmlns:p="http://schemas.openxmlformats.org/presentationml/2006/main">
  <p:tag name="AS_UNIQUEID" val="6811"/>
</p:tagLst>
</file>

<file path=ppt/tags/tag704.xml><?xml version="1.0" encoding="utf-8"?>
<p:tagLst xmlns:p="http://schemas.openxmlformats.org/presentationml/2006/main">
  <p:tag name="AS_UNIQUEID" val="6812"/>
</p:tagLst>
</file>

<file path=ppt/tags/tag705.xml><?xml version="1.0" encoding="utf-8"?>
<p:tagLst xmlns:p="http://schemas.openxmlformats.org/presentationml/2006/main">
  <p:tag name="AS_UNIQUEID" val="6813"/>
</p:tagLst>
</file>

<file path=ppt/tags/tag706.xml><?xml version="1.0" encoding="utf-8"?>
<p:tagLst xmlns:p="http://schemas.openxmlformats.org/presentationml/2006/main">
  <p:tag name="AS_UNIQUEID" val="6814"/>
</p:tagLst>
</file>

<file path=ppt/tags/tag707.xml><?xml version="1.0" encoding="utf-8"?>
<p:tagLst xmlns:p="http://schemas.openxmlformats.org/presentationml/2006/main">
  <p:tag name="AS_UNIQUEID" val="6815"/>
</p:tagLst>
</file>

<file path=ppt/tags/tag708.xml><?xml version="1.0" encoding="utf-8"?>
<p:tagLst xmlns:p="http://schemas.openxmlformats.org/presentationml/2006/main">
  <p:tag name="AS_UNIQUEID" val="6816"/>
</p:tagLst>
</file>

<file path=ppt/tags/tag709.xml><?xml version="1.0" encoding="utf-8"?>
<p:tagLst xmlns:p="http://schemas.openxmlformats.org/presentationml/2006/main">
  <p:tag name="AS_UNIQUEID" val="6817"/>
</p:tagLst>
</file>

<file path=ppt/tags/tag71.xml><?xml version="1.0" encoding="utf-8"?>
<p:tagLst xmlns:p="http://schemas.openxmlformats.org/presentationml/2006/main">
  <p:tag name="AS_UNIQUEID" val="6462"/>
  <p:tag name="KSO_WM_BEAUTIFY_FLAG" val=""/>
</p:tagLst>
</file>

<file path=ppt/tags/tag710.xml><?xml version="1.0" encoding="utf-8"?>
<p:tagLst xmlns:p="http://schemas.openxmlformats.org/presentationml/2006/main">
  <p:tag name="AS_UNIQUEID" val="6818"/>
</p:tagLst>
</file>

<file path=ppt/tags/tag711.xml><?xml version="1.0" encoding="utf-8"?>
<p:tagLst xmlns:p="http://schemas.openxmlformats.org/presentationml/2006/main">
  <p:tag name="AS_UNIQUEID" val="6819"/>
</p:tagLst>
</file>

<file path=ppt/tags/tag712.xml><?xml version="1.0" encoding="utf-8"?>
<p:tagLst xmlns:p="http://schemas.openxmlformats.org/presentationml/2006/main">
  <p:tag name="AS_UNIQUEID" val="6820"/>
</p:tagLst>
</file>

<file path=ppt/tags/tag713.xml><?xml version="1.0" encoding="utf-8"?>
<p:tagLst xmlns:p="http://schemas.openxmlformats.org/presentationml/2006/main">
  <p:tag name="AS_UNIQUEID" val="6821"/>
</p:tagLst>
</file>

<file path=ppt/tags/tag714.xml><?xml version="1.0" encoding="utf-8"?>
<p:tagLst xmlns:p="http://schemas.openxmlformats.org/presentationml/2006/main">
  <p:tag name="AS_UNIQUEID" val="6822"/>
</p:tagLst>
</file>

<file path=ppt/tags/tag715.xml><?xml version="1.0" encoding="utf-8"?>
<p:tagLst xmlns:p="http://schemas.openxmlformats.org/presentationml/2006/main">
  <p:tag name="AS_UNIQUEID" val="6823"/>
</p:tagLst>
</file>

<file path=ppt/tags/tag716.xml><?xml version="1.0" encoding="utf-8"?>
<p:tagLst xmlns:p="http://schemas.openxmlformats.org/presentationml/2006/main">
  <p:tag name="AS_UNIQUEID" val="6824"/>
</p:tagLst>
</file>

<file path=ppt/tags/tag717.xml><?xml version="1.0" encoding="utf-8"?>
<p:tagLst xmlns:p="http://schemas.openxmlformats.org/presentationml/2006/main">
  <p:tag name="AS_UNIQUEID" val="6825"/>
</p:tagLst>
</file>

<file path=ppt/tags/tag718.xml><?xml version="1.0" encoding="utf-8"?>
<p:tagLst xmlns:p="http://schemas.openxmlformats.org/presentationml/2006/main">
  <p:tag name="AS_UNIQUEID" val="6826"/>
</p:tagLst>
</file>

<file path=ppt/tags/tag719.xml><?xml version="1.0" encoding="utf-8"?>
<p:tagLst xmlns:p="http://schemas.openxmlformats.org/presentationml/2006/main">
  <p:tag name="AS_UNIQUEID" val="6827"/>
</p:tagLst>
</file>

<file path=ppt/tags/tag72.xml><?xml version="1.0" encoding="utf-8"?>
<p:tagLst xmlns:p="http://schemas.openxmlformats.org/presentationml/2006/main">
  <p:tag name="AS_UNIQUEID" val="6463"/>
  <p:tag name="KSO_WM_BEAUTIFY_FLAG" val=""/>
</p:tagLst>
</file>

<file path=ppt/tags/tag720.xml><?xml version="1.0" encoding="utf-8"?>
<p:tagLst xmlns:p="http://schemas.openxmlformats.org/presentationml/2006/main">
  <p:tag name="AS_UNIQUEID" val="6828"/>
</p:tagLst>
</file>

<file path=ppt/tags/tag721.xml><?xml version="1.0" encoding="utf-8"?>
<p:tagLst xmlns:p="http://schemas.openxmlformats.org/presentationml/2006/main">
  <p:tag name="AS_UNIQUEID" val="6829"/>
</p:tagLst>
</file>

<file path=ppt/tags/tag722.xml><?xml version="1.0" encoding="utf-8"?>
<p:tagLst xmlns:p="http://schemas.openxmlformats.org/presentationml/2006/main">
  <p:tag name="AS_UNIQUEID" val="6830"/>
</p:tagLst>
</file>

<file path=ppt/tags/tag723.xml><?xml version="1.0" encoding="utf-8"?>
<p:tagLst xmlns:p="http://schemas.openxmlformats.org/presentationml/2006/main">
  <p:tag name="AS_UNIQUEID" val="6831"/>
</p:tagLst>
</file>

<file path=ppt/tags/tag724.xml><?xml version="1.0" encoding="utf-8"?>
<p:tagLst xmlns:p="http://schemas.openxmlformats.org/presentationml/2006/main">
  <p:tag name="AS_UNIQUEID" val="6832"/>
</p:tagLst>
</file>

<file path=ppt/tags/tag725.xml><?xml version="1.0" encoding="utf-8"?>
<p:tagLst xmlns:p="http://schemas.openxmlformats.org/presentationml/2006/main">
  <p:tag name="AS_UNIQUEID" val="6833"/>
</p:tagLst>
</file>

<file path=ppt/tags/tag726.xml><?xml version="1.0" encoding="utf-8"?>
<p:tagLst xmlns:p="http://schemas.openxmlformats.org/presentationml/2006/main">
  <p:tag name="AS_UNIQUEID" val="6834"/>
</p:tagLst>
</file>

<file path=ppt/tags/tag727.xml><?xml version="1.0" encoding="utf-8"?>
<p:tagLst xmlns:p="http://schemas.openxmlformats.org/presentationml/2006/main">
  <p:tag name="AS_UNIQUEID" val="6835"/>
</p:tagLst>
</file>

<file path=ppt/tags/tag728.xml><?xml version="1.0" encoding="utf-8"?>
<p:tagLst xmlns:p="http://schemas.openxmlformats.org/presentationml/2006/main">
  <p:tag name="AS_UNIQUEID" val="6836"/>
</p:tagLst>
</file>

<file path=ppt/tags/tag729.xml><?xml version="1.0" encoding="utf-8"?>
<p:tagLst xmlns:p="http://schemas.openxmlformats.org/presentationml/2006/main">
  <p:tag name="AS_UNIQUEID" val="6837"/>
</p:tagLst>
</file>

<file path=ppt/tags/tag73.xml><?xml version="1.0" encoding="utf-8"?>
<p:tagLst xmlns:p="http://schemas.openxmlformats.org/presentationml/2006/main">
  <p:tag name="AS_UNIQUEID" val="6464"/>
  <p:tag name="KSO_WM_BEAUTIFY_FLAG" val=""/>
</p:tagLst>
</file>

<file path=ppt/tags/tag730.xml><?xml version="1.0" encoding="utf-8"?>
<p:tagLst xmlns:p="http://schemas.openxmlformats.org/presentationml/2006/main">
  <p:tag name="AS_UNIQUEID" val="6838"/>
</p:tagLst>
</file>

<file path=ppt/tags/tag731.xml><?xml version="1.0" encoding="utf-8"?>
<p:tagLst xmlns:p="http://schemas.openxmlformats.org/presentationml/2006/main">
  <p:tag name="AS_UNIQUEID" val="6839"/>
</p:tagLst>
</file>

<file path=ppt/tags/tag732.xml><?xml version="1.0" encoding="utf-8"?>
<p:tagLst xmlns:p="http://schemas.openxmlformats.org/presentationml/2006/main">
  <p:tag name="AS_UNIQUEID" val="6840"/>
</p:tagLst>
</file>

<file path=ppt/tags/tag733.xml><?xml version="1.0" encoding="utf-8"?>
<p:tagLst xmlns:p="http://schemas.openxmlformats.org/presentationml/2006/main">
  <p:tag name="AS_UNIQUEID" val="6841"/>
</p:tagLst>
</file>

<file path=ppt/tags/tag734.xml><?xml version="1.0" encoding="utf-8"?>
<p:tagLst xmlns:p="http://schemas.openxmlformats.org/presentationml/2006/main">
  <p:tag name="AS_UNIQUEID" val="6842"/>
</p:tagLst>
</file>

<file path=ppt/tags/tag735.xml><?xml version="1.0" encoding="utf-8"?>
<p:tagLst xmlns:p="http://schemas.openxmlformats.org/presentationml/2006/main">
  <p:tag name="AS_UNIQUEID" val="6843"/>
</p:tagLst>
</file>

<file path=ppt/tags/tag736.xml><?xml version="1.0" encoding="utf-8"?>
<p:tagLst xmlns:p="http://schemas.openxmlformats.org/presentationml/2006/main">
  <p:tag name="AS_UNIQUEID" val="6844"/>
</p:tagLst>
</file>

<file path=ppt/tags/tag737.xml><?xml version="1.0" encoding="utf-8"?>
<p:tagLst xmlns:p="http://schemas.openxmlformats.org/presentationml/2006/main">
  <p:tag name="AS_UNIQUEID" val="6845"/>
</p:tagLst>
</file>

<file path=ppt/tags/tag738.xml><?xml version="1.0" encoding="utf-8"?>
<p:tagLst xmlns:p="http://schemas.openxmlformats.org/presentationml/2006/main">
  <p:tag name="AS_UNIQUEID" val="6846"/>
</p:tagLst>
</file>

<file path=ppt/tags/tag739.xml><?xml version="1.0" encoding="utf-8"?>
<p:tagLst xmlns:p="http://schemas.openxmlformats.org/presentationml/2006/main">
  <p:tag name="AS_UNIQUEID" val="6847"/>
</p:tagLst>
</file>

<file path=ppt/tags/tag74.xml><?xml version="1.0" encoding="utf-8"?>
<p:tagLst xmlns:p="http://schemas.openxmlformats.org/presentationml/2006/main">
  <p:tag name="AS_UNIQUEID" val="6465"/>
  <p:tag name="KSO_WM_BEAUTIFY_FLAG" val=""/>
</p:tagLst>
</file>

<file path=ppt/tags/tag740.xml><?xml version="1.0" encoding="utf-8"?>
<p:tagLst xmlns:p="http://schemas.openxmlformats.org/presentationml/2006/main">
  <p:tag name="AS_UNIQUEID" val="6848"/>
</p:tagLst>
</file>

<file path=ppt/tags/tag741.xml><?xml version="1.0" encoding="utf-8"?>
<p:tagLst xmlns:p="http://schemas.openxmlformats.org/presentationml/2006/main">
  <p:tag name="AS_UNIQUEID" val="6849"/>
</p:tagLst>
</file>

<file path=ppt/tags/tag742.xml><?xml version="1.0" encoding="utf-8"?>
<p:tagLst xmlns:p="http://schemas.openxmlformats.org/presentationml/2006/main">
  <p:tag name="AS_UNIQUEID" val="6850"/>
</p:tagLst>
</file>

<file path=ppt/tags/tag743.xml><?xml version="1.0" encoding="utf-8"?>
<p:tagLst xmlns:p="http://schemas.openxmlformats.org/presentationml/2006/main">
  <p:tag name="AS_UNIQUEID" val="6851"/>
</p:tagLst>
</file>

<file path=ppt/tags/tag744.xml><?xml version="1.0" encoding="utf-8"?>
<p:tagLst xmlns:p="http://schemas.openxmlformats.org/presentationml/2006/main">
  <p:tag name="AS_UNIQUEID" val="6852"/>
</p:tagLst>
</file>

<file path=ppt/tags/tag745.xml><?xml version="1.0" encoding="utf-8"?>
<p:tagLst xmlns:p="http://schemas.openxmlformats.org/presentationml/2006/main">
  <p:tag name="AS_UNIQUEID" val="6853"/>
</p:tagLst>
</file>

<file path=ppt/tags/tag746.xml><?xml version="1.0" encoding="utf-8"?>
<p:tagLst xmlns:p="http://schemas.openxmlformats.org/presentationml/2006/main">
  <p:tag name="AS_UNIQUEID" val="6854"/>
</p:tagLst>
</file>

<file path=ppt/tags/tag747.xml><?xml version="1.0" encoding="utf-8"?>
<p:tagLst xmlns:p="http://schemas.openxmlformats.org/presentationml/2006/main">
  <p:tag name="AS_UNIQUEID" val="6855"/>
</p:tagLst>
</file>

<file path=ppt/tags/tag748.xml><?xml version="1.0" encoding="utf-8"?>
<p:tagLst xmlns:p="http://schemas.openxmlformats.org/presentationml/2006/main">
  <p:tag name="AS_UNIQUEID" val="6856"/>
</p:tagLst>
</file>

<file path=ppt/tags/tag749.xml><?xml version="1.0" encoding="utf-8"?>
<p:tagLst xmlns:p="http://schemas.openxmlformats.org/presentationml/2006/main">
  <p:tag name="AS_UNIQUEID" val="6857"/>
</p:tagLst>
</file>

<file path=ppt/tags/tag75.xml><?xml version="1.0" encoding="utf-8"?>
<p:tagLst xmlns:p="http://schemas.openxmlformats.org/presentationml/2006/main">
  <p:tag name="AS_UNIQUEID" val="6466"/>
</p:tagLst>
</file>

<file path=ppt/tags/tag750.xml><?xml version="1.0" encoding="utf-8"?>
<p:tagLst xmlns:p="http://schemas.openxmlformats.org/presentationml/2006/main">
  <p:tag name="AS_UNIQUEID" val="6858"/>
</p:tagLst>
</file>

<file path=ppt/tags/tag751.xml><?xml version="1.0" encoding="utf-8"?>
<p:tagLst xmlns:p="http://schemas.openxmlformats.org/presentationml/2006/main">
  <p:tag name="AS_UNIQUEID" val="6859"/>
</p:tagLst>
</file>

<file path=ppt/tags/tag752.xml><?xml version="1.0" encoding="utf-8"?>
<p:tagLst xmlns:p="http://schemas.openxmlformats.org/presentationml/2006/main">
  <p:tag name="AS_UNIQUEID" val="6860"/>
</p:tagLst>
</file>

<file path=ppt/tags/tag753.xml><?xml version="1.0" encoding="utf-8"?>
<p:tagLst xmlns:p="http://schemas.openxmlformats.org/presentationml/2006/main">
  <p:tag name="AS_UNIQUEID" val="6861"/>
</p:tagLst>
</file>

<file path=ppt/tags/tag754.xml><?xml version="1.0" encoding="utf-8"?>
<p:tagLst xmlns:p="http://schemas.openxmlformats.org/presentationml/2006/main">
  <p:tag name="AS_UNIQUEID" val="6862"/>
</p:tagLst>
</file>

<file path=ppt/tags/tag755.xml><?xml version="1.0" encoding="utf-8"?>
<p:tagLst xmlns:p="http://schemas.openxmlformats.org/presentationml/2006/main">
  <p:tag name="AS_UNIQUEID" val="6863"/>
</p:tagLst>
</file>

<file path=ppt/tags/tag756.xml><?xml version="1.0" encoding="utf-8"?>
<p:tagLst xmlns:p="http://schemas.openxmlformats.org/presentationml/2006/main">
  <p:tag name="AS_UNIQUEID" val="6864"/>
</p:tagLst>
</file>

<file path=ppt/tags/tag757.xml><?xml version="1.0" encoding="utf-8"?>
<p:tagLst xmlns:p="http://schemas.openxmlformats.org/presentationml/2006/main">
  <p:tag name="AS_UNIQUEID" val="6865"/>
</p:tagLst>
</file>

<file path=ppt/tags/tag758.xml><?xml version="1.0" encoding="utf-8"?>
<p:tagLst xmlns:p="http://schemas.openxmlformats.org/presentationml/2006/main">
  <p:tag name="AS_UNIQUEID" val="6866"/>
</p:tagLst>
</file>

<file path=ppt/tags/tag759.xml><?xml version="1.0" encoding="utf-8"?>
<p:tagLst xmlns:p="http://schemas.openxmlformats.org/presentationml/2006/main">
  <p:tag name="AS_UNIQUEID" val="6867"/>
</p:tagLst>
</file>

<file path=ppt/tags/tag76.xml><?xml version="1.0" encoding="utf-8"?>
<p:tagLst xmlns:p="http://schemas.openxmlformats.org/presentationml/2006/main">
  <p:tag name="AS_UNIQUEID" val="6467"/>
  <p:tag name="KSO_WM_BEAUTIFY_FLAG" val=""/>
</p:tagLst>
</file>

<file path=ppt/tags/tag760.xml><?xml version="1.0" encoding="utf-8"?>
<p:tagLst xmlns:p="http://schemas.openxmlformats.org/presentationml/2006/main">
  <p:tag name="AS_UNIQUEID" val="6869"/>
</p:tagLst>
</file>

<file path=ppt/tags/tag761.xml><?xml version="1.0" encoding="utf-8"?>
<p:tagLst xmlns:p="http://schemas.openxmlformats.org/presentationml/2006/main">
  <p:tag name="AS_UNIQUEID" val="6870"/>
  <p:tag name="KSO_WM_BEAUTIFY_FLAG" val=""/>
</p:tagLst>
</file>

<file path=ppt/tags/tag762.xml><?xml version="1.0" encoding="utf-8"?>
<p:tagLst xmlns:p="http://schemas.openxmlformats.org/presentationml/2006/main">
  <p:tag name="AS_UNIQUEID" val="6871"/>
  <p:tag name="KSO_WM_BEAUTIFY_FLAG" val=""/>
</p:tagLst>
</file>

<file path=ppt/tags/tag763.xml><?xml version="1.0" encoding="utf-8"?>
<p:tagLst xmlns:p="http://schemas.openxmlformats.org/presentationml/2006/main">
  <p:tag name="AS_UNIQUEID" val="6872"/>
  <p:tag name="KSO_WM_BEAUTIFY_FLAG" val=""/>
</p:tagLst>
</file>

<file path=ppt/tags/tag764.xml><?xml version="1.0" encoding="utf-8"?>
<p:tagLst xmlns:p="http://schemas.openxmlformats.org/presentationml/2006/main">
  <p:tag name="AS_UNIQUEID" val="5182"/>
</p:tagLst>
</file>

<file path=ppt/tags/tag765.xml><?xml version="1.0" encoding="utf-8"?>
<p:tagLst xmlns:p="http://schemas.openxmlformats.org/presentationml/2006/main">
  <p:tag name="AS_UNIQUEID" val="649"/>
</p:tagLst>
</file>

<file path=ppt/tags/tag766.xml><?xml version="1.0" encoding="utf-8"?>
<p:tagLst xmlns:p="http://schemas.openxmlformats.org/presentationml/2006/main">
  <p:tag name="AS_UNIQUEID" val="650"/>
</p:tagLst>
</file>

<file path=ppt/tags/tag767.xml><?xml version="1.0" encoding="utf-8"?>
<p:tagLst xmlns:p="http://schemas.openxmlformats.org/presentationml/2006/main">
  <p:tag name="AS_UNIQUEID" val="647"/>
</p:tagLst>
</file>

<file path=ppt/tags/tag768.xml><?xml version="1.0" encoding="utf-8"?>
<p:tagLst xmlns:p="http://schemas.openxmlformats.org/presentationml/2006/main">
  <p:tag name="AS_UNIQUEID" val="648"/>
</p:tagLst>
</file>

<file path=ppt/tags/tag769.xml><?xml version="1.0" encoding="utf-8"?>
<p:tagLst xmlns:p="http://schemas.openxmlformats.org/presentationml/2006/main">
  <p:tag name="AS_UNIQUEID" val="656"/>
</p:tagLst>
</file>

<file path=ppt/tags/tag77.xml><?xml version="1.0" encoding="utf-8"?>
<p:tagLst xmlns:p="http://schemas.openxmlformats.org/presentationml/2006/main">
  <p:tag name="AS_UNIQUEID" val="6468"/>
</p:tagLst>
</file>

<file path=ppt/tags/tag770.xml><?xml version="1.0" encoding="utf-8"?>
<p:tagLst xmlns:p="http://schemas.openxmlformats.org/presentationml/2006/main">
  <p:tag name="AS_UNIQUEID" val="657"/>
</p:tagLst>
</file>

<file path=ppt/tags/tag771.xml><?xml version="1.0" encoding="utf-8"?>
<p:tagLst xmlns:p="http://schemas.openxmlformats.org/presentationml/2006/main">
  <p:tag name="AS_UNIQUEID" val="658"/>
</p:tagLst>
</file>

<file path=ppt/tags/tag772.xml><?xml version="1.0" encoding="utf-8"?>
<p:tagLst xmlns:p="http://schemas.openxmlformats.org/presentationml/2006/main">
  <p:tag name="AS_UNIQUEID" val="659"/>
</p:tagLst>
</file>

<file path=ppt/tags/tag773.xml><?xml version="1.0" encoding="utf-8"?>
<p:tagLst xmlns:p="http://schemas.openxmlformats.org/presentationml/2006/main">
  <p:tag name="AS_UNIQUEID" val="1307"/>
</p:tagLst>
</file>

<file path=ppt/tags/tag774.xml><?xml version="1.0" encoding="utf-8"?>
<p:tagLst xmlns:p="http://schemas.openxmlformats.org/presentationml/2006/main">
  <p:tag name="AS_UNIQUEID" val="657"/>
</p:tagLst>
</file>

<file path=ppt/tags/tag775.xml><?xml version="1.0" encoding="utf-8"?>
<p:tagLst xmlns:p="http://schemas.openxmlformats.org/presentationml/2006/main">
  <p:tag name="AS_UNIQUEID" val="5163"/>
</p:tagLst>
</file>

<file path=ppt/tags/tag776.xml><?xml version="1.0" encoding="utf-8"?>
<p:tagLst xmlns:p="http://schemas.openxmlformats.org/presentationml/2006/main">
  <p:tag name="AS_UNIQUEID" val="6874"/>
</p:tagLst>
</file>

<file path=ppt/tags/tag777.xml><?xml version="1.0" encoding="utf-8"?>
<p:tagLst xmlns:p="http://schemas.openxmlformats.org/presentationml/2006/main">
  <p:tag name="AS_UNIQUEID" val="6875"/>
  <p:tag name="KSO_WM_BEAUTIFY_FLAG" val=""/>
</p:tagLst>
</file>

<file path=ppt/tags/tag778.xml><?xml version="1.0" encoding="utf-8"?>
<p:tagLst xmlns:p="http://schemas.openxmlformats.org/presentationml/2006/main">
  <p:tag name="AS_UNIQUEID" val="6876"/>
  <p:tag name="KSO_WM_BEAUTIFY_FLAG" val=""/>
</p:tagLst>
</file>

<file path=ppt/tags/tag779.xml><?xml version="1.0" encoding="utf-8"?>
<p:tagLst xmlns:p="http://schemas.openxmlformats.org/presentationml/2006/main">
  <p:tag name="AS_UNIQUEID" val="6877"/>
  <p:tag name="KSO_WM_BEAUTIFY_FLAG" val=""/>
</p:tagLst>
</file>

<file path=ppt/tags/tag78.xml><?xml version="1.0" encoding="utf-8"?>
<p:tagLst xmlns:p="http://schemas.openxmlformats.org/presentationml/2006/main">
  <p:tag name="AS_UNIQUEID" val="6470"/>
</p:tagLst>
</file>

<file path=ppt/tags/tag780.xml><?xml version="1.0" encoding="utf-8"?>
<p:tagLst xmlns:p="http://schemas.openxmlformats.org/presentationml/2006/main">
  <p:tag name="AS_UNIQUEID" val="5182"/>
</p:tagLst>
</file>

<file path=ppt/tags/tag781.xml><?xml version="1.0" encoding="utf-8"?>
<p:tagLst xmlns:p="http://schemas.openxmlformats.org/presentationml/2006/main">
  <p:tag name="AS_UNIQUEID" val="649"/>
</p:tagLst>
</file>

<file path=ppt/tags/tag782.xml><?xml version="1.0" encoding="utf-8"?>
<p:tagLst xmlns:p="http://schemas.openxmlformats.org/presentationml/2006/main">
  <p:tag name="AS_UNIQUEID" val="1630"/>
</p:tagLst>
</file>

<file path=ppt/tags/tag783.xml><?xml version="1.0" encoding="utf-8"?>
<p:tagLst xmlns:p="http://schemas.openxmlformats.org/presentationml/2006/main">
  <p:tag name="AS_UNIQUEID" val="1631"/>
</p:tagLst>
</file>

<file path=ppt/tags/tag784.xml><?xml version="1.0" encoding="utf-8"?>
<p:tagLst xmlns:p="http://schemas.openxmlformats.org/presentationml/2006/main">
  <p:tag name="AS_UNIQUEID" val="1632"/>
</p:tagLst>
</file>

<file path=ppt/tags/tag785.xml><?xml version="1.0" encoding="utf-8"?>
<p:tagLst xmlns:p="http://schemas.openxmlformats.org/presentationml/2006/main">
  <p:tag name="AS_UNIQUEID" val="1633"/>
</p:tagLst>
</file>

<file path=ppt/tags/tag786.xml><?xml version="1.0" encoding="utf-8"?>
<p:tagLst xmlns:p="http://schemas.openxmlformats.org/presentationml/2006/main">
  <p:tag name="AS_UNIQUEID" val="1634"/>
</p:tagLst>
</file>

<file path=ppt/tags/tag787.xml><?xml version="1.0" encoding="utf-8"?>
<p:tagLst xmlns:p="http://schemas.openxmlformats.org/presentationml/2006/main">
  <p:tag name="AS_UNIQUEID" val="1635"/>
</p:tagLst>
</file>

<file path=ppt/tags/tag788.xml><?xml version="1.0" encoding="utf-8"?>
<p:tagLst xmlns:p="http://schemas.openxmlformats.org/presentationml/2006/main">
  <p:tag name="AS_UNIQUEID" val="1636"/>
</p:tagLst>
</file>

<file path=ppt/tags/tag789.xml><?xml version="1.0" encoding="utf-8"?>
<p:tagLst xmlns:p="http://schemas.openxmlformats.org/presentationml/2006/main">
  <p:tag name="AS_UNIQUEID" val="1637"/>
</p:tagLst>
</file>

<file path=ppt/tags/tag79.xml><?xml version="1.0" encoding="utf-8"?>
<p:tagLst xmlns:p="http://schemas.openxmlformats.org/presentationml/2006/main">
  <p:tag name="AS_UNIQUEID" val="6471"/>
</p:tagLst>
</file>

<file path=ppt/tags/tag790.xml><?xml version="1.0" encoding="utf-8"?>
<p:tagLst xmlns:p="http://schemas.openxmlformats.org/presentationml/2006/main">
  <p:tag name="AS_UNIQUEID" val="1638"/>
</p:tagLst>
</file>

<file path=ppt/tags/tag791.xml><?xml version="1.0" encoding="utf-8"?>
<p:tagLst xmlns:p="http://schemas.openxmlformats.org/presentationml/2006/main">
  <p:tag name="AS_UNIQUEID" val="1639"/>
</p:tagLst>
</file>

<file path=ppt/tags/tag792.xml><?xml version="1.0" encoding="utf-8"?>
<p:tagLst xmlns:p="http://schemas.openxmlformats.org/presentationml/2006/main">
  <p:tag name="AS_UNIQUEID" val="1640"/>
</p:tagLst>
</file>

<file path=ppt/tags/tag793.xml><?xml version="1.0" encoding="utf-8"?>
<p:tagLst xmlns:p="http://schemas.openxmlformats.org/presentationml/2006/main">
  <p:tag name="AS_UNIQUEID" val="1641"/>
</p:tagLst>
</file>

<file path=ppt/tags/tag794.xml><?xml version="1.0" encoding="utf-8"?>
<p:tagLst xmlns:p="http://schemas.openxmlformats.org/presentationml/2006/main">
  <p:tag name="AS_UNIQUEID" val="1642"/>
</p:tagLst>
</file>

<file path=ppt/tags/tag795.xml><?xml version="1.0" encoding="utf-8"?>
<p:tagLst xmlns:p="http://schemas.openxmlformats.org/presentationml/2006/main">
  <p:tag name="AS_UNIQUEID" val="1643"/>
</p:tagLst>
</file>

<file path=ppt/tags/tag796.xml><?xml version="1.0" encoding="utf-8"?>
<p:tagLst xmlns:p="http://schemas.openxmlformats.org/presentationml/2006/main">
  <p:tag name="AS_UNIQUEID" val="1644"/>
</p:tagLst>
</file>

<file path=ppt/tags/tag797.xml><?xml version="1.0" encoding="utf-8"?>
<p:tagLst xmlns:p="http://schemas.openxmlformats.org/presentationml/2006/main">
  <p:tag name="AS_UNIQUEID" val="1645"/>
</p:tagLst>
</file>

<file path=ppt/tags/tag798.xml><?xml version="1.0" encoding="utf-8"?>
<p:tagLst xmlns:p="http://schemas.openxmlformats.org/presentationml/2006/main">
  <p:tag name="AS_UNIQUEID" val="1646"/>
</p:tagLst>
</file>

<file path=ppt/tags/tag799.xml><?xml version="1.0" encoding="utf-8"?>
<p:tagLst xmlns:p="http://schemas.openxmlformats.org/presentationml/2006/main">
  <p:tag name="AS_UNIQUEID" val="6879"/>
</p:tagLst>
</file>

<file path=ppt/tags/tag8.xml><?xml version="1.0" encoding="utf-8"?>
<p:tagLst xmlns:p="http://schemas.openxmlformats.org/presentationml/2006/main">
  <p:tag name="AS_UNIQUEID" val="6394"/>
</p:tagLst>
</file>

<file path=ppt/tags/tag80.xml><?xml version="1.0" encoding="utf-8"?>
<p:tagLst xmlns:p="http://schemas.openxmlformats.org/presentationml/2006/main">
  <p:tag name="AS_UNIQUEID" val="6472"/>
</p:tagLst>
</file>

<file path=ppt/tags/tag800.xml><?xml version="1.0" encoding="utf-8"?>
<p:tagLst xmlns:p="http://schemas.openxmlformats.org/presentationml/2006/main">
  <p:tag name="AS_UNIQUEID" val="6880"/>
  <p:tag name="KSO_WM_BEAUTIFY_FLAG" val=""/>
</p:tagLst>
</file>

<file path=ppt/tags/tag801.xml><?xml version="1.0" encoding="utf-8"?>
<p:tagLst xmlns:p="http://schemas.openxmlformats.org/presentationml/2006/main">
  <p:tag name="AS_UNIQUEID" val="6881"/>
  <p:tag name="KSO_WM_BEAUTIFY_FLAG" val=""/>
</p:tagLst>
</file>

<file path=ppt/tags/tag802.xml><?xml version="1.0" encoding="utf-8"?>
<p:tagLst xmlns:p="http://schemas.openxmlformats.org/presentationml/2006/main">
  <p:tag name="AS_UNIQUEID" val="6882"/>
  <p:tag name="KSO_WM_BEAUTIFY_FLAG" val=""/>
</p:tagLst>
</file>

<file path=ppt/tags/tag803.xml><?xml version="1.0" encoding="utf-8"?>
<p:tagLst xmlns:p="http://schemas.openxmlformats.org/presentationml/2006/main">
  <p:tag name="AS_UNIQUEID" val="5182"/>
</p:tagLst>
</file>

<file path=ppt/tags/tag804.xml><?xml version="1.0" encoding="utf-8"?>
<p:tagLst xmlns:p="http://schemas.openxmlformats.org/presentationml/2006/main">
  <p:tag name="AS_UNIQUEID" val="5176"/>
</p:tagLst>
</file>

<file path=ppt/tags/tag805.xml><?xml version="1.0" encoding="utf-8"?>
<p:tagLst xmlns:p="http://schemas.openxmlformats.org/presentationml/2006/main">
  <p:tag name="AS_UNIQUEID" val="6883"/>
</p:tagLst>
</file>

<file path=ppt/tags/tag806.xml><?xml version="1.0" encoding="utf-8"?>
<p:tagLst xmlns:p="http://schemas.openxmlformats.org/presentationml/2006/main">
  <p:tag name="AS_UNIQUEID" val="1651"/>
</p:tagLst>
</file>

<file path=ppt/tags/tag807.xml><?xml version="1.0" encoding="utf-8"?>
<p:tagLst xmlns:p="http://schemas.openxmlformats.org/presentationml/2006/main">
  <p:tag name="AS_UNIQUEID" val="1652"/>
</p:tagLst>
</file>

<file path=ppt/tags/tag808.xml><?xml version="1.0" encoding="utf-8"?>
<p:tagLst xmlns:p="http://schemas.openxmlformats.org/presentationml/2006/main">
  <p:tag name="AS_UNIQUEID" val="1655"/>
</p:tagLst>
</file>

<file path=ppt/tags/tag809.xml><?xml version="1.0" encoding="utf-8"?>
<p:tagLst xmlns:p="http://schemas.openxmlformats.org/presentationml/2006/main">
  <p:tag name="AS_UNIQUEID" val="1656"/>
</p:tagLst>
</file>

<file path=ppt/tags/tag81.xml><?xml version="1.0" encoding="utf-8"?>
<p:tagLst xmlns:p="http://schemas.openxmlformats.org/presentationml/2006/main">
  <p:tag name="AS_UNIQUEID" val="6473"/>
</p:tagLst>
</file>

<file path=ppt/tags/tag810.xml><?xml version="1.0" encoding="utf-8"?>
<p:tagLst xmlns:p="http://schemas.openxmlformats.org/presentationml/2006/main">
  <p:tag name="AS_UNIQUEID" val="6884"/>
</p:tagLst>
</file>

<file path=ppt/tags/tag811.xml><?xml version="1.0" encoding="utf-8"?>
<p:tagLst xmlns:p="http://schemas.openxmlformats.org/presentationml/2006/main">
  <p:tag name="AS_UNIQUEID" val="1653"/>
</p:tagLst>
</file>

<file path=ppt/tags/tag812.xml><?xml version="1.0" encoding="utf-8"?>
<p:tagLst xmlns:p="http://schemas.openxmlformats.org/presentationml/2006/main">
  <p:tag name="AS_UNIQUEID" val="1658"/>
</p:tagLst>
</file>

<file path=ppt/tags/tag813.xml><?xml version="1.0" encoding="utf-8"?>
<p:tagLst xmlns:p="http://schemas.openxmlformats.org/presentationml/2006/main">
  <p:tag name="AS_UNIQUEID" val="1659"/>
</p:tagLst>
</file>

<file path=ppt/tags/tag814.xml><?xml version="1.0" encoding="utf-8"?>
<p:tagLst xmlns:p="http://schemas.openxmlformats.org/presentationml/2006/main">
  <p:tag name="AS_UNIQUEID" val="6885"/>
</p:tagLst>
</file>

<file path=ppt/tags/tag815.xml><?xml version="1.0" encoding="utf-8"?>
<p:tagLst xmlns:p="http://schemas.openxmlformats.org/presentationml/2006/main">
  <p:tag name="AS_UNIQUEID" val="1654"/>
</p:tagLst>
</file>

<file path=ppt/tags/tag816.xml><?xml version="1.0" encoding="utf-8"?>
<p:tagLst xmlns:p="http://schemas.openxmlformats.org/presentationml/2006/main">
  <p:tag name="AS_UNIQUEID" val="1657"/>
</p:tagLst>
</file>

<file path=ppt/tags/tag817.xml><?xml version="1.0" encoding="utf-8"?>
<p:tagLst xmlns:p="http://schemas.openxmlformats.org/presentationml/2006/main">
  <p:tag name="AS_UNIQUEID" val="1660"/>
</p:tagLst>
</file>

<file path=ppt/tags/tag818.xml><?xml version="1.0" encoding="utf-8"?>
<p:tagLst xmlns:p="http://schemas.openxmlformats.org/presentationml/2006/main">
  <p:tag name="AS_UNIQUEID" val="6886"/>
</p:tagLst>
</file>

<file path=ppt/tags/tag819.xml><?xml version="1.0" encoding="utf-8"?>
<p:tagLst xmlns:p="http://schemas.openxmlformats.org/presentationml/2006/main">
  <p:tag name="AS_UNIQUEID" val="1666"/>
</p:tagLst>
</file>

<file path=ppt/tags/tag82.xml><?xml version="1.0" encoding="utf-8"?>
<p:tagLst xmlns:p="http://schemas.openxmlformats.org/presentationml/2006/main">
  <p:tag name="AS_UNIQUEID" val="6474"/>
</p:tagLst>
</file>

<file path=ppt/tags/tag820.xml><?xml version="1.0" encoding="utf-8"?>
<p:tagLst xmlns:p="http://schemas.openxmlformats.org/presentationml/2006/main">
  <p:tag name="AS_UNIQUEID" val="6887"/>
</p:tagLst>
</file>

<file path=ppt/tags/tag821.xml><?xml version="1.0" encoding="utf-8"?>
<p:tagLst xmlns:p="http://schemas.openxmlformats.org/presentationml/2006/main">
  <p:tag name="AS_UNIQUEID" val="1662"/>
</p:tagLst>
</file>

<file path=ppt/tags/tag822.xml><?xml version="1.0" encoding="utf-8"?>
<p:tagLst xmlns:p="http://schemas.openxmlformats.org/presentationml/2006/main">
  <p:tag name="AS_UNIQUEID" val="1665"/>
</p:tagLst>
</file>

<file path=ppt/tags/tag823.xml><?xml version="1.0" encoding="utf-8"?>
<p:tagLst xmlns:p="http://schemas.openxmlformats.org/presentationml/2006/main">
  <p:tag name="AS_UNIQUEID" val="1669"/>
</p:tagLst>
</file>

<file path=ppt/tags/tag824.xml><?xml version="1.0" encoding="utf-8"?>
<p:tagLst xmlns:p="http://schemas.openxmlformats.org/presentationml/2006/main">
  <p:tag name="AS_UNIQUEID" val="6888"/>
</p:tagLst>
</file>

<file path=ppt/tags/tag825.xml><?xml version="1.0" encoding="utf-8"?>
<p:tagLst xmlns:p="http://schemas.openxmlformats.org/presentationml/2006/main">
  <p:tag name="AS_UNIQUEID" val="1663"/>
</p:tagLst>
</file>

<file path=ppt/tags/tag826.xml><?xml version="1.0" encoding="utf-8"?>
<p:tagLst xmlns:p="http://schemas.openxmlformats.org/presentationml/2006/main">
  <p:tag name="AS_UNIQUEID" val="1667"/>
</p:tagLst>
</file>

<file path=ppt/tags/tag827.xml><?xml version="1.0" encoding="utf-8"?>
<p:tagLst xmlns:p="http://schemas.openxmlformats.org/presentationml/2006/main">
  <p:tag name="AS_UNIQUEID" val="1670"/>
</p:tagLst>
</file>

<file path=ppt/tags/tag828.xml><?xml version="1.0" encoding="utf-8"?>
<p:tagLst xmlns:p="http://schemas.openxmlformats.org/presentationml/2006/main">
  <p:tag name="AS_UNIQUEID" val="6889"/>
</p:tagLst>
</file>

<file path=ppt/tags/tag829.xml><?xml version="1.0" encoding="utf-8"?>
<p:tagLst xmlns:p="http://schemas.openxmlformats.org/presentationml/2006/main">
  <p:tag name="AS_UNIQUEID" val="1664"/>
</p:tagLst>
</file>

<file path=ppt/tags/tag83.xml><?xml version="1.0" encoding="utf-8"?>
<p:tagLst xmlns:p="http://schemas.openxmlformats.org/presentationml/2006/main">
  <p:tag name="AS_UNIQUEID" val="6476"/>
</p:tagLst>
</file>

<file path=ppt/tags/tag830.xml><?xml version="1.0" encoding="utf-8"?>
<p:tagLst xmlns:p="http://schemas.openxmlformats.org/presentationml/2006/main">
  <p:tag name="AS_UNIQUEID" val="1668"/>
</p:tagLst>
</file>

<file path=ppt/tags/tag831.xml><?xml version="1.0" encoding="utf-8"?>
<p:tagLst xmlns:p="http://schemas.openxmlformats.org/presentationml/2006/main">
  <p:tag name="AS_UNIQUEID" val="1671"/>
</p:tagLst>
</file>

<file path=ppt/tags/tag832.xml><?xml version="1.0" encoding="utf-8"?>
<p:tagLst xmlns:p="http://schemas.openxmlformats.org/presentationml/2006/main">
  <p:tag name="AS_UNIQUEID" val="5178"/>
</p:tagLst>
</file>

<file path=ppt/tags/tag833.xml><?xml version="1.0" encoding="utf-8"?>
<p:tagLst xmlns:p="http://schemas.openxmlformats.org/presentationml/2006/main">
  <p:tag name="AS_UNIQUEID" val="3135"/>
</p:tagLst>
</file>

<file path=ppt/tags/tag834.xml><?xml version="1.0" encoding="utf-8"?>
<p:tagLst xmlns:p="http://schemas.openxmlformats.org/presentationml/2006/main">
  <p:tag name="AS_UNIQUEID" val="767"/>
</p:tagLst>
</file>

<file path=ppt/tags/tag835.xml><?xml version="1.0" encoding="utf-8"?>
<p:tagLst xmlns:p="http://schemas.openxmlformats.org/presentationml/2006/main">
  <p:tag name="AS_UNIQUEID" val="5179"/>
</p:tagLst>
</file>

<file path=ppt/tags/tag836.xml><?xml version="1.0" encoding="utf-8"?>
<p:tagLst xmlns:p="http://schemas.openxmlformats.org/presentationml/2006/main">
  <p:tag name="AS_UNIQUEID" val="3135"/>
</p:tagLst>
</file>

<file path=ppt/tags/tag837.xml><?xml version="1.0" encoding="utf-8"?>
<p:tagLst xmlns:p="http://schemas.openxmlformats.org/presentationml/2006/main">
  <p:tag name="AS_UNIQUEID" val="766"/>
</p:tagLst>
</file>

<file path=ppt/tags/tag838.xml><?xml version="1.0" encoding="utf-8"?>
<p:tagLst xmlns:p="http://schemas.openxmlformats.org/presentationml/2006/main">
  <p:tag name="AS_UNIQUEID" val="3117"/>
</p:tagLst>
</file>

<file path=ppt/tags/tag839.xml><?xml version="1.0" encoding="utf-8"?>
<p:tagLst xmlns:p="http://schemas.openxmlformats.org/presentationml/2006/main">
  <p:tag name="AS_UNIQUEID" val="6891"/>
</p:tagLst>
</file>

<file path=ppt/tags/tag84.xml><?xml version="1.0" encoding="utf-8"?>
<p:tagLst xmlns:p="http://schemas.openxmlformats.org/presentationml/2006/main">
  <p:tag name="AS_UNIQUEID" val="6477"/>
</p:tagLst>
</file>

<file path=ppt/tags/tag840.xml><?xml version="1.0" encoding="utf-8"?>
<p:tagLst xmlns:p="http://schemas.openxmlformats.org/presentationml/2006/main">
  <p:tag name="AS_UNIQUEID" val="1684"/>
</p:tagLst>
</file>

<file path=ppt/tags/tag841.xml><?xml version="1.0" encoding="utf-8"?>
<p:tagLst xmlns:p="http://schemas.openxmlformats.org/presentationml/2006/main">
  <p:tag name="AS_UNIQUEID" val="1685"/>
</p:tagLst>
</file>

<file path=ppt/tags/tag842.xml><?xml version="1.0" encoding="utf-8"?>
<p:tagLst xmlns:p="http://schemas.openxmlformats.org/presentationml/2006/main">
  <p:tag name="AS_UNIQUEID" val="1686"/>
</p:tagLst>
</file>

<file path=ppt/tags/tag843.xml><?xml version="1.0" encoding="utf-8"?>
<p:tagLst xmlns:p="http://schemas.openxmlformats.org/presentationml/2006/main">
  <p:tag name="AS_UNIQUEID" val="1687"/>
</p:tagLst>
</file>

<file path=ppt/tags/tag844.xml><?xml version="1.0" encoding="utf-8"?>
<p:tagLst xmlns:p="http://schemas.openxmlformats.org/presentationml/2006/main">
  <p:tag name="AS_UNIQUEID" val="1688"/>
</p:tagLst>
</file>

<file path=ppt/tags/tag845.xml><?xml version="1.0" encoding="utf-8"?>
<p:tagLst xmlns:p="http://schemas.openxmlformats.org/presentationml/2006/main">
  <p:tag name="AS_UNIQUEID" val="1689"/>
</p:tagLst>
</file>

<file path=ppt/tags/tag846.xml><?xml version="1.0" encoding="utf-8"?>
<p:tagLst xmlns:p="http://schemas.openxmlformats.org/presentationml/2006/main">
  <p:tag name="AS_UNIQUEID" val="1690"/>
</p:tagLst>
</file>

<file path=ppt/tags/tag847.xml><?xml version="1.0" encoding="utf-8"?>
<p:tagLst xmlns:p="http://schemas.openxmlformats.org/presentationml/2006/main">
  <p:tag name="AS_UNIQUEID" val="1691"/>
</p:tagLst>
</file>

<file path=ppt/tags/tag848.xml><?xml version="1.0" encoding="utf-8"?>
<p:tagLst xmlns:p="http://schemas.openxmlformats.org/presentationml/2006/main">
  <p:tag name="AS_UNIQUEID" val="1692"/>
</p:tagLst>
</file>

<file path=ppt/tags/tag849.xml><?xml version="1.0" encoding="utf-8"?>
<p:tagLst xmlns:p="http://schemas.openxmlformats.org/presentationml/2006/main">
  <p:tag name="AS_UNIQUEID" val="1693"/>
</p:tagLst>
</file>

<file path=ppt/tags/tag85.xml><?xml version="1.0" encoding="utf-8"?>
<p:tagLst xmlns:p="http://schemas.openxmlformats.org/presentationml/2006/main">
  <p:tag name="AS_UNIQUEID" val="6478"/>
</p:tagLst>
</file>

<file path=ppt/tags/tag850.xml><?xml version="1.0" encoding="utf-8"?>
<p:tagLst xmlns:p="http://schemas.openxmlformats.org/presentationml/2006/main">
  <p:tag name="AS_UNIQUEID" val="1694"/>
</p:tagLst>
</file>

<file path=ppt/tags/tag851.xml><?xml version="1.0" encoding="utf-8"?>
<p:tagLst xmlns:p="http://schemas.openxmlformats.org/presentationml/2006/main">
  <p:tag name="AS_UNIQUEID" val="1695"/>
</p:tagLst>
</file>

<file path=ppt/tags/tag852.xml><?xml version="1.0" encoding="utf-8"?>
<p:tagLst xmlns:p="http://schemas.openxmlformats.org/presentationml/2006/main">
  <p:tag name="AS_UNIQUEID" val="1696"/>
</p:tagLst>
</file>

<file path=ppt/tags/tag853.xml><?xml version="1.0" encoding="utf-8"?>
<p:tagLst xmlns:p="http://schemas.openxmlformats.org/presentationml/2006/main">
  <p:tag name="AS_UNIQUEID" val="1697"/>
</p:tagLst>
</file>

<file path=ppt/tags/tag854.xml><?xml version="1.0" encoding="utf-8"?>
<p:tagLst xmlns:p="http://schemas.openxmlformats.org/presentationml/2006/main">
  <p:tag name="AS_UNIQUEID" val="1698"/>
</p:tagLst>
</file>

<file path=ppt/tags/tag855.xml><?xml version="1.0" encoding="utf-8"?>
<p:tagLst xmlns:p="http://schemas.openxmlformats.org/presentationml/2006/main">
  <p:tag name="AS_UNIQUEID" val="1699"/>
</p:tagLst>
</file>

<file path=ppt/tags/tag856.xml><?xml version="1.0" encoding="utf-8"?>
<p:tagLst xmlns:p="http://schemas.openxmlformats.org/presentationml/2006/main">
  <p:tag name="AS_UNIQUEID" val="1700"/>
</p:tagLst>
</file>

<file path=ppt/tags/tag857.xml><?xml version="1.0" encoding="utf-8"?>
<p:tagLst xmlns:p="http://schemas.openxmlformats.org/presentationml/2006/main">
  <p:tag name="AS_UNIQUEID" val="1701"/>
</p:tagLst>
</file>

<file path=ppt/tags/tag858.xml><?xml version="1.0" encoding="utf-8"?>
<p:tagLst xmlns:p="http://schemas.openxmlformats.org/presentationml/2006/main">
  <p:tag name="AS_UNIQUEID" val="1702"/>
</p:tagLst>
</file>

<file path=ppt/tags/tag859.xml><?xml version="1.0" encoding="utf-8"?>
<p:tagLst xmlns:p="http://schemas.openxmlformats.org/presentationml/2006/main">
  <p:tag name="AS_UNIQUEID" val="1703"/>
</p:tagLst>
</file>

<file path=ppt/tags/tag86.xml><?xml version="1.0" encoding="utf-8"?>
<p:tagLst xmlns:p="http://schemas.openxmlformats.org/presentationml/2006/main">
  <p:tag name="AS_UNIQUEID" val="6479"/>
</p:tagLst>
</file>

<file path=ppt/tags/tag860.xml><?xml version="1.0" encoding="utf-8"?>
<p:tagLst xmlns:p="http://schemas.openxmlformats.org/presentationml/2006/main">
  <p:tag name="AS_UNIQUEID" val="1704"/>
</p:tagLst>
</file>

<file path=ppt/tags/tag861.xml><?xml version="1.0" encoding="utf-8"?>
<p:tagLst xmlns:p="http://schemas.openxmlformats.org/presentationml/2006/main">
  <p:tag name="AS_UNIQUEID" val="1705"/>
</p:tagLst>
</file>

<file path=ppt/tags/tag862.xml><?xml version="1.0" encoding="utf-8"?>
<p:tagLst xmlns:p="http://schemas.openxmlformats.org/presentationml/2006/main">
  <p:tag name="AS_UNIQUEID" val="1706"/>
</p:tagLst>
</file>

<file path=ppt/tags/tag863.xml><?xml version="1.0" encoding="utf-8"?>
<p:tagLst xmlns:p="http://schemas.openxmlformats.org/presentationml/2006/main">
  <p:tag name="AS_UNIQUEID" val="1707"/>
</p:tagLst>
</file>

<file path=ppt/tags/tag864.xml><?xml version="1.0" encoding="utf-8"?>
<p:tagLst xmlns:p="http://schemas.openxmlformats.org/presentationml/2006/main">
  <p:tag name="AS_UNIQUEID" val="6896"/>
</p:tagLst>
</file>

<file path=ppt/tags/tag865.xml><?xml version="1.0" encoding="utf-8"?>
<p:tagLst xmlns:p="http://schemas.openxmlformats.org/presentationml/2006/main">
  <p:tag name="AS_UNIQUEID" val="6893"/>
</p:tagLst>
</file>

<file path=ppt/tags/tag866.xml><?xml version="1.0" encoding="utf-8"?>
<p:tagLst xmlns:p="http://schemas.openxmlformats.org/presentationml/2006/main">
  <p:tag name="AS_UNIQUEID" val="6894"/>
</p:tagLst>
</file>

<file path=ppt/tags/tag867.xml><?xml version="1.0" encoding="utf-8"?>
<p:tagLst xmlns:p="http://schemas.openxmlformats.org/presentationml/2006/main">
  <p:tag name="AS_UNIQUEID" val="1684"/>
  <p:tag name="TABLE_ENDDRAG_ORIGIN_RECT" val="895*164"/>
  <p:tag name="TABLE_ENDDRAG_RECT" val="32*164*895*164"/>
</p:tagLst>
</file>

<file path=ppt/tags/tag868.xml><?xml version="1.0" encoding="utf-8"?>
<p:tagLst xmlns:p="http://schemas.openxmlformats.org/presentationml/2006/main">
  <p:tag name="AS_UNIQUEID" val="6918"/>
</p:tagLst>
</file>

<file path=ppt/tags/tag869.xml><?xml version="1.0" encoding="utf-8"?>
<p:tagLst xmlns:p="http://schemas.openxmlformats.org/presentationml/2006/main">
  <p:tag name="AS_UNIQUEID" val="5195"/>
</p:tagLst>
</file>

<file path=ppt/tags/tag87.xml><?xml version="1.0" encoding="utf-8"?>
<p:tagLst xmlns:p="http://schemas.openxmlformats.org/presentationml/2006/main">
  <p:tag name="AS_UNIQUEID" val="6480"/>
</p:tagLst>
</file>

<file path=ppt/tags/tag870.xml><?xml version="1.0" encoding="utf-8"?>
<p:tagLst xmlns:p="http://schemas.openxmlformats.org/presentationml/2006/main">
  <p:tag name="AS_UNIQUEID" val="6915"/>
</p:tagLst>
</file>

<file path=ppt/tags/tag871.xml><?xml version="1.0" encoding="utf-8"?>
<p:tagLst xmlns:p="http://schemas.openxmlformats.org/presentationml/2006/main">
  <p:tag name="AS_UNIQUEID" val="6916"/>
</p:tagLst>
</file>

<file path=ppt/tags/tag872.xml><?xml version="1.0" encoding="utf-8"?>
<p:tagLst xmlns:p="http://schemas.openxmlformats.org/presentationml/2006/main">
  <p:tag name="AS_UNIQUEID" val="6920"/>
</p:tagLst>
</file>

<file path=ppt/tags/tag873.xml><?xml version="1.0" encoding="utf-8"?>
<p:tagLst xmlns:p="http://schemas.openxmlformats.org/presentationml/2006/main">
  <p:tag name="AS_UNIQUEID" val="5182"/>
</p:tagLst>
</file>

<file path=ppt/tags/tag874.xml><?xml version="1.0" encoding="utf-8"?>
<p:tagLst xmlns:p="http://schemas.openxmlformats.org/presentationml/2006/main">
  <p:tag name="AS_UNIQUEID" val="628"/>
</p:tagLst>
</file>

<file path=ppt/tags/tag875.xml><?xml version="1.0" encoding="utf-8"?>
<p:tagLst xmlns:p="http://schemas.openxmlformats.org/presentationml/2006/main">
  <p:tag name="AS_UNIQUEID" val="629"/>
</p:tagLst>
</file>

<file path=ppt/tags/tag876.xml><?xml version="1.0" encoding="utf-8"?>
<p:tagLst xmlns:p="http://schemas.openxmlformats.org/presentationml/2006/main">
  <p:tag name="AS_UNIQUEID" val="630"/>
</p:tagLst>
</file>

<file path=ppt/tags/tag877.xml><?xml version="1.0" encoding="utf-8"?>
<p:tagLst xmlns:p="http://schemas.openxmlformats.org/presentationml/2006/main">
  <p:tag name="AS_UNIQUEID" val="631"/>
</p:tagLst>
</file>

<file path=ppt/tags/tag878.xml><?xml version="1.0" encoding="utf-8"?>
<p:tagLst xmlns:p="http://schemas.openxmlformats.org/presentationml/2006/main">
  <p:tag name="AS_UNIQUEID" val="640"/>
</p:tagLst>
</file>

<file path=ppt/tags/tag879.xml><?xml version="1.0" encoding="utf-8"?>
<p:tagLst xmlns:p="http://schemas.openxmlformats.org/presentationml/2006/main">
  <p:tag name="AS_UNIQUEID" val="642"/>
</p:tagLst>
</file>

<file path=ppt/tags/tag88.xml><?xml version="1.0" encoding="utf-8"?>
<p:tagLst xmlns:p="http://schemas.openxmlformats.org/presentationml/2006/main">
  <p:tag name="AS_UNIQUEID" val="6482"/>
</p:tagLst>
</file>

<file path=ppt/tags/tag880.xml><?xml version="1.0" encoding="utf-8"?>
<p:tagLst xmlns:p="http://schemas.openxmlformats.org/presentationml/2006/main">
  <p:tag name="AS_UNIQUEID" val="6921"/>
</p:tagLst>
</file>

<file path=ppt/tags/tag881.xml><?xml version="1.0" encoding="utf-8"?>
<p:tagLst xmlns:p="http://schemas.openxmlformats.org/presentationml/2006/main">
  <p:tag name="AS_UNIQUEID" val="5182"/>
</p:tagLst>
</file>

<file path=ppt/tags/tag882.xml><?xml version="1.0" encoding="utf-8"?>
<p:tagLst xmlns:p="http://schemas.openxmlformats.org/presentationml/2006/main">
  <p:tag name="AS_UNIQUEID" val="488"/>
</p:tagLst>
</file>

<file path=ppt/tags/tag883.xml><?xml version="1.0" encoding="utf-8"?>
<p:tagLst xmlns:p="http://schemas.openxmlformats.org/presentationml/2006/main">
  <p:tag name="AS_UNIQUEID" val="1721"/>
</p:tagLst>
</file>

<file path=ppt/tags/tag884.xml><?xml version="1.0" encoding="utf-8"?>
<p:tagLst xmlns:p="http://schemas.openxmlformats.org/presentationml/2006/main">
  <p:tag name="AS_UNIQUEID" val="1722"/>
</p:tagLst>
</file>

<file path=ppt/tags/tag885.xml><?xml version="1.0" encoding="utf-8"?>
<p:tagLst xmlns:p="http://schemas.openxmlformats.org/presentationml/2006/main">
  <p:tag name="AS_UNIQUEID" val="1723"/>
</p:tagLst>
</file>

<file path=ppt/tags/tag886.xml><?xml version="1.0" encoding="utf-8"?>
<p:tagLst xmlns:p="http://schemas.openxmlformats.org/presentationml/2006/main">
  <p:tag name="AS_UNIQUEID" val="1724"/>
</p:tagLst>
</file>

<file path=ppt/tags/tag887.xml><?xml version="1.0" encoding="utf-8"?>
<p:tagLst xmlns:p="http://schemas.openxmlformats.org/presentationml/2006/main">
  <p:tag name="AS_UNIQUEID" val="1725"/>
</p:tagLst>
</file>

<file path=ppt/tags/tag888.xml><?xml version="1.0" encoding="utf-8"?>
<p:tagLst xmlns:p="http://schemas.openxmlformats.org/presentationml/2006/main">
  <p:tag name="AS_UNIQUEID" val="1726"/>
</p:tagLst>
</file>

<file path=ppt/tags/tag889.xml><?xml version="1.0" encoding="utf-8"?>
<p:tagLst xmlns:p="http://schemas.openxmlformats.org/presentationml/2006/main">
  <p:tag name="AS_UNIQUEID" val="1727"/>
</p:tagLst>
</file>

<file path=ppt/tags/tag89.xml><?xml version="1.0" encoding="utf-8"?>
<p:tagLst xmlns:p="http://schemas.openxmlformats.org/presentationml/2006/main">
  <p:tag name="AS_UNIQUEID" val="6483"/>
</p:tagLst>
</file>

<file path=ppt/tags/tag890.xml><?xml version="1.0" encoding="utf-8"?>
<p:tagLst xmlns:p="http://schemas.openxmlformats.org/presentationml/2006/main">
  <p:tag name="AS_UNIQUEID" val="1728"/>
</p:tagLst>
</file>

<file path=ppt/tags/tag891.xml><?xml version="1.0" encoding="utf-8"?>
<p:tagLst xmlns:p="http://schemas.openxmlformats.org/presentationml/2006/main">
  <p:tag name="AS_UNIQUEID" val="1729"/>
</p:tagLst>
</file>

<file path=ppt/tags/tag892.xml><?xml version="1.0" encoding="utf-8"?>
<p:tagLst xmlns:p="http://schemas.openxmlformats.org/presentationml/2006/main">
  <p:tag name="AS_UNIQUEID" val="1730"/>
</p:tagLst>
</file>

<file path=ppt/tags/tag893.xml><?xml version="1.0" encoding="utf-8"?>
<p:tagLst xmlns:p="http://schemas.openxmlformats.org/presentationml/2006/main">
  <p:tag name="AS_UNIQUEID" val="1731"/>
</p:tagLst>
</file>

<file path=ppt/tags/tag894.xml><?xml version="1.0" encoding="utf-8"?>
<p:tagLst xmlns:p="http://schemas.openxmlformats.org/presentationml/2006/main">
  <p:tag name="AS_UNIQUEID" val="1732"/>
</p:tagLst>
</file>

<file path=ppt/tags/tag895.xml><?xml version="1.0" encoding="utf-8"?>
<p:tagLst xmlns:p="http://schemas.openxmlformats.org/presentationml/2006/main">
  <p:tag name="AS_UNIQUEID" val="1733"/>
</p:tagLst>
</file>

<file path=ppt/tags/tag896.xml><?xml version="1.0" encoding="utf-8"?>
<p:tagLst xmlns:p="http://schemas.openxmlformats.org/presentationml/2006/main">
  <p:tag name="AS_UNIQUEID" val="1734"/>
</p:tagLst>
</file>

<file path=ppt/tags/tag897.xml><?xml version="1.0" encoding="utf-8"?>
<p:tagLst xmlns:p="http://schemas.openxmlformats.org/presentationml/2006/main">
  <p:tag name="AS_UNIQUEID" val="488"/>
</p:tagLst>
</file>

<file path=ppt/tags/tag898.xml><?xml version="1.0" encoding="utf-8"?>
<p:tagLst xmlns:p="http://schemas.openxmlformats.org/presentationml/2006/main">
  <p:tag name="AS_UNIQUEID" val="1735"/>
</p:tagLst>
</file>

<file path=ppt/tags/tag899.xml><?xml version="1.0" encoding="utf-8"?>
<p:tagLst xmlns:p="http://schemas.openxmlformats.org/presentationml/2006/main">
  <p:tag name="AS_UNIQUEID" val="1736"/>
</p:tagLst>
</file>

<file path=ppt/tags/tag9.xml><?xml version="1.0" encoding="utf-8"?>
<p:tagLst xmlns:p="http://schemas.openxmlformats.org/presentationml/2006/main">
  <p:tag name="AS_UNIQUEID" val="6395"/>
</p:tagLst>
</file>

<file path=ppt/tags/tag90.xml><?xml version="1.0" encoding="utf-8"?>
<p:tagLst xmlns:p="http://schemas.openxmlformats.org/presentationml/2006/main">
  <p:tag name="AS_UNIQUEID" val="6484"/>
</p:tagLst>
</file>

<file path=ppt/tags/tag900.xml><?xml version="1.0" encoding="utf-8"?>
<p:tagLst xmlns:p="http://schemas.openxmlformats.org/presentationml/2006/main">
  <p:tag name="AS_UNIQUEID" val="1737"/>
</p:tagLst>
</file>

<file path=ppt/tags/tag901.xml><?xml version="1.0" encoding="utf-8"?>
<p:tagLst xmlns:p="http://schemas.openxmlformats.org/presentationml/2006/main">
  <p:tag name="AS_UNIQUEID" val="1738"/>
</p:tagLst>
</file>

<file path=ppt/tags/tag902.xml><?xml version="1.0" encoding="utf-8"?>
<p:tagLst xmlns:p="http://schemas.openxmlformats.org/presentationml/2006/main">
  <p:tag name="AS_UNIQUEID" val="1739"/>
</p:tagLst>
</file>

<file path=ppt/tags/tag903.xml><?xml version="1.0" encoding="utf-8"?>
<p:tagLst xmlns:p="http://schemas.openxmlformats.org/presentationml/2006/main">
  <p:tag name="AS_UNIQUEID" val="1740"/>
</p:tagLst>
</file>

<file path=ppt/tags/tag904.xml><?xml version="1.0" encoding="utf-8"?>
<p:tagLst xmlns:p="http://schemas.openxmlformats.org/presentationml/2006/main">
  <p:tag name="AS_UNIQUEID" val="1741"/>
</p:tagLst>
</file>

<file path=ppt/tags/tag905.xml><?xml version="1.0" encoding="utf-8"?>
<p:tagLst xmlns:p="http://schemas.openxmlformats.org/presentationml/2006/main">
  <p:tag name="AS_UNIQUEID" val="1742"/>
</p:tagLst>
</file>

<file path=ppt/tags/tag906.xml><?xml version="1.0" encoding="utf-8"?>
<p:tagLst xmlns:p="http://schemas.openxmlformats.org/presentationml/2006/main">
  <p:tag name="AS_UNIQUEID" val="1743"/>
</p:tagLst>
</file>

<file path=ppt/tags/tag907.xml><?xml version="1.0" encoding="utf-8"?>
<p:tagLst xmlns:p="http://schemas.openxmlformats.org/presentationml/2006/main">
  <p:tag name="AS_UNIQUEID" val="1744"/>
</p:tagLst>
</file>

<file path=ppt/tags/tag908.xml><?xml version="1.0" encoding="utf-8"?>
<p:tagLst xmlns:p="http://schemas.openxmlformats.org/presentationml/2006/main">
  <p:tag name="AS_UNIQUEID" val="1745"/>
</p:tagLst>
</file>

<file path=ppt/tags/tag909.xml><?xml version="1.0" encoding="utf-8"?>
<p:tagLst xmlns:p="http://schemas.openxmlformats.org/presentationml/2006/main">
  <p:tag name="AS_UNIQUEID" val="1746"/>
</p:tagLst>
</file>

<file path=ppt/tags/tag91.xml><?xml version="1.0" encoding="utf-8"?>
<p:tagLst xmlns:p="http://schemas.openxmlformats.org/presentationml/2006/main">
  <p:tag name="AS_UNIQUEID" val="6485"/>
</p:tagLst>
</file>

<file path=ppt/tags/tag910.xml><?xml version="1.0" encoding="utf-8"?>
<p:tagLst xmlns:p="http://schemas.openxmlformats.org/presentationml/2006/main">
  <p:tag name="AS_UNIQUEID" val="1747"/>
</p:tagLst>
</file>

<file path=ppt/tags/tag911.xml><?xml version="1.0" encoding="utf-8"?>
<p:tagLst xmlns:p="http://schemas.openxmlformats.org/presentationml/2006/main">
  <p:tag name="AS_UNIQUEID" val="1748"/>
</p:tagLst>
</file>

<file path=ppt/tags/tag912.xml><?xml version="1.0" encoding="utf-8"?>
<p:tagLst xmlns:p="http://schemas.openxmlformats.org/presentationml/2006/main">
  <p:tag name="AS_UNIQUEID" val="1749"/>
</p:tagLst>
</file>

<file path=ppt/tags/tag913.xml><?xml version="1.0" encoding="utf-8"?>
<p:tagLst xmlns:p="http://schemas.openxmlformats.org/presentationml/2006/main">
  <p:tag name="AS_UNIQUEID" val="1750"/>
</p:tagLst>
</file>

<file path=ppt/tags/tag914.xml><?xml version="1.0" encoding="utf-8"?>
<p:tagLst xmlns:p="http://schemas.openxmlformats.org/presentationml/2006/main">
  <p:tag name="AS_UNIQUEID" val="1751"/>
</p:tagLst>
</file>

<file path=ppt/tags/tag915.xml><?xml version="1.0" encoding="utf-8"?>
<p:tagLst xmlns:p="http://schemas.openxmlformats.org/presentationml/2006/main">
  <p:tag name="AS_UNIQUEID" val="1752"/>
</p:tagLst>
</file>

<file path=ppt/tags/tag916.xml><?xml version="1.0" encoding="utf-8"?>
<p:tagLst xmlns:p="http://schemas.openxmlformats.org/presentationml/2006/main">
  <p:tag name="AS_UNIQUEID" val="1753"/>
</p:tagLst>
</file>

<file path=ppt/tags/tag917.xml><?xml version="1.0" encoding="utf-8"?>
<p:tagLst xmlns:p="http://schemas.openxmlformats.org/presentationml/2006/main">
  <p:tag name="AS_UNIQUEID" val="1754"/>
</p:tagLst>
</file>

<file path=ppt/tags/tag918.xml><?xml version="1.0" encoding="utf-8"?>
<p:tagLst xmlns:p="http://schemas.openxmlformats.org/presentationml/2006/main">
  <p:tag name="AS_UNIQUEID" val="1755"/>
</p:tagLst>
</file>

<file path=ppt/tags/tag919.xml><?xml version="1.0" encoding="utf-8"?>
<p:tagLst xmlns:p="http://schemas.openxmlformats.org/presentationml/2006/main">
  <p:tag name="AS_UNIQUEID" val="1757"/>
  <p:tag name="MH" val="20221214133607"/>
  <p:tag name="MH_LIBRARY" val="GRAPHIC"/>
  <p:tag name="MH_ORDER" val="1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.xml><?xml version="1.0" encoding="utf-8"?>
<p:tagLst xmlns:p="http://schemas.openxmlformats.org/presentationml/2006/main">
  <p:tag name="AS_UNIQUEID" val="6486"/>
</p:tagLst>
</file>

<file path=ppt/tags/tag920.xml><?xml version="1.0" encoding="utf-8"?>
<p:tagLst xmlns:p="http://schemas.openxmlformats.org/presentationml/2006/main">
  <p:tag name="AS_UNIQUEID" val="1758"/>
  <p:tag name="MH" val="20221214133607"/>
  <p:tag name="MH_LIBRARY" val="GRAPHIC"/>
  <p:tag name="MH_ORDER" val="2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1.xml><?xml version="1.0" encoding="utf-8"?>
<p:tagLst xmlns:p="http://schemas.openxmlformats.org/presentationml/2006/main">
  <p:tag name="AS_UNIQUEID" val="1759"/>
  <p:tag name="MH" val="20221214133607"/>
  <p:tag name="MH_LIBRARY" val="GRAPHIC"/>
  <p:tag name="MH_ORDER" val="3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2.xml><?xml version="1.0" encoding="utf-8"?>
<p:tagLst xmlns:p="http://schemas.openxmlformats.org/presentationml/2006/main">
  <p:tag name="AS_UNIQUEID" val="1760"/>
  <p:tag name="MH" val="20221214133607"/>
  <p:tag name="MH_LIBRARY" val="GRAPHIC"/>
  <p:tag name="MH_ORDER" val="4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3.xml><?xml version="1.0" encoding="utf-8"?>
<p:tagLst xmlns:p="http://schemas.openxmlformats.org/presentationml/2006/main">
  <p:tag name="AS_UNIQUEID" val="1761"/>
  <p:tag name="MH" val="20221214133607"/>
  <p:tag name="MH_LIBRARY" val="GRAPHIC"/>
  <p:tag name="MH_ORDER" val="5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4.xml><?xml version="1.0" encoding="utf-8"?>
<p:tagLst xmlns:p="http://schemas.openxmlformats.org/presentationml/2006/main">
  <p:tag name="AS_UNIQUEID" val="1762"/>
  <p:tag name="MH" val="20221214133607"/>
  <p:tag name="MH_LIBRARY" val="GRAPHIC"/>
  <p:tag name="MH_ORDER" val="6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5.xml><?xml version="1.0" encoding="utf-8"?>
<p:tagLst xmlns:p="http://schemas.openxmlformats.org/presentationml/2006/main">
  <p:tag name="AS_UNIQUEID" val="1763"/>
  <p:tag name="MH" val="20221214133607"/>
  <p:tag name="MH_LIBRARY" val="GRAPHIC"/>
  <p:tag name="MH_ORDER" val="7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6.xml><?xml version="1.0" encoding="utf-8"?>
<p:tagLst xmlns:p="http://schemas.openxmlformats.org/presentationml/2006/main">
  <p:tag name="AS_UNIQUEID" val="1764"/>
  <p:tag name="MH" val="20221214133607"/>
  <p:tag name="MH_LIBRARY" val="GRAPHIC"/>
  <p:tag name="MH_ORDER" val="8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7.xml><?xml version="1.0" encoding="utf-8"?>
<p:tagLst xmlns:p="http://schemas.openxmlformats.org/presentationml/2006/main">
  <p:tag name="AS_UNIQUEID" val="1765"/>
  <p:tag name="MH" val="20221214133607"/>
  <p:tag name="MH_LIBRARY" val="GRAPHIC"/>
  <p:tag name="MH_ORDER" val="9"/>
  <p:tag name="MH_TYPE" val="Other"/>
  <p:tag name="KSO_WM_DIAGRAM_VIRTUALLY_FRAME" val="{&quot;height&quot;:319.94393700787407,&quot;left&quot;:26.375039370078742,&quot;top&quot;:165.2388188976378,&quot;width&quot;:900.9703937007873}"/>
</p:tagLst>
</file>

<file path=ppt/tags/tag928.xml><?xml version="1.0" encoding="utf-8"?>
<p:tagLst xmlns:p="http://schemas.openxmlformats.org/presentationml/2006/main">
  <p:tag name="AS_UNIQUEID" val="1766"/>
  <p:tag name="KSO_WM_DIAGRAM_VIRTUALLY_FRAME" val="{&quot;height&quot;:319.94393700787407,&quot;left&quot;:26.375039370078742,&quot;top&quot;:165.2388188976378,&quot;width&quot;:900.9703937007873}"/>
</p:tagLst>
</file>

<file path=ppt/tags/tag929.xml><?xml version="1.0" encoding="utf-8"?>
<p:tagLst xmlns:p="http://schemas.openxmlformats.org/presentationml/2006/main">
  <p:tag name="AS_UNIQUEID" val="1767"/>
  <p:tag name="KSO_WM_DIAGRAM_VIRTUALLY_FRAME" val="{&quot;height&quot;:319.94393700787407,&quot;left&quot;:26.375039370078742,&quot;top&quot;:165.2388188976378,&quot;width&quot;:900.9703937007873}"/>
</p:tagLst>
</file>

<file path=ppt/tags/tag93.xml><?xml version="1.0" encoding="utf-8"?>
<p:tagLst xmlns:p="http://schemas.openxmlformats.org/presentationml/2006/main">
  <p:tag name="AS_UNIQUEID" val="6488"/>
</p:tagLst>
</file>

<file path=ppt/tags/tag930.xml><?xml version="1.0" encoding="utf-8"?>
<p:tagLst xmlns:p="http://schemas.openxmlformats.org/presentationml/2006/main">
  <p:tag name="AS_UNIQUEID" val="1768"/>
  <p:tag name="KSO_WM_DIAGRAM_VIRTUALLY_FRAME" val="{&quot;height&quot;:319.94393700787407,&quot;left&quot;:26.375039370078742,&quot;top&quot;:165.2388188976378,&quot;width&quot;:900.9703937007873}"/>
</p:tagLst>
</file>

<file path=ppt/tags/tag931.xml><?xml version="1.0" encoding="utf-8"?>
<p:tagLst xmlns:p="http://schemas.openxmlformats.org/presentationml/2006/main">
  <p:tag name="AS_UNIQUEID" val="1769"/>
  <p:tag name="KSO_WM_DIAGRAM_VIRTUALLY_FRAME" val="{&quot;height&quot;:319.94393700787407,&quot;left&quot;:26.375039370078742,&quot;top&quot;:165.2388188976378,&quot;width&quot;:900.9703937007873}"/>
</p:tagLst>
</file>

<file path=ppt/tags/tag932.xml><?xml version="1.0" encoding="utf-8"?>
<p:tagLst xmlns:p="http://schemas.openxmlformats.org/presentationml/2006/main">
  <p:tag name="AS_UNIQUEID" val="1770"/>
  <p:tag name="KSO_WM_DIAGRAM_VIRTUALLY_FRAME" val="{&quot;height&quot;:319.94393700787407,&quot;left&quot;:26.375039370078742,&quot;top&quot;:165.2388188976378,&quot;width&quot;:900.9703937007873}"/>
</p:tagLst>
</file>

<file path=ppt/tags/tag933.xml><?xml version="1.0" encoding="utf-8"?>
<p:tagLst xmlns:p="http://schemas.openxmlformats.org/presentationml/2006/main">
  <p:tag name="AS_UNIQUEID" val="1771"/>
  <p:tag name="KSO_WM_DIAGRAM_VIRTUALLY_FRAME" val="{&quot;height&quot;:319.94393700787407,&quot;left&quot;:26.375039370078742,&quot;top&quot;:165.2388188976378,&quot;width&quot;:900.9703937007873}"/>
</p:tagLst>
</file>

<file path=ppt/tags/tag934.xml><?xml version="1.0" encoding="utf-8"?>
<p:tagLst xmlns:p="http://schemas.openxmlformats.org/presentationml/2006/main">
  <p:tag name="AS_UNIQUEID" val="1772"/>
</p:tagLst>
</file>

<file path=ppt/tags/tag935.xml><?xml version="1.0" encoding="utf-8"?>
<p:tagLst xmlns:p="http://schemas.openxmlformats.org/presentationml/2006/main">
  <p:tag name="AS_UNIQUEID" val="1773"/>
</p:tagLst>
</file>

<file path=ppt/tags/tag936.xml><?xml version="1.0" encoding="utf-8"?>
<p:tagLst xmlns:p="http://schemas.openxmlformats.org/presentationml/2006/main">
  <p:tag name="AS_UNIQUEID" val="1774"/>
</p:tagLst>
</file>

<file path=ppt/tags/tag937.xml><?xml version="1.0" encoding="utf-8"?>
<p:tagLst xmlns:p="http://schemas.openxmlformats.org/presentationml/2006/main">
  <p:tag name="AS_UNIQUEID" val="6924"/>
</p:tagLst>
</file>

<file path=ppt/tags/tag938.xml><?xml version="1.0" encoding="utf-8"?>
<p:tagLst xmlns:p="http://schemas.openxmlformats.org/presentationml/2006/main">
  <p:tag name="AS_UNIQUEID" val="4063"/>
</p:tagLst>
</file>

<file path=ppt/tags/tag939.xml><?xml version="1.0" encoding="utf-8"?>
<p:tagLst xmlns:p="http://schemas.openxmlformats.org/presentationml/2006/main">
  <p:tag name="AS_UNIQUEID" val="4064"/>
</p:tagLst>
</file>

<file path=ppt/tags/tag94.xml><?xml version="1.0" encoding="utf-8"?>
<p:tagLst xmlns:p="http://schemas.openxmlformats.org/presentationml/2006/main">
  <p:tag name="AS_UNIQUEID" val="6489"/>
</p:tagLst>
</file>

<file path=ppt/tags/tag940.xml><?xml version="1.0" encoding="utf-8"?>
<p:tagLst xmlns:p="http://schemas.openxmlformats.org/presentationml/2006/main">
  <p:tag name="AS_UNIQUEID" val="4065"/>
</p:tagLst>
</file>

<file path=ppt/tags/tag941.xml><?xml version="1.0" encoding="utf-8"?>
<p:tagLst xmlns:p="http://schemas.openxmlformats.org/presentationml/2006/main">
  <p:tag name="AS_UNIQUEID" val="4066"/>
</p:tagLst>
</file>

<file path=ppt/tags/tag942.xml><?xml version="1.0" encoding="utf-8"?>
<p:tagLst xmlns:p="http://schemas.openxmlformats.org/presentationml/2006/main">
  <p:tag name="AS_UNIQUEID" val="2858"/>
</p:tagLst>
</file>

<file path=ppt/tags/tag943.xml><?xml version="1.0" encoding="utf-8"?>
<p:tagLst xmlns:p="http://schemas.openxmlformats.org/presentationml/2006/main">
  <p:tag name="AS_UNIQUEID" val="5202"/>
</p:tagLst>
</file>

<file path=ppt/tags/tag944.xml><?xml version="1.0" encoding="utf-8"?>
<p:tagLst xmlns:p="http://schemas.openxmlformats.org/presentationml/2006/main">
  <p:tag name="AS_UNIQUEID" val="5203"/>
</p:tagLst>
</file>

<file path=ppt/tags/tag945.xml><?xml version="1.0" encoding="utf-8"?>
<p:tagLst xmlns:p="http://schemas.openxmlformats.org/presentationml/2006/main">
  <p:tag name="AS_UNIQUEID" val="5204"/>
</p:tagLst>
</file>

<file path=ppt/tags/tag946.xml><?xml version="1.0" encoding="utf-8"?>
<p:tagLst xmlns:p="http://schemas.openxmlformats.org/presentationml/2006/main">
  <p:tag name="AS_UNIQUEID" val="5205"/>
</p:tagLst>
</file>

<file path=ppt/tags/tag947.xml><?xml version="1.0" encoding="utf-8"?>
<p:tagLst xmlns:p="http://schemas.openxmlformats.org/presentationml/2006/main">
  <p:tag name="AS_UNIQUEID" val="5205"/>
</p:tagLst>
</file>

<file path=ppt/tags/tag948.xml><?xml version="1.0" encoding="utf-8"?>
<p:tagLst xmlns:p="http://schemas.openxmlformats.org/presentationml/2006/main">
  <p:tag name="AS_UNIQUEID" val="2968"/>
</p:tagLst>
</file>

<file path=ppt/tags/tag949.xml><?xml version="1.0" encoding="utf-8"?>
<p:tagLst xmlns:p="http://schemas.openxmlformats.org/presentationml/2006/main">
  <p:tag name="AS_UNIQUEID" val="2969"/>
</p:tagLst>
</file>

<file path=ppt/tags/tag95.xml><?xml version="1.0" encoding="utf-8"?>
<p:tagLst xmlns:p="http://schemas.openxmlformats.org/presentationml/2006/main">
  <p:tag name="AS_UNIQUEID" val="6490"/>
</p:tagLst>
</file>

<file path=ppt/tags/tag950.xml><?xml version="1.0" encoding="utf-8"?>
<p:tagLst xmlns:p="http://schemas.openxmlformats.org/presentationml/2006/main">
  <p:tag name="AS_UNIQUEID" val="3006"/>
</p:tagLst>
</file>

<file path=ppt/tags/tag951.xml><?xml version="1.0" encoding="utf-8"?>
<p:tagLst xmlns:p="http://schemas.openxmlformats.org/presentationml/2006/main">
  <p:tag name="AS_UNIQUEID" val="1782"/>
</p:tagLst>
</file>

<file path=ppt/tags/tag952.xml><?xml version="1.0" encoding="utf-8"?>
<p:tagLst xmlns:p="http://schemas.openxmlformats.org/presentationml/2006/main">
  <p:tag name="AS_UNIQUEID" val="1783"/>
</p:tagLst>
</file>

<file path=ppt/tags/tag953.xml><?xml version="1.0" encoding="utf-8"?>
<p:tagLst xmlns:p="http://schemas.openxmlformats.org/presentationml/2006/main">
  <p:tag name="AS_UNIQUEID" val="6929"/>
</p:tagLst>
</file>

<file path=ppt/tags/tag954.xml><?xml version="1.0" encoding="utf-8"?>
<p:tagLst xmlns:p="http://schemas.openxmlformats.org/presentationml/2006/main">
  <p:tag name="AS_UNIQUEID" val="6930"/>
</p:tagLst>
</file>

<file path=ppt/tags/tag955.xml><?xml version="1.0" encoding="utf-8"?>
<p:tagLst xmlns:p="http://schemas.openxmlformats.org/presentationml/2006/main">
  <p:tag name="AS_UNIQUEID" val="6931"/>
</p:tagLst>
</file>

<file path=ppt/tags/tag956.xml><?xml version="1.0" encoding="utf-8"?>
<p:tagLst xmlns:p="http://schemas.openxmlformats.org/presentationml/2006/main">
  <p:tag name="AS_UNIQUEID" val="6932"/>
</p:tagLst>
</file>

<file path=ppt/tags/tag957.xml><?xml version="1.0" encoding="utf-8"?>
<p:tagLst xmlns:p="http://schemas.openxmlformats.org/presentationml/2006/main">
  <p:tag name="AS_UNIQUEID" val="6933"/>
</p:tagLst>
</file>

<file path=ppt/tags/tag958.xml><?xml version="1.0" encoding="utf-8"?>
<p:tagLst xmlns:p="http://schemas.openxmlformats.org/presentationml/2006/main">
  <p:tag name="AS_UNIQUEID" val="6934"/>
</p:tagLst>
</file>

<file path=ppt/tags/tag959.xml><?xml version="1.0" encoding="utf-8"?>
<p:tagLst xmlns:p="http://schemas.openxmlformats.org/presentationml/2006/main">
  <p:tag name="AS_UNIQUEID" val="6935"/>
</p:tagLst>
</file>

<file path=ppt/tags/tag96.xml><?xml version="1.0" encoding="utf-8"?>
<p:tagLst xmlns:p="http://schemas.openxmlformats.org/presentationml/2006/main">
  <p:tag name="AS_UNIQUEID" val="6491"/>
</p:tagLst>
</file>

<file path=ppt/tags/tag960.xml><?xml version="1.0" encoding="utf-8"?>
<p:tagLst xmlns:p="http://schemas.openxmlformats.org/presentationml/2006/main">
  <p:tag name="AS_UNIQUEID" val="6936"/>
</p:tagLst>
</file>

<file path=ppt/tags/tag961.xml><?xml version="1.0" encoding="utf-8"?>
<p:tagLst xmlns:p="http://schemas.openxmlformats.org/presentationml/2006/main">
  <p:tag name="AS_UNIQUEID" val="6937"/>
</p:tagLst>
</file>

<file path=ppt/tags/tag962.xml><?xml version="1.0" encoding="utf-8"?>
<p:tagLst xmlns:p="http://schemas.openxmlformats.org/presentationml/2006/main">
  <p:tag name="AS_UNIQUEID" val="6938"/>
</p:tagLst>
</file>

<file path=ppt/tags/tag963.xml><?xml version="1.0" encoding="utf-8"?>
<p:tagLst xmlns:p="http://schemas.openxmlformats.org/presentationml/2006/main">
  <p:tag name="AS_UNIQUEID" val="6939"/>
</p:tagLst>
</file>

<file path=ppt/tags/tag964.xml><?xml version="1.0" encoding="utf-8"?>
<p:tagLst xmlns:p="http://schemas.openxmlformats.org/presentationml/2006/main">
  <p:tag name="AS_UNIQUEID" val="6940"/>
</p:tagLst>
</file>

<file path=ppt/tags/tag965.xml><?xml version="1.0" encoding="utf-8"?>
<p:tagLst xmlns:p="http://schemas.openxmlformats.org/presentationml/2006/main">
  <p:tag name="AS_UNIQUEID" val="3013"/>
</p:tagLst>
</file>

<file path=ppt/tags/tag966.xml><?xml version="1.0" encoding="utf-8"?>
<p:tagLst xmlns:p="http://schemas.openxmlformats.org/presentationml/2006/main">
  <p:tag name="AS_UNIQUEID" val="3014"/>
</p:tagLst>
</file>

<file path=ppt/tags/tag967.xml><?xml version="1.0" encoding="utf-8"?>
<p:tagLst xmlns:p="http://schemas.openxmlformats.org/presentationml/2006/main">
  <p:tag name="AS_UNIQUEID" val="3015"/>
</p:tagLst>
</file>

<file path=ppt/tags/tag968.xml><?xml version="1.0" encoding="utf-8"?>
<p:tagLst xmlns:p="http://schemas.openxmlformats.org/presentationml/2006/main">
  <p:tag name="AS_UNIQUEID" val="3016"/>
</p:tagLst>
</file>

<file path=ppt/tags/tag969.xml><?xml version="1.0" encoding="utf-8"?>
<p:tagLst xmlns:p="http://schemas.openxmlformats.org/presentationml/2006/main">
  <p:tag name="AS_UNIQUEID" val="3017"/>
</p:tagLst>
</file>

<file path=ppt/tags/tag97.xml><?xml version="1.0" encoding="utf-8"?>
<p:tagLst xmlns:p="http://schemas.openxmlformats.org/presentationml/2006/main">
  <p:tag name="AS_UNIQUEID" val="6492"/>
</p:tagLst>
</file>

<file path=ppt/tags/tag970.xml><?xml version="1.0" encoding="utf-8"?>
<p:tagLst xmlns:p="http://schemas.openxmlformats.org/presentationml/2006/main">
  <p:tag name="AS_UNIQUEID" val="3018"/>
</p:tagLst>
</file>

<file path=ppt/tags/tag971.xml><?xml version="1.0" encoding="utf-8"?>
<p:tagLst xmlns:p="http://schemas.openxmlformats.org/presentationml/2006/main">
  <p:tag name="AS_UNIQUEID" val="6948"/>
</p:tagLst>
</file>

<file path=ppt/tags/tag972.xml><?xml version="1.0" encoding="utf-8"?>
<p:tagLst xmlns:p="http://schemas.openxmlformats.org/presentationml/2006/main">
  <p:tag name="AS_UNIQUEID" val="2765"/>
</p:tagLst>
</file>

<file path=ppt/tags/tag973.xml><?xml version="1.0" encoding="utf-8"?>
<p:tagLst xmlns:p="http://schemas.openxmlformats.org/presentationml/2006/main">
  <p:tag name="AS_UNIQUEID" val="2767"/>
</p:tagLst>
</file>

<file path=ppt/tags/tag974.xml><?xml version="1.0" encoding="utf-8"?>
<p:tagLst xmlns:p="http://schemas.openxmlformats.org/presentationml/2006/main">
  <p:tag name="AS_UNIQUEID" val="2768"/>
</p:tagLst>
</file>

<file path=ppt/tags/tag975.xml><?xml version="1.0" encoding="utf-8"?>
<p:tagLst xmlns:p="http://schemas.openxmlformats.org/presentationml/2006/main">
  <p:tag name="AS_UNIQUEID" val="2769"/>
</p:tagLst>
</file>

<file path=ppt/tags/tag976.xml><?xml version="1.0" encoding="utf-8"?>
<p:tagLst xmlns:p="http://schemas.openxmlformats.org/presentationml/2006/main">
  <p:tag name="AS_UNIQUEID" val="2770"/>
</p:tagLst>
</file>

<file path=ppt/tags/tag977.xml><?xml version="1.0" encoding="utf-8"?>
<p:tagLst xmlns:p="http://schemas.openxmlformats.org/presentationml/2006/main">
  <p:tag name="AS_UNIQUEID" val="2770"/>
</p:tagLst>
</file>

<file path=ppt/tags/tag978.xml><?xml version="1.0" encoding="utf-8"?>
<p:tagLst xmlns:p="http://schemas.openxmlformats.org/presentationml/2006/main">
  <p:tag name="AS_UNIQUEID" val="2772"/>
</p:tagLst>
</file>

<file path=ppt/tags/tag979.xml><?xml version="1.0" encoding="utf-8"?>
<p:tagLst xmlns:p="http://schemas.openxmlformats.org/presentationml/2006/main">
  <p:tag name="AS_UNIQUEID" val="2772"/>
</p:tagLst>
</file>

<file path=ppt/tags/tag98.xml><?xml version="1.0" encoding="utf-8"?>
<p:tagLst xmlns:p="http://schemas.openxmlformats.org/presentationml/2006/main">
  <p:tag name="AS_UNIQUEID" val="6493"/>
</p:tagLst>
</file>

<file path=ppt/tags/tag980.xml><?xml version="1.0" encoding="utf-8"?>
<p:tagLst xmlns:p="http://schemas.openxmlformats.org/presentationml/2006/main">
  <p:tag name="AS_UNIQUEID" val="2766"/>
</p:tagLst>
</file>

<file path=ppt/tags/tag981.xml><?xml version="1.0" encoding="utf-8"?>
<p:tagLst xmlns:p="http://schemas.openxmlformats.org/presentationml/2006/main">
  <p:tag name="AS_UNIQUEID" val="2296"/>
</p:tagLst>
</file>

<file path=ppt/tags/tag982.xml><?xml version="1.0" encoding="utf-8"?>
<p:tagLst xmlns:p="http://schemas.openxmlformats.org/presentationml/2006/main">
  <p:tag name="AS_UNIQUEID" val="2297"/>
</p:tagLst>
</file>

<file path=ppt/tags/tag983.xml><?xml version="1.0" encoding="utf-8"?>
<p:tagLst xmlns:p="http://schemas.openxmlformats.org/presentationml/2006/main">
  <p:tag name="AS_UNIQUEID" val="2298"/>
</p:tagLst>
</file>

<file path=ppt/tags/tag984.xml><?xml version="1.0" encoding="utf-8"?>
<p:tagLst xmlns:p="http://schemas.openxmlformats.org/presentationml/2006/main">
  <p:tag name="AS_UNIQUEID" val="2299"/>
</p:tagLst>
</file>

<file path=ppt/tags/tag985.xml><?xml version="1.0" encoding="utf-8"?>
<p:tagLst xmlns:p="http://schemas.openxmlformats.org/presentationml/2006/main">
  <p:tag name="AS_UNIQUEID" val="2300"/>
</p:tagLst>
</file>

<file path=ppt/tags/tag986.xml><?xml version="1.0" encoding="utf-8"?>
<p:tagLst xmlns:p="http://schemas.openxmlformats.org/presentationml/2006/main">
  <p:tag name="AS_UNIQUEID" val="2301"/>
</p:tagLst>
</file>

<file path=ppt/tags/tag987.xml><?xml version="1.0" encoding="utf-8"?>
<p:tagLst xmlns:p="http://schemas.openxmlformats.org/presentationml/2006/main">
  <p:tag name="AS_UNIQUEID" val="2302"/>
</p:tagLst>
</file>

<file path=ppt/tags/tag988.xml><?xml version="1.0" encoding="utf-8"?>
<p:tagLst xmlns:p="http://schemas.openxmlformats.org/presentationml/2006/main">
  <p:tag name="AS_UNIQUEID" val="2303"/>
</p:tagLst>
</file>

<file path=ppt/tags/tag989.xml><?xml version="1.0" encoding="utf-8"?>
<p:tagLst xmlns:p="http://schemas.openxmlformats.org/presentationml/2006/main">
  <p:tag name="AS_UNIQUEID" val="2304"/>
</p:tagLst>
</file>

<file path=ppt/tags/tag99.xml><?xml version="1.0" encoding="utf-8"?>
<p:tagLst xmlns:p="http://schemas.openxmlformats.org/presentationml/2006/main">
  <p:tag name="AS_UNIQUEID" val="6495"/>
</p:tagLst>
</file>

<file path=ppt/tags/tag990.xml><?xml version="1.0" encoding="utf-8"?>
<p:tagLst xmlns:p="http://schemas.openxmlformats.org/presentationml/2006/main">
  <p:tag name="AS_UNIQUEID" val="2305"/>
</p:tagLst>
</file>

<file path=ppt/tags/tag991.xml><?xml version="1.0" encoding="utf-8"?>
<p:tagLst xmlns:p="http://schemas.openxmlformats.org/presentationml/2006/main">
  <p:tag name="AS_UNIQUEID" val="2306"/>
</p:tagLst>
</file>

<file path=ppt/tags/tag992.xml><?xml version="1.0" encoding="utf-8"?>
<p:tagLst xmlns:p="http://schemas.openxmlformats.org/presentationml/2006/main">
  <p:tag name="AS_UNIQUEID" val="2307"/>
</p:tagLst>
</file>

<file path=ppt/tags/tag993.xml><?xml version="1.0" encoding="utf-8"?>
<p:tagLst xmlns:p="http://schemas.openxmlformats.org/presentationml/2006/main">
  <p:tag name="AS_UNIQUEID" val="2308"/>
</p:tagLst>
</file>

<file path=ppt/tags/tag994.xml><?xml version="1.0" encoding="utf-8"?>
<p:tagLst xmlns:p="http://schemas.openxmlformats.org/presentationml/2006/main">
  <p:tag name="AS_UNIQUEID" val="2309"/>
</p:tagLst>
</file>

<file path=ppt/tags/tag995.xml><?xml version="1.0" encoding="utf-8"?>
<p:tagLst xmlns:p="http://schemas.openxmlformats.org/presentationml/2006/main">
  <p:tag name="AS_UNIQUEID" val="2310"/>
</p:tagLst>
</file>

<file path=ppt/tags/tag996.xml><?xml version="1.0" encoding="utf-8"?>
<p:tagLst xmlns:p="http://schemas.openxmlformats.org/presentationml/2006/main">
  <p:tag name="AS_UNIQUEID" val="2311"/>
</p:tagLst>
</file>

<file path=ppt/tags/tag997.xml><?xml version="1.0" encoding="utf-8"?>
<p:tagLst xmlns:p="http://schemas.openxmlformats.org/presentationml/2006/main">
  <p:tag name="AS_UNIQUEID" val="2312"/>
</p:tagLst>
</file>

<file path=ppt/tags/tag998.xml><?xml version="1.0" encoding="utf-8"?>
<p:tagLst xmlns:p="http://schemas.openxmlformats.org/presentationml/2006/main">
  <p:tag name="AS_UNIQUEID" val="2313"/>
</p:tagLst>
</file>

<file path=ppt/tags/tag999.xml><?xml version="1.0" encoding="utf-8"?>
<p:tagLst xmlns:p="http://schemas.openxmlformats.org/presentationml/2006/main">
  <p:tag name="AS_UNIQUEID" val="2314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4958</Words>
  <Application>WPS 演示</Application>
  <PresentationFormat/>
  <Paragraphs>623</Paragraphs>
  <Slides>30</Slides>
  <Notes>3</Notes>
  <HiddenSlides>0</HiddenSlides>
  <MMClips>2</MMClips>
  <ScaleCrop>false</ScaleCrop>
  <HeadingPairs>
    <vt:vector size="8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30</vt:i4>
      </vt:variant>
    </vt:vector>
  </HeadingPairs>
  <TitlesOfParts>
    <vt:vector size="61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汉仪傲娇体简</vt:lpstr>
      <vt:lpstr>黑体</vt:lpstr>
      <vt:lpstr>汉仪书魂体简</vt:lpstr>
      <vt:lpstr>等线</vt:lpstr>
      <vt:lpstr>Arial Unicode MS</vt:lpstr>
      <vt:lpstr>楷体</vt:lpstr>
      <vt:lpstr>Times New Roman</vt:lpstr>
      <vt:lpstr>Tahoma</vt:lpstr>
      <vt:lpstr>汉仪润圆-65简</vt:lpstr>
      <vt:lpstr>Courier New</vt:lpstr>
      <vt:lpstr>Cambria Math</vt:lpstr>
      <vt:lpstr>Wingdings</vt:lpstr>
      <vt:lpstr>汉仪润圆-65简</vt:lpstr>
      <vt:lpstr>Segoe Print</vt:lpstr>
      <vt:lpstr>Office 主题</vt:lpstr>
      <vt:lpstr>Equation.DSMT4</vt:lpstr>
      <vt:lpstr>Equation.DSMT4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9</cp:revision>
  <cp:lastPrinted>2025-12-16T10:35:00Z</cp:lastPrinted>
  <dcterms:created xsi:type="dcterms:W3CDTF">2025-12-16T10:35:00Z</dcterms:created>
  <dcterms:modified xsi:type="dcterms:W3CDTF">2026-03-06T00:27:58Z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4A98298C671D4DA9BE2036CA410DA455_13</vt:lpwstr>
  </property>
  <property fmtid="{D5CDD505-2E9C-101B-9397-08002B2CF9AE}" pid="7" name="KSOProductBuildVer">
    <vt:lpwstr>2052-12.1.0.25225</vt:lpwstr>
  </property>
</Properties>
</file>